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304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  <a:srgbClr val="E0ECBC"/>
    <a:srgbClr val="00833E"/>
    <a:srgbClr val="FFDE81"/>
    <a:srgbClr val="77777A"/>
    <a:srgbClr val="960374"/>
    <a:srgbClr val="96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 autoAdjust="0"/>
    <p:restoredTop sz="89228" autoAdjust="0"/>
  </p:normalViewPr>
  <p:slideViewPr>
    <p:cSldViewPr snapToGrid="0" snapToObjects="1">
      <p:cViewPr varScale="1">
        <p:scale>
          <a:sx n="97" d="100"/>
          <a:sy n="97" d="100"/>
        </p:scale>
        <p:origin x="22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35F7-D455-4533-A72B-3628C6A5EF8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E663-259C-425D-A56D-6CDFB44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FFDE-2220-4854-AA6A-AC9B1364DC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311C-B3C3-4230-B508-F7251C4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0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4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700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6840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85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F67F-D136-4E46-8350-3BF0FA7AC1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6CC-F843-8B45-A1E6-4377C5D43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C20E"/>
          </a:solidFill>
          <a:ln>
            <a:solidFill>
              <a:srgbClr val="961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01600" y="576613"/>
            <a:ext cx="9245600" cy="1470025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Kruti Dev 010" pitchFamily="2" charset="0"/>
              </a:rPr>
              <a:t>fo’ks"k</a:t>
            </a:r>
            <a:r>
              <a:rPr lang="en-US" sz="4800" b="1" dirty="0" smtClean="0">
                <a:latin typeface="Kruti Dev 010" pitchFamily="2" charset="0"/>
              </a:rPr>
              <a:t> </a:t>
            </a:r>
            <a:r>
              <a:rPr lang="en-US" sz="4800" b="1" dirty="0" err="1" smtClean="0">
                <a:latin typeface="Kruti Dev 010" pitchFamily="2" charset="0"/>
              </a:rPr>
              <a:t>fd’kksj</a:t>
            </a:r>
            <a:r>
              <a:rPr lang="en-US" sz="4800" b="1" dirty="0" smtClean="0">
                <a:latin typeface="Kruti Dev 010" pitchFamily="2" charset="0"/>
              </a:rPr>
              <a:t> </a:t>
            </a:r>
            <a:r>
              <a:rPr lang="en-US" sz="4800" b="1" dirty="0" err="1" smtClean="0">
                <a:latin typeface="Kruti Dev 010" pitchFamily="2" charset="0"/>
              </a:rPr>
              <a:t>iqfyl</a:t>
            </a:r>
            <a:r>
              <a:rPr lang="en-US" sz="4800" b="1" dirty="0" smtClean="0">
                <a:latin typeface="Kruti Dev 010" pitchFamily="2" charset="0"/>
              </a:rPr>
              <a:t> </a:t>
            </a:r>
            <a:r>
              <a:rPr lang="en-US" sz="4800" b="1" dirty="0" err="1" smtClean="0">
                <a:latin typeface="Kruti Dev 010" pitchFamily="2" charset="0"/>
              </a:rPr>
              <a:t>bdkbZ</a:t>
            </a:r>
            <a:endParaRPr lang="en-US" sz="48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35" y="2186953"/>
            <a:ext cx="5638358" cy="3679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836484" y="2433918"/>
            <a:ext cx="209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006640"/>
            <a:ext cx="9144000" cy="851359"/>
            <a:chOff x="0" y="6006640"/>
            <a:chExt cx="9144000" cy="851359"/>
          </a:xfrm>
        </p:grpSpPr>
        <p:sp>
          <p:nvSpPr>
            <p:cNvPr id="5" name="Rectangle 4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4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061028"/>
            <a:ext cx="7478486" cy="354729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312" y="2584249"/>
            <a:ext cx="72934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ea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tSls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cPpksa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Hkkjr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fo'ks"k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Kruti Dev 010" pitchFamily="2" charset="0"/>
              </a:rPr>
              <a:t>;g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ea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tSls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dSlk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O;ogkj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ea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vijk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kh@cPpk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cPpksa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rjhdkas</a:t>
            </a:r>
            <a:r>
              <a:rPr lang="en-US" sz="2200" dirty="0">
                <a:latin typeface="Kruti Dev 010" pitchFamily="2" charset="0"/>
              </a:rPr>
              <a:t> ls le&gt;</a:t>
            </a:r>
            <a:r>
              <a:rPr lang="en-US" sz="2200" dirty="0" err="1">
                <a:latin typeface="Kruti Dev 010" pitchFamily="2" charset="0"/>
              </a:rPr>
              <a:t>kSrk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</a:t>
            </a:r>
            <a:r>
              <a:rPr lang="en-US" sz="2200" dirty="0" smtClean="0">
                <a:latin typeface="Kruti Dev 010" pitchFamily="2" charset="0"/>
              </a:rPr>
              <a:t>\</a:t>
            </a:r>
            <a:endParaRPr lang="en-US" sz="2200" dirty="0">
              <a:latin typeface="Kruti Dev 010" pitchFamily="2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bl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ekeys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ftEesnkj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kdkjh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gaS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 smtClean="0">
                <a:latin typeface="Kruti Dev 010" pitchFamily="2" charset="0"/>
              </a:rPr>
              <a:t>mudh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Hkwfedk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;g </a:t>
            </a:r>
            <a:r>
              <a:rPr lang="en-US" sz="2200" dirty="0" err="1" smtClean="0">
                <a:latin typeface="Kruti Dev 010" pitchFamily="2" charset="0"/>
              </a:rPr>
              <a:t>dgk</a:t>
            </a:r>
            <a:r>
              <a:rPr lang="en-US" sz="2200" dirty="0" err="1">
                <a:latin typeface="Kruti Dev 010" pitchFamily="2" charset="0"/>
              </a:rPr>
              <a:t>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fLFkr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gSa</a:t>
            </a:r>
            <a:r>
              <a:rPr lang="en-US" sz="2200" dirty="0" smtClean="0">
                <a:latin typeface="Kruti Dev 010" pitchFamily="2" charset="0"/>
              </a:rPr>
              <a:t>\</a:t>
            </a:r>
            <a:endParaRPr lang="en-GB" sz="2200" dirty="0"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64921" y="1683658"/>
            <a:ext cx="6461760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715" y="1770745"/>
            <a:ext cx="759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ekxZn'kZu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ç'u</a:t>
            </a:r>
            <a:endParaRPr lang="en-US" sz="28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715" y="2061029"/>
            <a:ext cx="7590971" cy="31313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41870"/>
            <a:ext cx="682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jk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¼vk;q 14 o"kZ½]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lq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¼16 o"kZ½]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laq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¼30 o"kZ½ muds </a:t>
            </a:r>
            <a:r>
              <a:rPr lang="en-US" sz="2200" dirty="0" err="1">
                <a:latin typeface="Kruti Dev 010" pitchFamily="2" charset="0"/>
              </a:rPr>
              <a:t>nks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¼2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8 o"kZ½] </a:t>
            </a:r>
            <a:r>
              <a:rPr lang="en-US" sz="2200" dirty="0" smtClean="0">
                <a:latin typeface="Kruti Dev 010" pitchFamily="2" charset="0"/>
              </a:rPr>
              <a:t>*eh* </a:t>
            </a:r>
            <a:r>
              <a:rPr lang="en-US" sz="2200" dirty="0">
                <a:latin typeface="Kruti Dev 010" pitchFamily="2" charset="0"/>
              </a:rPr>
              <a:t>¼21 o"kZ½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nh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¼45 o"kZ½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us ,d </a:t>
            </a:r>
            <a:r>
              <a:rPr lang="en-US" sz="2200" dirty="0" err="1">
                <a:latin typeface="Kruti Dev 010" pitchFamily="2" charset="0"/>
              </a:rPr>
              <a:t>Nkis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nkSjku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ik;kA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jsM&amp;ykbV</a:t>
            </a:r>
            <a:r>
              <a:rPr lang="en-US" sz="2200" dirty="0">
                <a:latin typeface="Kruti Dev 010" pitchFamily="2" charset="0"/>
              </a:rPr>
              <a:t> ,</a:t>
            </a:r>
            <a:r>
              <a:rPr lang="en-US" sz="2200" dirty="0" err="1">
                <a:latin typeface="Kruti Dev 010" pitchFamily="2" charset="0"/>
              </a:rPr>
              <a:t>fj;k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jkr</a:t>
            </a:r>
            <a:r>
              <a:rPr lang="en-US" sz="2200" dirty="0">
                <a:latin typeface="Kruti Dev 010" pitchFamily="2" charset="0"/>
              </a:rPr>
              <a:t> 10%00 </a:t>
            </a:r>
            <a:r>
              <a:rPr lang="en-US" sz="2200" dirty="0" err="1">
                <a:latin typeface="Kruti Dev 010" pitchFamily="2" charset="0"/>
              </a:rPr>
              <a:t>cts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tc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os</a:t>
            </a:r>
            <a:r>
              <a:rPr lang="en-US" sz="2200" dirty="0">
                <a:latin typeface="Kruti Dev 010" pitchFamily="2" charset="0"/>
              </a:rPr>
              <a:t>';</a:t>
            </a:r>
            <a:r>
              <a:rPr lang="en-US" sz="2200" dirty="0" err="1">
                <a:latin typeface="Kruti Dev 010" pitchFamily="2" charset="0"/>
              </a:rPr>
              <a:t>ko`fÙk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vatke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fn;k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FkkA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7313" y="1683658"/>
            <a:ext cx="2743201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7313" y="1770745"/>
            <a:ext cx="261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2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1D9"/>
              </a:clrFrom>
              <a:clrTo>
                <a:srgbClr val="FFF1D9">
                  <a:alpha val="0"/>
                </a:srgbClr>
              </a:clrTo>
            </a:clrChange>
          </a:blip>
          <a:srcRect l="56349" t="22945" r="20635" b="41076"/>
          <a:stretch/>
        </p:blipFill>
        <p:spPr>
          <a:xfrm>
            <a:off x="6110514" y="3904926"/>
            <a:ext cx="2916868" cy="2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715" y="2061028"/>
            <a:ext cx="7910285" cy="442673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79895"/>
            <a:ext cx="7632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2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ruti Dev 010" pitchFamily="2" charset="0"/>
              </a:rPr>
              <a:t>,</a:t>
            </a:r>
            <a:r>
              <a:rPr lang="en-US" sz="2200" dirty="0" err="1">
                <a:latin typeface="Kruti Dev 010" pitchFamily="2" charset="0"/>
              </a:rPr>
              <a:t>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ekeys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pkfg</a:t>
            </a:r>
            <a:r>
              <a:rPr lang="en-US" sz="2200" dirty="0">
                <a:latin typeface="Kruti Dev 010" pitchFamily="2" charset="0"/>
              </a:rPr>
              <a:t>,\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</a:t>
            </a:r>
            <a:r>
              <a:rPr lang="en-US" sz="2200" dirty="0">
                <a:latin typeface="Kruti Dev 010" pitchFamily="2" charset="0"/>
              </a:rPr>
              <a:t>, x, </a:t>
            </a:r>
            <a:r>
              <a:rPr lang="en-US" sz="2200" dirty="0" err="1">
                <a:latin typeface="Kruti Dev 010" pitchFamily="2" charset="0"/>
              </a:rPr>
              <a:t>O;fä;ksa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cpk;k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pkfg</a:t>
            </a:r>
            <a:r>
              <a:rPr lang="en-US" sz="2200" dirty="0">
                <a:latin typeface="Kruti Dev 010" pitchFamily="2" charset="0"/>
              </a:rPr>
              <a:t>, ;k </a:t>
            </a:r>
            <a:r>
              <a:rPr lang="en-US" sz="2200" dirty="0" err="1">
                <a:latin typeface="Kruti Dev 010" pitchFamily="2" charset="0"/>
              </a:rPr>
              <a:t>mUgsa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idM+k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pkfg</a:t>
            </a:r>
            <a:r>
              <a:rPr lang="en-US" sz="2200" dirty="0">
                <a:latin typeface="Kruti Dev 010" pitchFamily="2" charset="0"/>
              </a:rPr>
              <a:t>,\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bl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ekeys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rgr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dkjZokbZ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Nkisekjh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ckn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mUgsa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dgka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,\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mUgsa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LVs'ku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j[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</a:t>
            </a:r>
            <a:r>
              <a:rPr lang="en-US" sz="2200" dirty="0" smtClean="0">
                <a:latin typeface="Kruti Dev 010" pitchFamily="2" charset="0"/>
              </a:rPr>
              <a:t>\ ;k </a:t>
            </a:r>
            <a:r>
              <a:rPr lang="en-US" sz="2200" dirty="0" err="1" smtClean="0">
                <a:latin typeface="Kruti Dev 010" pitchFamily="2" charset="0"/>
              </a:rPr>
              <a:t>idM+s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x, </a:t>
            </a:r>
            <a:r>
              <a:rPr lang="en-US" sz="2200" dirty="0" err="1">
                <a:latin typeface="Kruti Dev 010" pitchFamily="2" charset="0"/>
              </a:rPr>
              <a:t>O;fä;ksa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fpfdRlk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tkap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vko</a:t>
            </a:r>
            <a:r>
              <a:rPr lang="en-US" sz="2200" dirty="0">
                <a:latin typeface="Kruti Dev 010" pitchFamily="2" charset="0"/>
              </a:rPr>
              <a:t>';</a:t>
            </a:r>
            <a:r>
              <a:rPr lang="en-US" sz="2200" dirty="0" err="1">
                <a:latin typeface="Kruti Dev 010" pitchFamily="2" charset="0"/>
              </a:rPr>
              <a:t>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bl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rjg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ekeys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kkfey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O;fä;ksa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fdl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rjg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U;kf;d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dk;Zokgh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vko</a:t>
            </a:r>
            <a:r>
              <a:rPr lang="en-US" sz="2200" dirty="0">
                <a:latin typeface="Kruti Dev 010" pitchFamily="2" charset="0"/>
              </a:rPr>
              <a:t>';</a:t>
            </a:r>
            <a:r>
              <a:rPr lang="en-US" sz="2200" dirty="0" err="1">
                <a:latin typeface="Kruti Dev 010" pitchFamily="2" charset="0"/>
              </a:rPr>
              <a:t>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gksxh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U;kf;d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dk;Zokgh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kq</a:t>
            </a:r>
            <a:r>
              <a:rPr lang="en-US" sz="2200" dirty="0">
                <a:latin typeface="Kruti Dev 010" pitchFamily="2" charset="0"/>
              </a:rPr>
              <a:t>: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,</a:t>
            </a:r>
            <a:r>
              <a:rPr lang="en-US" sz="2200" dirty="0" err="1">
                <a:latin typeface="Kruti Dev 010" pitchFamily="2" charset="0"/>
              </a:rPr>
              <a:t>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O;fä;ksa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mRiknu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dgk</a:t>
            </a:r>
            <a:r>
              <a:rPr lang="en-US" sz="2200" dirty="0" err="1">
                <a:latin typeface="Kruti Dev 010" pitchFamily="2" charset="0"/>
              </a:rPr>
              <a:t>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pkfg</a:t>
            </a:r>
            <a:r>
              <a:rPr lang="en-US" sz="2200" dirty="0">
                <a:latin typeface="Kruti Dev 010" pitchFamily="2" charset="0"/>
              </a:rPr>
              <a:t>,\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41121" y="1683658"/>
            <a:ext cx="6492240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70745"/>
            <a:ext cx="749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ekxZn'kZu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ç'u</a:t>
            </a:r>
            <a:endParaRPr lang="en-US" sz="28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715" y="2061029"/>
            <a:ext cx="7590971" cy="220617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312" y="2772935"/>
            <a:ext cx="7293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jk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¼10&amp;12 lky½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ea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¼18&amp;19 lky½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kke</a:t>
            </a:r>
            <a:r>
              <a:rPr lang="en-US" sz="2200" dirty="0">
                <a:latin typeface="Kruti Dev 010" pitchFamily="2" charset="0"/>
              </a:rPr>
              <a:t> 4-00 </a:t>
            </a:r>
            <a:r>
              <a:rPr lang="en-US" sz="2200" dirty="0" err="1">
                <a:latin typeface="Kruti Dev 010" pitchFamily="2" charset="0"/>
              </a:rPr>
              <a:t>cts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pksjh</a:t>
            </a:r>
            <a:r>
              <a:rPr lang="en-US" sz="2200" dirty="0">
                <a:latin typeface="Kruti Dev 010" pitchFamily="2" charset="0"/>
              </a:rPr>
              <a:t> ds ,d </a:t>
            </a:r>
            <a:r>
              <a:rPr lang="en-US" sz="2200" dirty="0" err="1">
                <a:latin typeface="Kruti Dev 010" pitchFamily="2" charset="0"/>
              </a:rPr>
              <a:t>ekeys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us </a:t>
            </a:r>
            <a:r>
              <a:rPr lang="en-US" sz="2200" dirty="0" err="1">
                <a:latin typeface="Kruti Dev 010" pitchFamily="2" charset="0"/>
              </a:rPr>
              <a:t>idM+k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tcfd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ea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,d </a:t>
            </a:r>
            <a:r>
              <a:rPr lang="en-US" sz="2200" dirty="0" err="1">
                <a:latin typeface="Kruti Dev 010" pitchFamily="2" charset="0"/>
              </a:rPr>
              <a:t>LVªhV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pkbYM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mldk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fdlh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vU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jkT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jk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e/;e </a:t>
            </a:r>
            <a:r>
              <a:rPr lang="en-US" sz="2200" dirty="0" err="1">
                <a:latin typeface="Kruti Dev 010" pitchFamily="2" charset="0"/>
              </a:rPr>
              <a:t>oxhZ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bykds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7313" y="1683658"/>
            <a:ext cx="2743201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7313" y="1770745"/>
            <a:ext cx="261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3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1D9"/>
              </a:clrFrom>
              <a:clrTo>
                <a:srgbClr val="FFF1D9">
                  <a:alpha val="0"/>
                </a:srgbClr>
              </a:clrTo>
            </a:clrChange>
          </a:blip>
          <a:srcRect l="58095" t="27724" r="21905" b="18589"/>
          <a:stretch/>
        </p:blipFill>
        <p:spPr>
          <a:xfrm>
            <a:off x="6918960" y="4002916"/>
            <a:ext cx="1833192" cy="27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7029" y="1814287"/>
            <a:ext cx="8157028" cy="485321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LVMht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2163343"/>
            <a:ext cx="8157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smtClean="0">
                <a:latin typeface="Kruti Dev 010" pitchFamily="2" charset="0"/>
              </a:rPr>
              <a:t>*</a:t>
            </a:r>
            <a:r>
              <a:rPr lang="en-US" sz="1600" dirty="0" err="1" smtClean="0">
                <a:latin typeface="Kruti Dev 010" pitchFamily="2" charset="0"/>
              </a:rPr>
              <a:t>jk</a:t>
            </a:r>
            <a:r>
              <a:rPr lang="en-US" sz="1600" dirty="0" smtClean="0">
                <a:latin typeface="Kruti Dev 010" pitchFamily="2" charset="0"/>
              </a:rPr>
              <a:t>* </a:t>
            </a:r>
            <a:r>
              <a:rPr lang="en-US" sz="1600" dirty="0" err="1">
                <a:latin typeface="Kruti Dev 010" pitchFamily="2" charset="0"/>
              </a:rPr>
              <a:t>vkSj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smtClean="0">
                <a:latin typeface="Kruti Dev 010" pitchFamily="2" charset="0"/>
              </a:rPr>
              <a:t>*</a:t>
            </a:r>
            <a:r>
              <a:rPr lang="en-US" sz="1600" dirty="0" err="1" smtClean="0">
                <a:latin typeface="Kruti Dev 010" pitchFamily="2" charset="0"/>
              </a:rPr>
              <a:t>ea</a:t>
            </a:r>
            <a:r>
              <a:rPr lang="en-US" sz="1600" dirty="0" smtClean="0">
                <a:latin typeface="Kruti Dev 010" pitchFamily="2" charset="0"/>
              </a:rPr>
              <a:t>*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kh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gSa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ftlus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dfFkr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rkSj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</a:t>
            </a:r>
            <a:r>
              <a:rPr lang="en-US" sz="1600" dirty="0" err="1">
                <a:latin typeface="Kruti Dev 010" pitchFamily="2" charset="0"/>
              </a:rPr>
              <a:t>fd;k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] ml </a:t>
            </a:r>
            <a:r>
              <a:rPr lang="en-US" sz="1600" dirty="0" err="1" smtClean="0">
                <a:latin typeface="Kruti Dev 010" pitchFamily="2" charset="0"/>
              </a:rPr>
              <a:t>cPps</a:t>
            </a:r>
            <a:r>
              <a:rPr lang="en-US" sz="1600" dirty="0" smtClean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fd'kksj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U;k</a:t>
            </a:r>
            <a:r>
              <a:rPr lang="en-US" sz="1600" dirty="0">
                <a:latin typeface="Kruti Dev 010" pitchFamily="2" charset="0"/>
              </a:rPr>
              <a:t>; </a:t>
            </a:r>
            <a:r>
              <a:rPr lang="en-US" sz="1600" dirty="0" err="1">
                <a:latin typeface="Kruti Dev 010" pitchFamily="2" charset="0"/>
              </a:rPr>
              <a:t>vf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kfu;e</a:t>
            </a:r>
            <a:r>
              <a:rPr lang="en-US" sz="1600" dirty="0">
                <a:latin typeface="Kruti Dev 010" pitchFamily="2" charset="0"/>
              </a:rPr>
              <a:t> 2015 </a:t>
            </a:r>
            <a:r>
              <a:rPr lang="en-US" sz="1600" dirty="0" err="1">
                <a:latin typeface="Kruti Dev 010" pitchFamily="2" charset="0"/>
              </a:rPr>
              <a:t>dSls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ifjHkkf"kr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djrk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D;ksa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ftu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vijkf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k;ksa</a:t>
            </a:r>
            <a:r>
              <a:rPr lang="en-US" sz="1600" dirty="0">
                <a:latin typeface="Kruti Dev 010" pitchFamily="2" charset="0"/>
              </a:rPr>
              <a:t> us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</a:t>
            </a:r>
            <a:r>
              <a:rPr lang="en-US" sz="1600" dirty="0" err="1">
                <a:latin typeface="Kruti Dev 010" pitchFamily="2" charset="0"/>
              </a:rPr>
              <a:t>fd;k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muls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fuiVus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fy</a:t>
            </a:r>
            <a:r>
              <a:rPr lang="en-US" sz="1600" dirty="0">
                <a:latin typeface="Kruti Dev 010" pitchFamily="2" charset="0"/>
              </a:rPr>
              <a:t>, </a:t>
            </a:r>
            <a:r>
              <a:rPr lang="en-US" sz="1600" dirty="0" err="1" smtClean="0">
                <a:latin typeface="Kruti Dev 010" pitchFamily="2" charset="0"/>
              </a:rPr>
              <a:t>lh-vkj-lh-ih</a:t>
            </a:r>
            <a:r>
              <a:rPr lang="en-US" sz="1600" dirty="0" smtClean="0">
                <a:latin typeface="Kruti Dev 010" pitchFamily="2" charset="0"/>
              </a:rPr>
              <a:t>- </a:t>
            </a:r>
            <a:r>
              <a:rPr lang="en-US" sz="1600" dirty="0">
                <a:latin typeface="Kruti Dev 010" pitchFamily="2" charset="0"/>
              </a:rPr>
              <a:t>ds </a:t>
            </a:r>
            <a:r>
              <a:rPr lang="en-US" sz="1600" dirty="0" err="1">
                <a:latin typeface="Kruti Dev 010" pitchFamily="2" charset="0"/>
              </a:rPr>
              <a:t>ctk</a:t>
            </a:r>
            <a:r>
              <a:rPr lang="en-US" sz="1600" dirty="0">
                <a:latin typeface="Kruti Dev 010" pitchFamily="2" charset="0"/>
              </a:rPr>
              <a:t>; ,d </a:t>
            </a:r>
            <a:r>
              <a:rPr lang="en-US" sz="1600" dirty="0" err="1">
                <a:latin typeface="Kruti Dev 010" pitchFamily="2" charset="0"/>
              </a:rPr>
              <a:t>vyx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dkuwu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vko</a:t>
            </a:r>
            <a:r>
              <a:rPr lang="en-US" sz="1600" dirty="0">
                <a:latin typeface="Kruti Dev 010" pitchFamily="2" charset="0"/>
              </a:rPr>
              <a:t>';</a:t>
            </a:r>
            <a:r>
              <a:rPr lang="en-US" sz="1600" dirty="0" err="1">
                <a:latin typeface="Kruti Dev 010" pitchFamily="2" charset="0"/>
              </a:rPr>
              <a:t>drk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D;ksa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Fkh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Hkkjr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esa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vkijkf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kd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ftEesnkjh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mez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iqfyl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fdl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vk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kkj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ij</a:t>
            </a:r>
            <a:r>
              <a:rPr lang="en-US" sz="1600" dirty="0">
                <a:latin typeface="Kruti Dev 010" pitchFamily="2" charset="0"/>
              </a:rPr>
              <a:t> muds </a:t>
            </a:r>
            <a:r>
              <a:rPr lang="en-US" sz="1600" dirty="0" err="1">
                <a:latin typeface="Kruti Dev 010" pitchFamily="2" charset="0"/>
              </a:rPr>
              <a:t>lkeus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yk</a:t>
            </a:r>
            <a:r>
              <a:rPr lang="en-US" sz="1600" dirty="0">
                <a:latin typeface="Kruti Dev 010" pitchFamily="2" charset="0"/>
              </a:rPr>
              <a:t>, x, </a:t>
            </a:r>
            <a:r>
              <a:rPr lang="en-US" sz="1600" dirty="0" err="1">
                <a:latin typeface="Kruti Dev 010" pitchFamily="2" charset="0"/>
              </a:rPr>
              <a:t>O;fä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mez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</a:t>
            </a:r>
            <a:r>
              <a:rPr lang="en-US" sz="1600" dirty="0">
                <a:latin typeface="Kruti Dev 010" pitchFamily="2" charset="0"/>
              </a:rPr>
              <a:t> irk </a:t>
            </a:r>
            <a:r>
              <a:rPr lang="en-US" sz="1600" dirty="0" err="1">
                <a:latin typeface="Kruti Dev 010" pitchFamily="2" charset="0"/>
              </a:rPr>
              <a:t>yxkuk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pkfg</a:t>
            </a:r>
            <a:r>
              <a:rPr lang="en-US" sz="1600" dirty="0">
                <a:latin typeface="Kruti Dev 010" pitchFamily="2" charset="0"/>
              </a:rPr>
              <a:t>, ;k muds }</a:t>
            </a:r>
            <a:r>
              <a:rPr lang="en-US" sz="1600" dirty="0" err="1">
                <a:latin typeface="Kruti Dev 010" pitchFamily="2" charset="0"/>
              </a:rPr>
              <a:t>kjk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dfFkr</a:t>
            </a:r>
            <a:r>
              <a:rPr lang="en-US" sz="1600" dirty="0">
                <a:latin typeface="Kruti Dev 010" pitchFamily="2" charset="0"/>
              </a:rPr>
              <a:t> :</a:t>
            </a:r>
            <a:r>
              <a:rPr lang="en-US" sz="1600" dirty="0" err="1">
                <a:latin typeface="Kruti Dev 010" pitchFamily="2" charset="0"/>
              </a:rPr>
              <a:t>i</a:t>
            </a:r>
            <a:r>
              <a:rPr lang="en-US" sz="1600" dirty="0">
                <a:latin typeface="Kruti Dev 010" pitchFamily="2" charset="0"/>
              </a:rPr>
              <a:t> ls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</a:t>
            </a:r>
            <a:r>
              <a:rPr lang="en-US" sz="1600" dirty="0" err="1">
                <a:latin typeface="Kruti Dev 010" pitchFamily="2" charset="0"/>
              </a:rPr>
              <a:t>djus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fy</a:t>
            </a:r>
            <a:r>
              <a:rPr lang="en-US" sz="1600" dirty="0">
                <a:latin typeface="Kruti Dev 010" pitchFamily="2" charset="0"/>
              </a:rPr>
              <a:t>, </a:t>
            </a:r>
            <a:r>
              <a:rPr lang="en-US" sz="1600" dirty="0" err="1">
                <a:latin typeface="Kruti Dev 010" pitchFamily="2" charset="0"/>
              </a:rPr>
              <a:t>idM+k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tkuk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pkfg</a:t>
            </a:r>
            <a:r>
              <a:rPr lang="en-US" sz="1600" dirty="0">
                <a:latin typeface="Kruti Dev 010" pitchFamily="2" charset="0"/>
              </a:rPr>
              <a:t>,\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tqosukby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tfLVl</a:t>
            </a:r>
            <a:r>
              <a:rPr lang="en-US" sz="1600" dirty="0">
                <a:latin typeface="Kruti Dev 010" pitchFamily="2" charset="0"/>
              </a:rPr>
              <a:t> :</a:t>
            </a:r>
            <a:r>
              <a:rPr lang="en-US" sz="1600" dirty="0" err="1">
                <a:latin typeface="Kruti Dev 010" pitchFamily="2" charset="0"/>
              </a:rPr>
              <a:t>Yl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vuqlkj</a:t>
            </a:r>
            <a:r>
              <a:rPr lang="en-US" sz="1600" dirty="0">
                <a:latin typeface="Kruti Dev 010" pitchFamily="2" charset="0"/>
              </a:rPr>
              <a:t> ,d </a:t>
            </a:r>
            <a:r>
              <a:rPr lang="en-US" sz="1600" dirty="0" err="1">
                <a:latin typeface="Kruti Dev 010" pitchFamily="2" charset="0"/>
              </a:rPr>
              <a:t>NksVk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;k </a:t>
            </a:r>
            <a:r>
              <a:rPr lang="en-US" sz="1600" dirty="0" err="1">
                <a:latin typeface="Kruti Dev 010" pitchFamily="2" charset="0"/>
              </a:rPr>
              <a:t>xaHkhj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</a:t>
            </a:r>
            <a:r>
              <a:rPr lang="en-US" sz="1600" dirty="0" err="1">
                <a:latin typeface="Kruti Dev 010" pitchFamily="2" charset="0"/>
              </a:rPr>
              <a:t>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NksVs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</a:t>
            </a:r>
            <a:r>
              <a:rPr lang="en-US" sz="1600" dirty="0" err="1">
                <a:latin typeface="Kruti Dev 010" pitchFamily="2" charset="0"/>
              </a:rPr>
              <a:t>kksa</a:t>
            </a:r>
            <a:r>
              <a:rPr lang="en-US" sz="1600" dirty="0">
                <a:latin typeface="Kruti Dev 010" pitchFamily="2" charset="0"/>
              </a:rPr>
              <a:t> ls </a:t>
            </a:r>
            <a:r>
              <a:rPr lang="en-US" sz="1600" dirty="0" err="1">
                <a:latin typeface="Kruti Dev 010" pitchFamily="2" charset="0"/>
              </a:rPr>
              <a:t>fuiVus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fy</a:t>
            </a:r>
            <a:r>
              <a:rPr lang="en-US" sz="1600" dirty="0">
                <a:latin typeface="Kruti Dev 010" pitchFamily="2" charset="0"/>
              </a:rPr>
              <a:t>, </a:t>
            </a:r>
            <a:r>
              <a:rPr lang="en-US" sz="1600" dirty="0" err="1">
                <a:latin typeface="Kruti Dev 010" pitchFamily="2" charset="0"/>
              </a:rPr>
              <a:t>dkuwu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vkSj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mlds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fu;eksa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esa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çfØ;k,a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gSa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ruti Dev 010" pitchFamily="2" charset="0"/>
              </a:rPr>
              <a:t>*</a:t>
            </a:r>
            <a:r>
              <a:rPr lang="en-US" sz="1600" dirty="0" err="1" smtClean="0">
                <a:latin typeface="Kruti Dev 010" pitchFamily="2" charset="0"/>
              </a:rPr>
              <a:t>ea</a:t>
            </a:r>
            <a:r>
              <a:rPr lang="en-US" sz="1600" dirty="0" smtClean="0">
                <a:latin typeface="Kruti Dev 010" pitchFamily="2" charset="0"/>
              </a:rPr>
              <a:t>* </a:t>
            </a:r>
            <a:r>
              <a:rPr lang="en-US" sz="1600" dirty="0">
                <a:latin typeface="Kruti Dev 010" pitchFamily="2" charset="0"/>
              </a:rPr>
              <a:t>ds </a:t>
            </a:r>
            <a:r>
              <a:rPr lang="en-US" sz="1600" dirty="0" err="1">
                <a:latin typeface="Kruti Dev 010" pitchFamily="2" charset="0"/>
              </a:rPr>
              <a:t>o;Ld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gksus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ekeyk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dSls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vkxs</a:t>
            </a:r>
            <a:r>
              <a:rPr lang="en-US" sz="1600" dirty="0">
                <a:latin typeface="Kruti Dev 010" pitchFamily="2" charset="0"/>
              </a:rPr>
              <a:t> c&lt;+</a:t>
            </a:r>
            <a:r>
              <a:rPr lang="en-US" sz="1600" dirty="0" err="1">
                <a:latin typeface="Kruti Dev 010" pitchFamily="2" charset="0"/>
              </a:rPr>
              <a:t>sxk</a:t>
            </a:r>
            <a:r>
              <a:rPr lang="en-US" sz="1600" dirty="0">
                <a:latin typeface="Kruti Dev 010" pitchFamily="2" charset="0"/>
              </a:rPr>
              <a:t>\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010" pitchFamily="2" charset="0"/>
              </a:rPr>
              <a:t>vxj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fdlh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NksVs</a:t>
            </a:r>
            <a:r>
              <a:rPr lang="en-US" sz="1600" dirty="0">
                <a:latin typeface="Kruti Dev 010" pitchFamily="2" charset="0"/>
              </a:rPr>
              <a:t> ls </a:t>
            </a:r>
            <a:r>
              <a:rPr lang="en-US" sz="1600" dirty="0" err="1">
                <a:latin typeface="Kruti Dev 010" pitchFamily="2" charset="0"/>
              </a:rPr>
              <a:t>vijk</a:t>
            </a:r>
            <a:r>
              <a:rPr lang="en-US" sz="1600" dirty="0">
                <a:latin typeface="Kruti Dev 010" pitchFamily="2" charset="0"/>
              </a:rPr>
              <a:t>/k ds </a:t>
            </a:r>
            <a:r>
              <a:rPr lang="en-US" sz="1600" dirty="0" err="1">
                <a:latin typeface="Kruti Dev 010" pitchFamily="2" charset="0"/>
              </a:rPr>
              <a:t>fy</a:t>
            </a:r>
            <a:r>
              <a:rPr lang="en-US" sz="1600" dirty="0">
                <a:latin typeface="Kruti Dev 010" pitchFamily="2" charset="0"/>
              </a:rPr>
              <a:t>, </a:t>
            </a:r>
            <a:r>
              <a:rPr lang="en-US" sz="1600" dirty="0" err="1">
                <a:latin typeface="Kruti Dev 010" pitchFamily="2" charset="0"/>
              </a:rPr>
              <a:t>idM+k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x;k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smtClean="0">
                <a:latin typeface="Kruti Dev 010" pitchFamily="2" charset="0"/>
              </a:rPr>
              <a:t>*</a:t>
            </a:r>
            <a:r>
              <a:rPr lang="en-US" sz="1600" dirty="0" err="1" smtClean="0">
                <a:latin typeface="Kruti Dev 010" pitchFamily="2" charset="0"/>
              </a:rPr>
              <a:t>ea</a:t>
            </a:r>
            <a:r>
              <a:rPr lang="en-US" sz="1600" dirty="0" smtClean="0">
                <a:latin typeface="Kruti Dev 010" pitchFamily="2" charset="0"/>
              </a:rPr>
              <a:t>* </a:t>
            </a:r>
            <a:r>
              <a:rPr lang="en-US" sz="1600" dirty="0" err="1">
                <a:latin typeface="Kruti Dev 010" pitchFamily="2" charset="0"/>
              </a:rPr>
              <a:t>ukckfyx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fudyk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rks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iqfyl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D;k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djuk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pkfg</a:t>
            </a:r>
            <a:r>
              <a:rPr lang="en-US" sz="1600" dirty="0">
                <a:latin typeface="Kruti Dev 010" pitchFamily="2" charset="0"/>
              </a:rPr>
              <a:t>,] </a:t>
            </a:r>
            <a:r>
              <a:rPr lang="en-US" sz="1600" dirty="0" err="1">
                <a:latin typeface="Kruti Dev 010" pitchFamily="2" charset="0"/>
              </a:rPr>
              <a:t>ysfdu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og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vius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ifjokj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lkFk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ugha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jgrk</a:t>
            </a:r>
            <a:r>
              <a:rPr lang="en-US" sz="1600" dirty="0">
                <a:latin typeface="Kruti Dev 010" pitchFamily="2" charset="0"/>
              </a:rPr>
              <a:t> ;k </a:t>
            </a:r>
            <a:r>
              <a:rPr lang="en-US" sz="1600" dirty="0" err="1">
                <a:latin typeface="Kruti Dev 010" pitchFamily="2" charset="0"/>
              </a:rPr>
              <a:t>mldk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dksbZ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ifjokj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ugha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gS</a:t>
            </a:r>
            <a:r>
              <a:rPr lang="en-US" sz="1600" dirty="0">
                <a:latin typeface="Kruti Dev 010" pitchFamily="2" charset="0"/>
              </a:rPr>
              <a:t>\ ¼ppkZ </a:t>
            </a:r>
            <a:r>
              <a:rPr lang="en-US" sz="1600" dirty="0" err="1">
                <a:latin typeface="Kruti Dev 010" pitchFamily="2" charset="0"/>
              </a:rPr>
              <a:t>esa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ekrk&amp;firk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tkudkjh</a:t>
            </a:r>
            <a:r>
              <a:rPr lang="en-US" sz="1600" dirty="0">
                <a:latin typeface="Kruti Dev 010" pitchFamily="2" charset="0"/>
              </a:rPr>
              <a:t>] </a:t>
            </a:r>
            <a:r>
              <a:rPr lang="en-US" sz="1600" dirty="0" err="1">
                <a:latin typeface="Kruti Dev 010" pitchFamily="2" charset="0"/>
              </a:rPr>
              <a:t>pksjh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laifÙk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olwyh</a:t>
            </a:r>
            <a:r>
              <a:rPr lang="en-US" sz="1600" dirty="0">
                <a:latin typeface="Kruti Dev 010" pitchFamily="2" charset="0"/>
              </a:rPr>
              <a:t> ds </a:t>
            </a:r>
            <a:r>
              <a:rPr lang="en-US" sz="1600" dirty="0" err="1">
                <a:latin typeface="Kruti Dev 010" pitchFamily="2" charset="0"/>
              </a:rPr>
              <a:t>fy</a:t>
            </a:r>
            <a:r>
              <a:rPr lang="en-US" sz="1600" dirty="0">
                <a:latin typeface="Kruti Dev 010" pitchFamily="2" charset="0"/>
              </a:rPr>
              <a:t>, </a:t>
            </a:r>
            <a:r>
              <a:rPr lang="en-US" sz="1600" dirty="0" err="1">
                <a:latin typeface="Kruti Dev 010" pitchFamily="2" charset="0"/>
              </a:rPr>
              <a:t>cPps</a:t>
            </a:r>
            <a:r>
              <a:rPr lang="en-US" sz="1600" dirty="0">
                <a:latin typeface="Kruti Dev 010" pitchFamily="2" charset="0"/>
              </a:rPr>
              <a:t> ls </a:t>
            </a:r>
            <a:r>
              <a:rPr lang="en-US" sz="1600" dirty="0" err="1">
                <a:latin typeface="Kruti Dev 010" pitchFamily="2" charset="0"/>
              </a:rPr>
              <a:t>iwNrkN</a:t>
            </a:r>
            <a:r>
              <a:rPr lang="en-US" sz="1600" dirty="0">
                <a:latin typeface="Kruti Dev 010" pitchFamily="2" charset="0"/>
              </a:rPr>
              <a:t>] </a:t>
            </a:r>
            <a:r>
              <a:rPr lang="en-US" sz="1600" dirty="0" err="1">
                <a:latin typeface="Kruti Dev 010" pitchFamily="2" charset="0"/>
              </a:rPr>
              <a:t>vk'kadk</a:t>
            </a:r>
            <a:r>
              <a:rPr lang="en-US" sz="1600" dirty="0">
                <a:latin typeface="Kruti Dev 010" pitchFamily="2" charset="0"/>
              </a:rPr>
              <a:t>] </a:t>
            </a:r>
            <a:r>
              <a:rPr lang="en-US" sz="1600" dirty="0" err="1">
                <a:latin typeface="Kruti Dev 010" pitchFamily="2" charset="0"/>
              </a:rPr>
              <a:t>cPps</a:t>
            </a:r>
            <a:r>
              <a:rPr lang="en-US" sz="1600" dirty="0">
                <a:latin typeface="Kruti Dev 010" pitchFamily="2" charset="0"/>
              </a:rPr>
              <a:t> dh </a:t>
            </a:r>
            <a:r>
              <a:rPr lang="en-US" sz="1600" dirty="0" err="1">
                <a:latin typeface="Kruti Dev 010" pitchFamily="2" charset="0"/>
              </a:rPr>
              <a:t>fgjklr</a:t>
            </a:r>
            <a:r>
              <a:rPr lang="en-US" sz="1600" dirty="0">
                <a:latin typeface="Kruti Dev 010" pitchFamily="2" charset="0"/>
              </a:rPr>
              <a:t>] </a:t>
            </a:r>
            <a:r>
              <a:rPr lang="en-US" sz="1600" dirty="0" err="1">
                <a:latin typeface="Kruti Dev 010" pitchFamily="2" charset="0"/>
              </a:rPr>
              <a:t>cksMZ</a:t>
            </a:r>
            <a:r>
              <a:rPr lang="en-US" sz="1600" dirty="0">
                <a:latin typeface="Kruti Dev 010" pitchFamily="2" charset="0"/>
              </a:rPr>
              <a:t> ls </a:t>
            </a:r>
            <a:r>
              <a:rPr lang="en-US" sz="1600" dirty="0" err="1">
                <a:latin typeface="Kruti Dev 010" pitchFamily="2" charset="0"/>
              </a:rPr>
              <a:t>igys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izLrqfr</a:t>
            </a:r>
            <a:r>
              <a:rPr lang="en-US" sz="1600" dirty="0">
                <a:latin typeface="Kruti Dev 010" pitchFamily="2" charset="0"/>
              </a:rPr>
              <a:t>] </a:t>
            </a:r>
            <a:r>
              <a:rPr lang="en-US" sz="1600" dirty="0" err="1">
                <a:latin typeface="Kruti Dev 010" pitchFamily="2" charset="0"/>
              </a:rPr>
              <a:t>vkfn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tSls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ekeyksa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dk</a:t>
            </a:r>
            <a:r>
              <a:rPr lang="en-US" sz="1600" dirty="0">
                <a:latin typeface="Kruti Dev 010" pitchFamily="2" charset="0"/>
              </a:rPr>
              <a:t> </a:t>
            </a:r>
            <a:r>
              <a:rPr lang="en-US" sz="1600" dirty="0" err="1">
                <a:latin typeface="Kruti Dev 010" pitchFamily="2" charset="0"/>
              </a:rPr>
              <a:t>mYys</a:t>
            </a:r>
            <a:r>
              <a:rPr lang="en-US" sz="1600" dirty="0">
                <a:latin typeface="Kruti Dev 010" pitchFamily="2" charset="0"/>
              </a:rPr>
              <a:t>[k </a:t>
            </a:r>
            <a:r>
              <a:rPr lang="en-US" sz="1600" dirty="0" err="1">
                <a:latin typeface="Kruti Dev 010" pitchFamily="2" charset="0"/>
              </a:rPr>
              <a:t>gksuk</a:t>
            </a:r>
            <a:r>
              <a:rPr lang="en-US" sz="1600" dirty="0">
                <a:latin typeface="Kruti Dev 010" pitchFamily="2" charset="0"/>
              </a:rPr>
              <a:t> pkfg,½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41121" y="1436918"/>
            <a:ext cx="6492240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1524005"/>
            <a:ext cx="750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ekxZn'kZu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ç'u</a:t>
            </a:r>
            <a:endParaRPr lang="en-US" sz="28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715" y="2061029"/>
            <a:ext cx="7590971" cy="220617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312" y="2772935"/>
            <a:ext cx="7293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ruti Dev 010" pitchFamily="2" charset="0"/>
              </a:rPr>
              <a:t>lkM+h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nqdku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okyk</a:t>
            </a:r>
            <a:r>
              <a:rPr lang="en-US" sz="2200" dirty="0">
                <a:latin typeface="Kruti Dev 010" pitchFamily="2" charset="0"/>
              </a:rPr>
              <a:t> 17 </a:t>
            </a:r>
            <a:r>
              <a:rPr lang="en-US" sz="2200" dirty="0" err="1">
                <a:latin typeface="Kruti Dev 010" pitchFamily="2" charset="0"/>
              </a:rPr>
              <a:t>lky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*'*] </a:t>
            </a:r>
            <a:r>
              <a:rPr lang="en-US" sz="2200" dirty="0" err="1">
                <a:latin typeface="Kruti Dev 010" pitchFamily="2" charset="0"/>
              </a:rPr>
              <a:t>nqdku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MdSrh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ekfyd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gR;k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ckn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Qjkj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ikap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idM+k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7313" y="1683658"/>
            <a:ext cx="2743201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7313" y="1770745"/>
            <a:ext cx="261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4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1D9"/>
              </a:clrFrom>
              <a:clrTo>
                <a:srgbClr val="FFF1D9">
                  <a:alpha val="0"/>
                </a:srgbClr>
              </a:clrTo>
            </a:clrChange>
          </a:blip>
          <a:srcRect l="57143" t="32784" r="22064" b="24210"/>
          <a:stretch/>
        </p:blipFill>
        <p:spPr>
          <a:xfrm>
            <a:off x="6096893" y="3406833"/>
            <a:ext cx="2538218" cy="2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056" y="1901371"/>
            <a:ext cx="8084457" cy="45040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LVMht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86" y="2663381"/>
            <a:ext cx="78086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*'*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22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;k 23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vk;q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idM+s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,d </a:t>
            </a:r>
            <a:r>
              <a:rPr lang="en-US" sz="2200" dirty="0" err="1">
                <a:latin typeface="Kruti Dev 010" pitchFamily="2" charset="0"/>
              </a:rPr>
              <a:t>cPpk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*'*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fxj¶rkj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djsxh</a:t>
            </a:r>
            <a:r>
              <a:rPr lang="en-US" sz="2200" dirty="0">
                <a:latin typeface="Kruti Dev 010" pitchFamily="2" charset="0"/>
              </a:rPr>
              <a:t> ;k </a:t>
            </a:r>
            <a:r>
              <a:rPr lang="en-US" sz="2200" dirty="0" err="1">
                <a:latin typeface="Kruti Dev 010" pitchFamily="2" charset="0"/>
              </a:rPr>
              <a:t>mls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Mjk,xh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U;kf;d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dk;Zokgh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kq</a:t>
            </a:r>
            <a:r>
              <a:rPr lang="en-US" sz="2200" dirty="0">
                <a:latin typeface="Kruti Dev 010" pitchFamily="2" charset="0"/>
              </a:rPr>
              <a:t>: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>
                <a:latin typeface="Kruti Dev 010" pitchFamily="2" charset="0"/>
              </a:rPr>
              <a:t>*'* </a:t>
            </a:r>
            <a:r>
              <a:rPr lang="en-US" sz="2200" dirty="0">
                <a:latin typeface="Kruti Dev 010" pitchFamily="2" charset="0"/>
              </a:rPr>
              <a:t>ls </a:t>
            </a:r>
            <a:r>
              <a:rPr lang="en-US" sz="2200" dirty="0" err="1" smtClean="0">
                <a:latin typeface="Kruti Dev 010" pitchFamily="2" charset="0"/>
              </a:rPr>
              <a:t>dgk</a:t>
            </a:r>
            <a:r>
              <a:rPr lang="en-US" sz="2200" dirty="0" err="1">
                <a:latin typeface="Kruti Dev 010" pitchFamily="2" charset="0"/>
              </a:rPr>
              <a:t>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iwNrkN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tk,xh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*'* </a:t>
            </a:r>
            <a:r>
              <a:rPr lang="en-US" sz="2200" dirty="0">
                <a:latin typeface="Kruti Dev 010" pitchFamily="2" charset="0"/>
              </a:rPr>
              <a:t>ls /</a:t>
            </a:r>
            <a:r>
              <a:rPr lang="en-US" sz="2200" dirty="0" err="1">
                <a:latin typeface="Kruti Dev 010" pitchFamily="2" charset="0"/>
              </a:rPr>
              <a:t>kkjk</a:t>
            </a:r>
            <a:r>
              <a:rPr lang="en-US" sz="2200" dirty="0">
                <a:latin typeface="Kruti Dev 010" pitchFamily="2" charset="0"/>
              </a:rPr>
              <a:t> 161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162 </a:t>
            </a:r>
            <a:r>
              <a:rPr lang="en-US" sz="2200" dirty="0" err="1" smtClean="0">
                <a:latin typeface="Kruti Dev 010" pitchFamily="2" charset="0"/>
              </a:rPr>
              <a:t>lh-vkj-ih-lh</a:t>
            </a:r>
            <a:r>
              <a:rPr lang="en-US" sz="2200" dirty="0" smtClean="0">
                <a:latin typeface="Kruti Dev 010" pitchFamily="2" charset="0"/>
              </a:rPr>
              <a:t>- </a:t>
            </a:r>
            <a:r>
              <a:rPr lang="en-US" sz="2200" dirty="0">
                <a:latin typeface="Kruti Dev 010" pitchFamily="2" charset="0"/>
              </a:rPr>
              <a:t>ds </a:t>
            </a:r>
            <a:r>
              <a:rPr lang="en-US" sz="2200" dirty="0" err="1">
                <a:latin typeface="Kruti Dev 010" pitchFamily="2" charset="0"/>
              </a:rPr>
              <a:t>rgr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dcwyukek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ysxh</a:t>
            </a:r>
            <a:r>
              <a:rPr lang="en-US" sz="2200" dirty="0">
                <a:latin typeface="Kruti Dev 010" pitchFamily="2" charset="0"/>
              </a:rPr>
              <a:t>\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iwNrkN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>
                <a:latin typeface="Kruti Dev 010" pitchFamily="2" charset="0"/>
              </a:rPr>
              <a:t>*'*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fgjklr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\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86841" y="1533835"/>
            <a:ext cx="6522720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" y="1611089"/>
            <a:ext cx="751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ekxZn'kZu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ç'u</a:t>
            </a:r>
            <a:endParaRPr lang="en-US" sz="28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2111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izR;sd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iqfyl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Fkkuk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fo’ks"k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fd’kksj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iqfyl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bdkbZ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vfuok;Z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tkudkjh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76" y="1454003"/>
            <a:ext cx="81706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fuEufyf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fooj.k</a:t>
            </a:r>
            <a:r>
              <a:rPr lang="en-US" sz="2000" dirty="0">
                <a:latin typeface="Kruti Dev 010" pitchFamily="2" charset="0"/>
              </a:rPr>
              <a:t> ;</a:t>
            </a:r>
            <a:r>
              <a:rPr lang="en-US" sz="2000" dirty="0" err="1">
                <a:latin typeface="Kruti Dev 010" pitchFamily="2" charset="0"/>
              </a:rPr>
              <a:t>qDr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iw.kZ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v|ru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lwph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rS;kj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dY;k.k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iqfyl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kdjh@Fkkuk</a:t>
            </a:r>
            <a:r>
              <a:rPr lang="en-US" sz="2000" dirty="0">
                <a:latin typeface="Kruti Dev 010" pitchFamily="2" charset="0"/>
              </a:rPr>
              <a:t> v/;{k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M~;</a:t>
            </a:r>
            <a:r>
              <a:rPr lang="en-US" sz="2000" dirty="0" err="1">
                <a:latin typeface="Kruti Dev 010" pitchFamily="2" charset="0"/>
              </a:rPr>
              <a:t>wVh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vQlj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ikl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ges’kk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miyC</a:t>
            </a:r>
            <a:r>
              <a:rPr lang="en-US" sz="2000" dirty="0">
                <a:latin typeface="Kruti Dev 010" pitchFamily="2" charset="0"/>
              </a:rPr>
              <a:t>/k </a:t>
            </a:r>
            <a:r>
              <a:rPr lang="en-US" sz="2000" dirty="0" err="1">
                <a:latin typeface="Kruti Dev 010" pitchFamily="2" charset="0"/>
              </a:rPr>
              <a:t>jguk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iqfyl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bdkbZ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kkZfjr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LFkku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lHkh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cksMksZa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kkZfjr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LFkku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cSBdksa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le;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fnu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fu</a:t>
            </a:r>
            <a:r>
              <a:rPr lang="en-US" sz="2000" dirty="0" smtClean="0">
                <a:latin typeface="Kruti Dev 010" pitchFamily="2" charset="0"/>
              </a:rPr>
              <a:t>/</a:t>
            </a:r>
            <a:r>
              <a:rPr lang="en-US" sz="2000" dirty="0" err="1" smtClean="0">
                <a:latin typeface="Kruti Dev 010" pitchFamily="2" charset="0"/>
              </a:rPr>
              <a:t>kkZfjr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vf</a:t>
            </a:r>
            <a:r>
              <a:rPr lang="en-US" sz="2000" dirty="0" smtClean="0">
                <a:latin typeface="Kruti Dev 010" pitchFamily="2" charset="0"/>
              </a:rPr>
              <a:t>/</a:t>
            </a:r>
            <a:r>
              <a:rPr lang="en-US" sz="2000" dirty="0" err="1" smtClean="0">
                <a:latin typeface="Kruti Dev 010" pitchFamily="2" charset="0"/>
              </a:rPr>
              <a:t>kdkj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ks</a:t>
            </a:r>
            <a:r>
              <a:rPr lang="en-US" sz="2000" dirty="0">
                <a:latin typeface="Kruti Dev 010" pitchFamily="2" charset="0"/>
              </a:rPr>
              <a:t>+=(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fd’kksj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cksMZ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lnL;ksa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] irk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Qksu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eq</a:t>
            </a:r>
            <a:r>
              <a:rPr lang="en-US" sz="2000" dirty="0">
                <a:latin typeface="Kruti Dev 010" pitchFamily="2" charset="0"/>
              </a:rPr>
              <a:t>[; </a:t>
            </a:r>
            <a:r>
              <a:rPr lang="en-US" sz="2000" dirty="0" err="1">
                <a:latin typeface="Kruti Dev 010" pitchFamily="2" charset="0"/>
              </a:rPr>
              <a:t>ifjoh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ifjoh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kdkfj;ksa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] irk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Qksu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lHkh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voyksdu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irs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izHkkjh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lEidZ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lHkh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LFkkuksa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irk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laLFkkuksa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izHkkfj;ksa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lEidZ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lHkh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x`gksa</a:t>
            </a:r>
            <a:r>
              <a:rPr lang="en-US" sz="2000" dirty="0">
                <a:latin typeface="Kruti Dev 010" pitchFamily="2" charset="0"/>
              </a:rPr>
              <a:t>] muds </a:t>
            </a:r>
            <a:r>
              <a:rPr lang="en-US" sz="2000" dirty="0" err="1">
                <a:latin typeface="Kruti Dev 010" pitchFamily="2" charset="0"/>
              </a:rPr>
              <a:t>irs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izHkkjh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O;fDr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lEidZ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cky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kdkfj;ksa@ftyk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bdkbZ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lEidZ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O;fDr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] irk </a:t>
            </a:r>
            <a:r>
              <a:rPr lang="en-US" sz="2000" dirty="0" err="1" smtClean="0">
                <a:latin typeface="Kruti Dev 010" pitchFamily="2" charset="0"/>
              </a:rPr>
              <a:t>vkSj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lEidZ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 smtClean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ljdkjh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laLFkk,a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bdkbZ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tqM+h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gksa</a:t>
            </a:r>
            <a:r>
              <a:rPr lang="en-US" sz="2000" dirty="0">
                <a:latin typeface="Kruti Dev 010" pitchFamily="2" charset="0"/>
              </a:rPr>
              <a:t>&amp; muds </a:t>
            </a:r>
            <a:r>
              <a:rPr lang="en-US" sz="2000" dirty="0" err="1">
                <a:latin typeface="Kruti Dev 010" pitchFamily="2" charset="0"/>
              </a:rPr>
              <a:t>uke</a:t>
            </a:r>
            <a:r>
              <a:rPr lang="en-US" sz="2000" dirty="0">
                <a:latin typeface="Kruti Dev 010" pitchFamily="2" charset="0"/>
              </a:rPr>
              <a:t>] irk] </a:t>
            </a:r>
            <a:r>
              <a:rPr lang="en-US" sz="2000" dirty="0" err="1" smtClean="0">
                <a:latin typeface="Kruti Dev 010" pitchFamily="2" charset="0"/>
              </a:rPr>
              <a:t>Qksu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uEcj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slh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laLFkk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ftEesnkj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O;fDr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laidZ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uEcj</a:t>
            </a:r>
            <a:r>
              <a:rPr lang="en-US" sz="2000" dirty="0" smtClean="0">
                <a:latin typeface="Kruti Dev 010" pitchFamily="2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bdkbZ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kdkfj;ksa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lnL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 smtClean="0">
                <a:latin typeface="Kruti Dev 010" pitchFamily="2" charset="0"/>
              </a:rPr>
              <a:t>lkekftd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dk;ZdrkZvksa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jkT</a:t>
            </a:r>
            <a:r>
              <a:rPr lang="en-US" sz="2000" dirty="0">
                <a:latin typeface="Kruti Dev 010" pitchFamily="2" charset="0"/>
              </a:rPr>
              <a:t>; ds </a:t>
            </a:r>
            <a:r>
              <a:rPr lang="en-US" sz="2000" dirty="0" err="1">
                <a:latin typeface="Kruti Dev 010" pitchFamily="2" charset="0"/>
              </a:rPr>
              <a:t>fofHkUu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fgLlksa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bdkbZ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lnL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fooj.k</a:t>
            </a:r>
            <a:r>
              <a:rPr lang="en-US" sz="2000" dirty="0">
                <a:latin typeface="Kruti Dev 010" pitchFamily="2" charset="0"/>
              </a:rPr>
              <a:t>%</a:t>
            </a:r>
            <a:endParaRPr lang="en-GB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24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ruti Dev 010" pitchFamily="2" charset="0"/>
              </a:rPr>
              <a:t>fo’ks"k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fd’kksj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iqfyl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bdkbZ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laidZ</a:t>
            </a:r>
            <a:endParaRPr lang="en-US" sz="36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01" y="1365503"/>
            <a:ext cx="6155559" cy="5307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2323" y="2177143"/>
            <a:ext cx="1207963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pkbYM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ykbu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282" y="1358246"/>
            <a:ext cx="1509488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fd'kksj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U;k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cksMZ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8681" y="2394857"/>
            <a:ext cx="1734461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xSj</a:t>
            </a:r>
            <a:r>
              <a:rPr lang="en-US" dirty="0" err="1">
                <a:solidFill>
                  <a:schemeClr val="tx1"/>
                </a:solidFill>
                <a:latin typeface="Kruti Dev 010" pitchFamily="2" charset="0"/>
              </a:rPr>
              <a:t>&amp;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ljdkjh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laxBu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2294" y="4541349"/>
            <a:ext cx="1734461" cy="567679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ftyk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laj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bdkbZ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663" y="6395936"/>
            <a:ext cx="1734461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dkuwuh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9834" y="6395936"/>
            <a:ext cx="1734461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dY;k.k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lfefr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672" y="4541350"/>
            <a:ext cx="1734461" cy="435428"/>
          </a:xfrm>
          <a:prstGeom prst="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ns[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kjs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[k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laLFkku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7853" y="3754817"/>
            <a:ext cx="2126346" cy="9773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Kruti Dev 010" pitchFamily="2" charset="0"/>
              </a:rPr>
              <a:t>fo’ks"k</a:t>
            </a:r>
            <a:r>
              <a:rPr lang="en-US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ruti Dev 010" pitchFamily="2" charset="0"/>
              </a:rPr>
              <a:t>fd’kksj</a:t>
            </a:r>
            <a:r>
              <a:rPr lang="en-US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ruti Dev 010" pitchFamily="2" charset="0"/>
              </a:rPr>
              <a:t>iqfyl</a:t>
            </a:r>
            <a:r>
              <a:rPr lang="en-US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bdkbZ@cky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dY;k.k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iqfyl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fo’ks"k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fd’kksj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iqfyl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bdkbZ</a:t>
            </a:r>
            <a:r>
              <a:rPr lang="en-US" sz="4000" b="1" dirty="0" smtClean="0">
                <a:latin typeface="Kruti Dev 010" pitchFamily="2" charset="0"/>
              </a:rPr>
              <a:t> dh </a:t>
            </a:r>
            <a:r>
              <a:rPr lang="en-US" sz="4000" b="1" dirty="0" err="1" smtClean="0">
                <a:latin typeface="Kruti Dev 010" pitchFamily="2" charset="0"/>
              </a:rPr>
              <a:t>lajpuk</a:t>
            </a:r>
            <a:r>
              <a:rPr lang="en-US" sz="4000" b="1" smtClean="0">
                <a:latin typeface="Kruti Dev 010" pitchFamily="2" charset="0"/>
              </a:rPr>
              <a:t> o </a:t>
            </a:r>
            <a:r>
              <a:rPr lang="en-US" sz="4000" b="1" dirty="0" err="1" smtClean="0">
                <a:latin typeface="Kruti Dev 010" pitchFamily="2" charset="0"/>
              </a:rPr>
              <a:t>dk;Z</a:t>
            </a:r>
            <a:endParaRPr lang="en-US" sz="4000" dirty="0">
              <a:latin typeface="B Bharati GopikaTw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" y="1432560"/>
            <a:ext cx="8355190" cy="5135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590" y="1561910"/>
            <a:ext cx="4750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Kruti Dev 010" pitchFamily="2" charset="0"/>
              </a:rPr>
              <a:t>ifjp</a:t>
            </a:r>
            <a:r>
              <a:rPr lang="en-US" sz="2400" b="1" dirty="0" smtClean="0">
                <a:latin typeface="Kruti Dev 010" pitchFamily="2" charset="0"/>
              </a:rPr>
              <a:t>;@</a:t>
            </a:r>
            <a:r>
              <a:rPr lang="en-US" sz="2400" b="1" dirty="0" err="1" smtClean="0">
                <a:latin typeface="Kruti Dev 010" pitchFamily="2" charset="0"/>
              </a:rPr>
              <a:t>ifjHkk"kk</a:t>
            </a:r>
            <a:endParaRPr lang="en-GB" sz="2400" dirty="0">
              <a:latin typeface="Kruti Dev 010" pitchFamily="2" charset="0"/>
            </a:endParaRPr>
          </a:p>
          <a:p>
            <a:r>
              <a:rPr lang="en-US" dirty="0" err="1">
                <a:latin typeface="Kruti Dev 010" pitchFamily="2" charset="0"/>
              </a:rPr>
              <a:t>fo’ks"k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fd’kksj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iqfyl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bZdkbZ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ftys</a:t>
            </a:r>
            <a:r>
              <a:rPr lang="en-US" dirty="0">
                <a:latin typeface="Kruti Dev 010" pitchFamily="2" charset="0"/>
              </a:rPr>
              <a:t> ;k '</a:t>
            </a:r>
            <a:r>
              <a:rPr lang="en-US" dirty="0" err="1">
                <a:latin typeface="Kruti Dev 010" pitchFamily="2" charset="0"/>
              </a:rPr>
              <a:t>kgj</a:t>
            </a:r>
            <a:r>
              <a:rPr lang="en-US" dirty="0">
                <a:latin typeface="Kruti Dev 010" pitchFamily="2" charset="0"/>
              </a:rPr>
              <a:t> ;k </a:t>
            </a:r>
            <a:r>
              <a:rPr lang="en-US" dirty="0" err="1">
                <a:latin typeface="Kruti Dev 010" pitchFamily="2" charset="0"/>
              </a:rPr>
              <a:t>tSlk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endParaRPr lang="en-US" dirty="0">
              <a:latin typeface="Kruti Dev 010" pitchFamily="2" charset="0"/>
            </a:endParaRPr>
          </a:p>
          <a:p>
            <a:r>
              <a:rPr lang="en-US" dirty="0" err="1">
                <a:latin typeface="Kruti Dev 010" pitchFamily="2" charset="0"/>
              </a:rPr>
              <a:t>ekeyk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</a:t>
            </a:r>
            <a:r>
              <a:rPr lang="en-US" dirty="0">
                <a:latin typeface="Kruti Dev 010" pitchFamily="2" charset="0"/>
              </a:rPr>
              <a:t>]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xfBr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iqfyl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QkslZ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bdkbZ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</a:t>
            </a:r>
            <a:r>
              <a:rPr lang="en-US" dirty="0">
                <a:latin typeface="Kruti Dev 010" pitchFamily="2" charset="0"/>
              </a:rPr>
              <a:t>;</a:t>
            </a:r>
          </a:p>
          <a:p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iqfyl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bdkbZ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gh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rjg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tSls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jsyos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iqfyl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endParaRPr lang="en-US" dirty="0">
              <a:latin typeface="Kruti Dev 010" pitchFamily="2" charset="0"/>
            </a:endParaRPr>
          </a:p>
          <a:p>
            <a:r>
              <a:rPr lang="en-US" dirty="0">
                <a:latin typeface="Kruti Dev 010" pitchFamily="2" charset="0"/>
              </a:rPr>
              <a:t>;g </a:t>
            </a:r>
            <a:r>
              <a:rPr lang="en-US" dirty="0" err="1">
                <a:latin typeface="Kruti Dev 010" pitchFamily="2" charset="0"/>
              </a:rPr>
              <a:t>bdkbZ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cPpksa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dk;Z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djrh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bUgsa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cPpksa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lkFk</a:t>
            </a:r>
            <a:endParaRPr lang="en-US" dirty="0">
              <a:latin typeface="Kruti Dev 010" pitchFamily="2" charset="0"/>
            </a:endParaRPr>
          </a:p>
          <a:p>
            <a:r>
              <a:rPr lang="en-US" dirty="0" err="1">
                <a:latin typeface="Kruti Dev 010" pitchFamily="2" charset="0"/>
              </a:rPr>
              <a:t>dk;Z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izkf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kdkj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fd’kksj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U;k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vf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kfu;e</a:t>
            </a:r>
            <a:r>
              <a:rPr lang="en-US" dirty="0">
                <a:latin typeface="Kruti Dev 010" pitchFamily="2" charset="0"/>
              </a:rPr>
              <a:t> 2015] ds</a:t>
            </a:r>
          </a:p>
          <a:p>
            <a:r>
              <a:rPr lang="en-US" dirty="0" err="1">
                <a:latin typeface="Kruti Dev 010" pitchFamily="2" charset="0"/>
              </a:rPr>
              <a:t>lsD’ku</a:t>
            </a:r>
            <a:r>
              <a:rPr lang="en-US" dirty="0">
                <a:latin typeface="Kruti Dev 010" pitchFamily="2" charset="0"/>
              </a:rPr>
              <a:t> 107] </a:t>
            </a:r>
            <a:r>
              <a:rPr lang="en-US" dirty="0" err="1">
                <a:latin typeface="Kruti Dev 010" pitchFamily="2" charset="0"/>
              </a:rPr>
              <a:t>lsD’ku</a:t>
            </a:r>
            <a:r>
              <a:rPr lang="en-US" dirty="0">
                <a:latin typeface="Kruti Dev 010" pitchFamily="2" charset="0"/>
              </a:rPr>
              <a:t> 2 ¼55½ ds </a:t>
            </a:r>
            <a:r>
              <a:rPr lang="en-US" dirty="0" err="1">
                <a:latin typeface="Kruti Dev 010" pitchFamily="2" charset="0"/>
              </a:rPr>
              <a:t>rgr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iznÙk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endParaRPr lang="en-GB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88" y="1667435"/>
            <a:ext cx="80278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err="1">
                <a:latin typeface="Kruti Dev 010" pitchFamily="2" charset="0"/>
              </a:rPr>
              <a:t>fo'ks"k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fd'kksj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iqfyl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bdkbZ</a:t>
            </a:r>
            <a:r>
              <a:rPr lang="en-US" sz="2200" b="1" dirty="0">
                <a:latin typeface="Kruti Dev 010" pitchFamily="2" charset="0"/>
              </a:rPr>
              <a:t> ds </a:t>
            </a:r>
            <a:r>
              <a:rPr lang="en-US" sz="2200" b="1" dirty="0" err="1">
                <a:latin typeface="Kruti Dev 010" pitchFamily="2" charset="0"/>
              </a:rPr>
              <a:t>lexz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r>
              <a:rPr lang="en-US" sz="2200" b="1" dirty="0">
                <a:latin typeface="Kruti Dev 010" pitchFamily="2" charset="0"/>
              </a:rPr>
              <a:t> ¼/</a:t>
            </a:r>
            <a:r>
              <a:rPr lang="en-US" sz="2200" b="1" dirty="0" err="1">
                <a:latin typeface="Kruti Dev 010" pitchFamily="2" charset="0"/>
              </a:rPr>
              <a:t>kkjk</a:t>
            </a:r>
            <a:r>
              <a:rPr lang="en-US" sz="2200" b="1" dirty="0">
                <a:latin typeface="Kruti Dev 010" pitchFamily="2" charset="0"/>
              </a:rPr>
              <a:t> 10] </a:t>
            </a:r>
            <a:r>
              <a:rPr lang="en-US" sz="2200" b="1" dirty="0" err="1">
                <a:latin typeface="Kruti Dev 010" pitchFamily="2" charset="0"/>
              </a:rPr>
              <a:t>fd'kksj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U;k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kfu;e</a:t>
            </a:r>
            <a:r>
              <a:rPr lang="en-US" sz="2200" b="1" dirty="0">
                <a:latin typeface="Kruti Dev 010" pitchFamily="2" charset="0"/>
              </a:rPr>
              <a:t>] 2015] </a:t>
            </a:r>
            <a:r>
              <a:rPr lang="en-US" sz="2200" b="1" dirty="0" err="1">
                <a:latin typeface="Kruti Dev 010" pitchFamily="2" charset="0"/>
              </a:rPr>
              <a:t>fu;e</a:t>
            </a:r>
            <a:r>
              <a:rPr lang="en-US" sz="2200" b="1" dirty="0">
                <a:latin typeface="Kruti Dev 010" pitchFamily="2" charset="0"/>
              </a:rPr>
              <a:t> 86] </a:t>
            </a:r>
            <a:r>
              <a:rPr lang="en-US" sz="2200" b="1" dirty="0" err="1" smtClean="0">
                <a:latin typeface="Kruti Dev 010" pitchFamily="2" charset="0"/>
              </a:rPr>
              <a:t>ts-ts</a:t>
            </a:r>
            <a:r>
              <a:rPr lang="en-US" sz="2200" b="1" dirty="0" smtClean="0">
                <a:latin typeface="Kruti Dev 010" pitchFamily="2" charset="0"/>
              </a:rPr>
              <a:t>- </a:t>
            </a:r>
            <a:r>
              <a:rPr lang="en-US" sz="2200" b="1" dirty="0" err="1">
                <a:latin typeface="Kruti Dev 010" pitchFamily="2" charset="0"/>
              </a:rPr>
              <a:t>e‚My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fu;e</a:t>
            </a:r>
            <a:r>
              <a:rPr lang="en-US" sz="2200" b="1" dirty="0">
                <a:latin typeface="Kruti Dev 010" pitchFamily="2" charset="0"/>
              </a:rPr>
              <a:t>] 2016½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cPpksa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lacaf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dk;ksaZ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leUo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djukA</a:t>
            </a:r>
            <a:endParaRPr lang="en-US" sz="2200" dirty="0">
              <a:latin typeface="Kruti Dev 01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tSls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gh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dkuwu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mYya?ku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okys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dY;k.k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vf</a:t>
            </a:r>
            <a:r>
              <a:rPr lang="en-US" sz="2200" dirty="0" smtClean="0">
                <a:latin typeface="Kruti Dev 010" pitchFamily="2" charset="0"/>
              </a:rPr>
              <a:t>/</a:t>
            </a:r>
            <a:r>
              <a:rPr lang="en-US" sz="2200" dirty="0" err="1" smtClean="0">
                <a:latin typeface="Kruti Dev 010" pitchFamily="2" charset="0"/>
              </a:rPr>
              <a:t>kdkjh@fo'ks"k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bdkbZ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fxj¶rkj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mls</a:t>
            </a:r>
            <a:r>
              <a:rPr lang="en-US" sz="2200" dirty="0">
                <a:latin typeface="Kruti Dev 010" pitchFamily="2" charset="0"/>
              </a:rPr>
              <a:t> 24 ?</a:t>
            </a:r>
            <a:r>
              <a:rPr lang="en-US" sz="2200" dirty="0" err="1">
                <a:latin typeface="Kruti Dev 010" pitchFamily="2" charset="0"/>
              </a:rPr>
              <a:t>kaVs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Hkhrj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cksMZ</a:t>
            </a:r>
            <a:r>
              <a:rPr lang="en-US" sz="2200" dirty="0">
                <a:latin typeface="Kruti Dev 010" pitchFamily="2" charset="0"/>
              </a:rPr>
              <a:t> ¼</a:t>
            </a:r>
            <a:r>
              <a:rPr lang="en-US" sz="2200" dirty="0" smtClean="0">
                <a:latin typeface="Kruti Dev 010" pitchFamily="2" charset="0"/>
              </a:rPr>
              <a:t>ts-ts-ch-½ </a:t>
            </a:r>
            <a:r>
              <a:rPr lang="en-US" sz="2200" dirty="0">
                <a:latin typeface="Kruti Dev 010" pitchFamily="2" charset="0"/>
              </a:rPr>
              <a:t>ds le{k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izLrqr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djsxk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ekrk&amp;firk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lwfpr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djsxkA</a:t>
            </a:r>
            <a:endParaRPr lang="en-US" sz="2200" dirty="0">
              <a:latin typeface="Kruti Dev 01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fo'ks"k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bdkbZ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kdkj</a:t>
            </a:r>
            <a:r>
              <a:rPr lang="en-US" sz="2200" dirty="0">
                <a:latin typeface="Kruti Dev 010" pitchFamily="2" charset="0"/>
              </a:rPr>
              <a:t> {</a:t>
            </a:r>
            <a:r>
              <a:rPr lang="en-US" sz="2200" dirty="0" err="1">
                <a:latin typeface="Kruti Dev 010" pitchFamily="2" charset="0"/>
              </a:rPr>
              <a:t>ks</a:t>
            </a:r>
            <a:r>
              <a:rPr lang="en-US" sz="2200" dirty="0">
                <a:latin typeface="Kruti Dev 010" pitchFamily="2" charset="0"/>
              </a:rPr>
              <a:t>= ds </a:t>
            </a:r>
            <a:r>
              <a:rPr lang="en-US" sz="2200" dirty="0" err="1">
                <a:latin typeface="Kruti Dev 010" pitchFamily="2" charset="0"/>
              </a:rPr>
              <a:t>Hkhrj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cPpksa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dY;k.k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lacaf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ekeyksa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ftyk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laj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bdkbZ</a:t>
            </a:r>
            <a:r>
              <a:rPr lang="en-US" sz="2200" dirty="0">
                <a:latin typeface="Kruti Dev 010" pitchFamily="2" charset="0"/>
              </a:rPr>
              <a:t> ¼</a:t>
            </a:r>
            <a:r>
              <a:rPr lang="en-US" sz="2200" dirty="0" smtClean="0">
                <a:latin typeface="Kruti Dev 010" pitchFamily="2" charset="0"/>
              </a:rPr>
              <a:t>Mh-lh-ih-;w-½]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cksMZ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dY;k.k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lfefr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fudV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leUo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djsxkA</a:t>
            </a:r>
            <a:endParaRPr lang="en-US" sz="2200" dirty="0">
              <a:latin typeface="Kruti Dev 01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fo'ks"k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bdkbZ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dkuwuh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lgk;rk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çnku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ftyk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lsok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çkf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kdj.k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leUo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dj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GB" sz="2200" dirty="0"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fo'ks"k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fd'kksj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iqfyl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bdkbZ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lHkh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endParaRPr lang="en-US" sz="4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ppkZ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" y="1565365"/>
            <a:ext cx="74676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err="1">
                <a:latin typeface="Kruti Dev 010" pitchFamily="2" charset="0"/>
              </a:rPr>
              <a:t>xfrfof</a:t>
            </a:r>
            <a:r>
              <a:rPr lang="en-US" sz="2200" b="1" dirty="0">
                <a:latin typeface="Kruti Dev 010" pitchFamily="2" charset="0"/>
              </a:rPr>
              <a:t>/k 1% </a:t>
            </a:r>
            <a:r>
              <a:rPr lang="en-US" sz="2200" dirty="0" err="1">
                <a:latin typeface="Kruti Dev 010" pitchFamily="2" charset="0"/>
              </a:rPr>
              <a:t>lewg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ppkZ</a:t>
            </a:r>
            <a:endParaRPr lang="en-US" sz="2200" dirty="0">
              <a:latin typeface="Kruti Dev 01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 err="1">
                <a:latin typeface="Kruti Dev 010" pitchFamily="2" charset="0"/>
              </a:rPr>
              <a:t>i</a:t>
            </a:r>
            <a:r>
              <a:rPr lang="en-US" sz="2200" b="1" dirty="0">
                <a:latin typeface="Kruti Dev 010" pitchFamily="2" charset="0"/>
              </a:rPr>
              <a:t>)</a:t>
            </a:r>
            <a:r>
              <a:rPr lang="en-US" sz="2200" b="1" dirty="0" err="1">
                <a:latin typeface="Kruti Dev 010" pitchFamily="2" charset="0"/>
              </a:rPr>
              <a:t>fr</a:t>
            </a:r>
            <a:r>
              <a:rPr lang="en-US" sz="2200" b="1" dirty="0">
                <a:latin typeface="Kruti Dev 010" pitchFamily="2" charset="0"/>
              </a:rPr>
              <a:t>%</a:t>
            </a:r>
          </a:p>
          <a:p>
            <a:pPr>
              <a:spcAft>
                <a:spcPts val="1200"/>
              </a:spcAft>
            </a:pPr>
            <a:r>
              <a:rPr lang="en-US" sz="2200" dirty="0" err="1">
                <a:latin typeface="Kruti Dev 010" pitchFamily="2" charset="0"/>
              </a:rPr>
              <a:t>lewg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dk;Z</a:t>
            </a:r>
            <a:endParaRPr lang="en-US" sz="2200" dirty="0">
              <a:latin typeface="Kruti Dev 01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200" dirty="0" err="1">
                <a:latin typeface="Kruti Dev 010" pitchFamily="2" charset="0"/>
              </a:rPr>
              <a:t>vH;kl</a:t>
            </a:r>
            <a:r>
              <a:rPr lang="en-US" sz="2200" dirty="0">
                <a:latin typeface="Kruti Dev 010" pitchFamily="2" charset="0"/>
              </a:rPr>
              <a:t> &amp; </a:t>
            </a:r>
            <a:r>
              <a:rPr lang="en-US" sz="2200" dirty="0" err="1">
                <a:latin typeface="Kruti Dev 010" pitchFamily="2" charset="0"/>
              </a:rPr>
              <a:t>ljy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ç'ukoyh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iz'kklu@lp&amp;xyr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vH;kl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vkfnA</a:t>
            </a:r>
            <a:endParaRPr lang="en-US" sz="2200" dirty="0">
              <a:latin typeface="Kruti Dev 01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 err="1">
                <a:latin typeface="Kruti Dev 010" pitchFamily="2" charset="0"/>
              </a:rPr>
              <a:t>lewg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r>
              <a:rPr lang="en-US" sz="2200" b="1" dirty="0">
                <a:latin typeface="Kruti Dev 010" pitchFamily="2" charset="0"/>
              </a:rPr>
              <a:t> o </a:t>
            </a:r>
            <a:r>
              <a:rPr lang="en-US" sz="2200" b="1" dirty="0" err="1">
                <a:latin typeface="Kruti Dev 010" pitchFamily="2" charset="0"/>
              </a:rPr>
              <a:t>mís</a:t>
            </a:r>
            <a:r>
              <a:rPr lang="en-US" sz="2200" b="1" dirty="0">
                <a:latin typeface="Kruti Dev 010" pitchFamily="2" charset="0"/>
              </a:rPr>
              <a:t>';%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çfrHkkfx;ksa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O;fäxr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Hkwfedk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ftEesnkfj;ksa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le&gt;us </a:t>
            </a:r>
            <a:r>
              <a:rPr lang="en-US" sz="2200" dirty="0" err="1" smtClean="0">
                <a:latin typeface="Kruti Dev 010" pitchFamily="2" charset="0"/>
              </a:rPr>
              <a:t>rFkk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mudk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ewY;kadu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enn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fy,A</a:t>
            </a:r>
            <a:endParaRPr lang="en-US" sz="2200" dirty="0"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çfrHkkfx;ksa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;g le&gt;us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enn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mudk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igyk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dne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dsl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Hkfo</a:t>
            </a:r>
            <a:r>
              <a:rPr lang="en-US" sz="2200" dirty="0">
                <a:latin typeface="Kruti Dev 010" pitchFamily="2" charset="0"/>
              </a:rPr>
              <a:t>"; r; </a:t>
            </a:r>
            <a:r>
              <a:rPr lang="en-US" sz="2200" dirty="0" err="1">
                <a:latin typeface="Kruti Dev 010" pitchFamily="2" charset="0"/>
              </a:rPr>
              <a:t>dj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çfrHkkfx;ksa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fof'k"V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dfBu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ifjfLFkfr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?</a:t>
            </a:r>
            <a:r>
              <a:rPr lang="en-US" sz="2200" dirty="0" err="1">
                <a:latin typeface="Kruti Dev 010" pitchFamily="2" charset="0"/>
              </a:rPr>
              <a:t>kVuk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fuiVus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pj.kksa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le&gt;us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enn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fy,A</a:t>
            </a:r>
            <a:endParaRPr lang="en-US" sz="2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xzqi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odZ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569" y="1543932"/>
            <a:ext cx="753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Kruti Dev 010" pitchFamily="2" charset="0"/>
              </a:rPr>
              <a:t>lewgksa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esa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ppkZ</a:t>
            </a:r>
            <a:r>
              <a:rPr lang="en-US" sz="2200" b="1" dirty="0">
                <a:latin typeface="Kruti Dev 010" pitchFamily="2" charset="0"/>
              </a:rPr>
              <a:t> ds </a:t>
            </a:r>
            <a:r>
              <a:rPr lang="en-US" sz="2200" b="1" dirty="0" err="1">
                <a:latin typeface="Kruti Dev 010" pitchFamily="2" charset="0"/>
              </a:rPr>
              <a:t>fy</a:t>
            </a:r>
            <a:r>
              <a:rPr lang="en-US" sz="2200" b="1" dirty="0">
                <a:latin typeface="Kruti Dev 010" pitchFamily="2" charset="0"/>
              </a:rPr>
              <a:t>, </a:t>
            </a:r>
            <a:r>
              <a:rPr lang="en-US" sz="2200" b="1" dirty="0" err="1">
                <a:latin typeface="Kruti Dev 010" pitchFamily="2" charset="0"/>
              </a:rPr>
              <a:t>ç'u</a:t>
            </a:r>
            <a:r>
              <a:rPr lang="en-US" sz="2200" b="1" dirty="0">
                <a:latin typeface="Kruti Dev 010" pitchFamily="2" charset="0"/>
              </a:rPr>
              <a:t> &amp; </a:t>
            </a:r>
            <a:r>
              <a:rPr lang="en-US" sz="2200" dirty="0" err="1">
                <a:latin typeface="Kruti Dev 010" pitchFamily="2" charset="0"/>
              </a:rPr>
              <a:t>fofHkUu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çdkj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ekeyksa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fuiVus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Hkwfedk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gksxh</a:t>
            </a:r>
            <a:r>
              <a:rPr lang="en-US" sz="2200" dirty="0">
                <a:latin typeface="Kruti Dev 010" pitchFamily="2" charset="0"/>
              </a:rPr>
              <a:t>\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mBk</a:t>
            </a:r>
            <a:r>
              <a:rPr lang="en-US" sz="2200" dirty="0">
                <a:latin typeface="Kruti Dev 010" pitchFamily="2" charset="0"/>
              </a:rPr>
              <a:t>, x, </a:t>
            </a:r>
            <a:r>
              <a:rPr lang="en-US" sz="2200" dirty="0" err="1">
                <a:latin typeface="Kruti Dev 010" pitchFamily="2" charset="0"/>
              </a:rPr>
              <a:t>lHkh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pj.kksa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fooj.k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nsaA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458" y="2661013"/>
            <a:ext cx="8345714" cy="2414817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68" y="3130676"/>
            <a:ext cx="629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ruti Dev 010" pitchFamily="2" charset="0"/>
              </a:rPr>
              <a:t>os</a:t>
            </a:r>
            <a:r>
              <a:rPr lang="en-US" sz="2200" dirty="0">
                <a:latin typeface="Kruti Dev 010" pitchFamily="2" charset="0"/>
              </a:rPr>
              <a:t>';</a:t>
            </a:r>
            <a:r>
              <a:rPr lang="en-US" sz="2200" dirty="0" err="1">
                <a:latin typeface="Kruti Dev 010" pitchFamily="2" charset="0"/>
              </a:rPr>
              <a:t>ko`fÙk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Qalh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yM+fd;ka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jk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¼14 o"kZ½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lq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¼16 o"kZ½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us '</a:t>
            </a:r>
            <a:r>
              <a:rPr lang="en-US" sz="2200" dirty="0" err="1">
                <a:latin typeface="Kruti Dev 010" pitchFamily="2" charset="0"/>
              </a:rPr>
              <a:t>kke</a:t>
            </a:r>
            <a:r>
              <a:rPr lang="en-US" sz="2200" dirty="0">
                <a:latin typeface="Kruti Dev 010" pitchFamily="2" charset="0"/>
              </a:rPr>
              <a:t> 5 </a:t>
            </a:r>
            <a:r>
              <a:rPr lang="en-US" sz="2200" dirty="0" err="1">
                <a:latin typeface="Kruti Dev 010" pitchFamily="2" charset="0"/>
              </a:rPr>
              <a:t>cts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jsM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ykbV</a:t>
            </a:r>
            <a:r>
              <a:rPr lang="en-US" sz="2200" dirty="0">
                <a:latin typeface="Kruti Dev 010" pitchFamily="2" charset="0"/>
              </a:rPr>
              <a:t> ,</a:t>
            </a:r>
            <a:r>
              <a:rPr lang="en-US" sz="2200" dirty="0" err="1">
                <a:latin typeface="Kruti Dev 010" pitchFamily="2" charset="0"/>
              </a:rPr>
              <a:t>fj;k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Nkisekjh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nkSjku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ik;kA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Nkisekjh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nkSjku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us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lqa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¼30 o"kZ½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cPpksa</a:t>
            </a:r>
            <a:r>
              <a:rPr lang="en-US" sz="2200" dirty="0">
                <a:latin typeface="Kruti Dev 010" pitchFamily="2" charset="0"/>
              </a:rPr>
              <a:t> ¼2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8 o"kZ½] </a:t>
            </a:r>
            <a:r>
              <a:rPr lang="en-US" sz="2200" dirty="0" smtClean="0">
                <a:latin typeface="Kruti Dev 010" pitchFamily="2" charset="0"/>
              </a:rPr>
              <a:t>*eh* </a:t>
            </a:r>
            <a:r>
              <a:rPr lang="en-US" sz="2200" dirty="0">
                <a:latin typeface="Kruti Dev 010" pitchFamily="2" charset="0"/>
              </a:rPr>
              <a:t>¼21 o"kZ½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nh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¼45 o"kZ½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ik;kA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63" y="2160262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9" t="49649" r="73175" b="18588"/>
          <a:stretch/>
        </p:blipFill>
        <p:spPr>
          <a:xfrm>
            <a:off x="7030386" y="2723779"/>
            <a:ext cx="2019689" cy="21301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458" y="5301160"/>
            <a:ext cx="8345714" cy="1085180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825" y="5405539"/>
            <a:ext cx="674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ruti Dev 010" pitchFamily="2" charset="0"/>
              </a:rPr>
              <a:t>,d </a:t>
            </a:r>
            <a:r>
              <a:rPr lang="en-US" sz="2200" dirty="0" err="1">
                <a:latin typeface="Kruti Dev 010" pitchFamily="2" charset="0"/>
              </a:rPr>
              <a:t>chV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v‚fQlj</a:t>
            </a:r>
            <a:r>
              <a:rPr lang="en-US" sz="2200" dirty="0">
                <a:latin typeface="Kruti Dev 010" pitchFamily="2" charset="0"/>
              </a:rPr>
              <a:t> us </a:t>
            </a:r>
            <a:r>
              <a:rPr lang="en-US" sz="2200" dirty="0" err="1">
                <a:latin typeface="Kruti Dev 010" pitchFamily="2" charset="0"/>
              </a:rPr>
              <a:t>lqcg&amp;lqcg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chV</a:t>
            </a:r>
            <a:r>
              <a:rPr lang="en-US" sz="2200" dirty="0">
                <a:latin typeface="Kruti Dev 010" pitchFamily="2" charset="0"/>
              </a:rPr>
              <a:t> {</a:t>
            </a:r>
            <a:r>
              <a:rPr lang="en-US" sz="2200" dirty="0" err="1">
                <a:latin typeface="Kruti Dev 010" pitchFamily="2" charset="0"/>
              </a:rPr>
              <a:t>ks</a:t>
            </a:r>
            <a:r>
              <a:rPr lang="en-US" sz="2200" dirty="0">
                <a:latin typeface="Kruti Dev 010" pitchFamily="2" charset="0"/>
              </a:rPr>
              <a:t>= dh ;k=k ds </a:t>
            </a:r>
            <a:r>
              <a:rPr lang="en-US" sz="2200" dirty="0" err="1">
                <a:latin typeface="Kruti Dev 010" pitchFamily="2" charset="0"/>
              </a:rPr>
              <a:t>nkSjku</a:t>
            </a:r>
            <a:r>
              <a:rPr lang="en-US" sz="2200" dirty="0">
                <a:latin typeface="Kruti Dev 010" pitchFamily="2" charset="0"/>
              </a:rPr>
              <a:t> ,d u, </a:t>
            </a:r>
            <a:r>
              <a:rPr lang="en-US" sz="2200" dirty="0" err="1">
                <a:latin typeface="Kruti Dev 010" pitchFamily="2" charset="0"/>
              </a:rPr>
              <a:t>tUes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dwM+s+nku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ik;kA</a:t>
            </a:r>
            <a:endParaRPr lang="en-GB" sz="2200" dirty="0">
              <a:latin typeface="Kruti Dev 01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938" y="4788042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89" t="26601" r="21270" b="39951"/>
          <a:stretch/>
        </p:blipFill>
        <p:spPr>
          <a:xfrm>
            <a:off x="7124840" y="4933363"/>
            <a:ext cx="2055443" cy="1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xzqi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odZ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LVMht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175" y="1715348"/>
            <a:ext cx="8345714" cy="1427452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8286" y="1730400"/>
            <a:ext cx="6625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ruti Dev 010" pitchFamily="2" charset="0"/>
              </a:rPr>
              <a:t>,d </a:t>
            </a:r>
            <a:r>
              <a:rPr lang="en-US" sz="2200" dirty="0" err="1">
                <a:latin typeface="Kruti Dev 010" pitchFamily="2" charset="0"/>
              </a:rPr>
              <a:t>vke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vkneh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Fkkus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Qksu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12 </a:t>
            </a:r>
            <a:r>
              <a:rPr lang="en-US" sz="2200" dirty="0" err="1">
                <a:latin typeface="Kruti Dev 010" pitchFamily="2" charset="0"/>
              </a:rPr>
              <a:t>lky</a:t>
            </a:r>
            <a:r>
              <a:rPr lang="en-US" sz="2200" dirty="0">
                <a:latin typeface="Kruti Dev 010" pitchFamily="2" charset="0"/>
              </a:rPr>
              <a:t> ls de </a:t>
            </a:r>
            <a:r>
              <a:rPr lang="en-US" sz="2200" dirty="0" err="1">
                <a:latin typeface="Kruti Dev 010" pitchFamily="2" charset="0"/>
              </a:rPr>
              <a:t>mez</a:t>
            </a:r>
            <a:r>
              <a:rPr lang="en-US" sz="2200" dirty="0">
                <a:latin typeface="Kruti Dev 010" pitchFamily="2" charset="0"/>
              </a:rPr>
              <a:t> ds ?</a:t>
            </a:r>
            <a:r>
              <a:rPr lang="en-US" sz="2200" dirty="0" err="1">
                <a:latin typeface="Kruti Dev 010" pitchFamily="2" charset="0"/>
              </a:rPr>
              <a:t>kjsyw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Je ds </a:t>
            </a:r>
            <a:r>
              <a:rPr lang="en-US" sz="2200" dirty="0" err="1">
                <a:latin typeface="Kruti Dev 010" pitchFamily="2" charset="0"/>
              </a:rPr>
              <a:t>ckjs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fof'k"V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f'kdk;rsa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nsrk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ysfdu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viuh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igpku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tkfgj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ugha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pkgrkA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80" y="1214596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169" y="3431972"/>
            <a:ext cx="8345714" cy="2859427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537" y="3784617"/>
            <a:ext cx="66257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Kruti Dev 010" pitchFamily="2" charset="0"/>
              </a:rPr>
              <a:t>oM+ksnjk</a:t>
            </a:r>
            <a:r>
              <a:rPr lang="en-US" sz="2200" dirty="0" smtClean="0">
                <a:latin typeface="Kruti Dev 010" pitchFamily="2" charset="0"/>
              </a:rPr>
              <a:t> dh 14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*d*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fookg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mlds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firk</a:t>
            </a:r>
            <a:r>
              <a:rPr lang="en-US" sz="2200" dirty="0" smtClean="0">
                <a:latin typeface="Kruti Dev 010" pitchFamily="2" charset="0"/>
              </a:rPr>
              <a:t> us </a:t>
            </a:r>
            <a:r>
              <a:rPr lang="en-US" sz="2200" dirty="0" err="1" smtClean="0">
                <a:latin typeface="Kruti Dev 010" pitchFamily="2" charset="0"/>
              </a:rPr>
              <a:t>vgenkckn</a:t>
            </a:r>
            <a:r>
              <a:rPr lang="en-US" sz="2200" dirty="0" smtClean="0">
                <a:latin typeface="Kruti Dev 010" pitchFamily="2" charset="0"/>
              </a:rPr>
              <a:t> ds </a:t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smtClean="0">
                <a:latin typeface="Kruti Dev 010" pitchFamily="2" charset="0"/>
              </a:rPr>
              <a:t>,d 40 </a:t>
            </a:r>
            <a:r>
              <a:rPr lang="en-US" sz="2200" dirty="0" err="1" smtClean="0">
                <a:latin typeface="Kruti Dev 010" pitchFamily="2" charset="0"/>
              </a:rPr>
              <a:t>o"khZ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iq</a:t>
            </a:r>
            <a:r>
              <a:rPr lang="en-US" sz="2200" dirty="0">
                <a:latin typeface="Kruti Dev 010" pitchFamily="2" charset="0"/>
              </a:rPr>
              <a:t>:"k </a:t>
            </a:r>
            <a:r>
              <a:rPr lang="en-US" sz="2200" dirty="0" smtClean="0">
                <a:latin typeface="Kruti Dev 010" pitchFamily="2" charset="0"/>
              </a:rPr>
              <a:t>ls </a:t>
            </a:r>
            <a:r>
              <a:rPr lang="en-US" sz="2200" dirty="0" err="1" smtClean="0">
                <a:latin typeface="Kruti Dev 010" pitchFamily="2" charset="0"/>
              </a:rPr>
              <a:t>dj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fn;kA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yM+dh</a:t>
            </a:r>
            <a:r>
              <a:rPr lang="en-US" sz="2200" dirty="0">
                <a:latin typeface="Kruti Dev 010" pitchFamily="2" charset="0"/>
              </a:rPr>
              <a:t> dh '</a:t>
            </a:r>
            <a:r>
              <a:rPr lang="en-US" sz="2200" dirty="0" err="1">
                <a:latin typeface="Kruti Dev 010" pitchFamily="2" charset="0"/>
              </a:rPr>
              <a:t>kknh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ds </a:t>
            </a:r>
            <a:r>
              <a:rPr lang="en-US" sz="2200" dirty="0" err="1" smtClean="0">
                <a:latin typeface="Kruti Dev 010" pitchFamily="2" charset="0"/>
              </a:rPr>
              <a:t>cnys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mlds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firk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20]000 :</a:t>
            </a:r>
            <a:r>
              <a:rPr lang="en-US" sz="2200" dirty="0" err="1">
                <a:latin typeface="Kruti Dev 010" pitchFamily="2" charset="0"/>
              </a:rPr>
              <a:t>i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izkIr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gq,A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firk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nksLr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ykyk</a:t>
            </a:r>
            <a:r>
              <a:rPr lang="en-US" sz="2200" dirty="0">
                <a:latin typeface="Kruti Dev 010" pitchFamily="2" charset="0"/>
              </a:rPr>
              <a:t> us </a:t>
            </a:r>
            <a:r>
              <a:rPr lang="en-US" sz="2200" dirty="0" err="1" smtClean="0">
                <a:latin typeface="Kruti Dev 010" pitchFamily="2" charset="0"/>
              </a:rPr>
              <a:t>vkus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enn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lsok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oji</a:t>
            </a:r>
            <a:r>
              <a:rPr lang="en-US" sz="2200" dirty="0">
                <a:latin typeface="Kruti Dev 010" pitchFamily="2" charset="0"/>
              </a:rPr>
              <a:t>{k ls </a:t>
            </a:r>
            <a:r>
              <a:rPr lang="en-US" sz="2200" dirty="0" err="1">
                <a:latin typeface="Kruti Dev 010" pitchFamily="2" charset="0"/>
              </a:rPr>
              <a:t>iSls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fy,A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err="1" smtClean="0">
                <a:latin typeface="Kruti Dev 010" pitchFamily="2" charset="0"/>
              </a:rPr>
              <a:t>fookg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ds </a:t>
            </a:r>
            <a:r>
              <a:rPr lang="en-US" sz="2200" dirty="0" err="1">
                <a:latin typeface="Kruti Dev 010" pitchFamily="2" charset="0"/>
              </a:rPr>
              <a:t>ckn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dqekjh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dHkh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ekrk&amp;firk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ugha</a:t>
            </a:r>
            <a:r>
              <a:rPr lang="en-US" sz="2200" dirty="0">
                <a:latin typeface="Kruti Dev 010" pitchFamily="2" charset="0"/>
              </a:rPr>
              <a:t> fey </a:t>
            </a:r>
            <a:r>
              <a:rPr lang="en-US" sz="2200" dirty="0" err="1">
                <a:latin typeface="Kruti Dev 010" pitchFamily="2" charset="0"/>
              </a:rPr>
              <a:t>ikbZ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err="1" smtClean="0">
                <a:latin typeface="Kruti Dev 010" pitchFamily="2" charset="0"/>
              </a:rPr>
              <a:t>vkSj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lacU</a:t>
            </a:r>
            <a:r>
              <a:rPr lang="en-US" sz="2200" dirty="0">
                <a:latin typeface="Kruti Dev 010" pitchFamily="2" charset="0"/>
              </a:rPr>
              <a:t>/k [</a:t>
            </a:r>
            <a:r>
              <a:rPr lang="en-US" sz="2200" dirty="0" err="1">
                <a:latin typeface="Kruti Dev 010" pitchFamily="2" charset="0"/>
              </a:rPr>
              <a:t>kRe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og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vius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ifr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oylkM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err="1" smtClean="0">
                <a:latin typeface="Kruti Dev 010" pitchFamily="2" charset="0"/>
              </a:rPr>
              <a:t>jg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649" y="2979815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27724" r="72540" b="37984"/>
          <a:stretch/>
        </p:blipFill>
        <p:spPr>
          <a:xfrm>
            <a:off x="7087772" y="1287547"/>
            <a:ext cx="2085254" cy="2137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35" t="41497" r="20794" b="25335"/>
          <a:stretch/>
        </p:blipFill>
        <p:spPr>
          <a:xfrm>
            <a:off x="6827154" y="3704233"/>
            <a:ext cx="2423887" cy="24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xzqi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odZ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175" y="1512152"/>
            <a:ext cx="8345714" cy="2316446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330" y="1789300"/>
            <a:ext cx="6561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ruti Dev 010" pitchFamily="2" charset="0"/>
              </a:rPr>
              <a:t>xqtjkr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cukldkaBk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xjhc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ifjokj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iSnk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gqbZ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7oha </a:t>
            </a:r>
            <a:r>
              <a:rPr lang="en-US" dirty="0" err="1">
                <a:latin typeface="Kruti Dev 010" pitchFamily="2" charset="0"/>
              </a:rPr>
              <a:t>larku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*;* </a:t>
            </a:r>
            <a:r>
              <a:rPr lang="en-US" dirty="0">
                <a:latin typeface="Kruti Dev 010" pitchFamily="2" charset="0"/>
              </a:rPr>
              <a:t>2 </a:t>
            </a:r>
            <a:r>
              <a:rPr lang="en-US" dirty="0" err="1">
                <a:latin typeface="Kruti Dev 010" pitchFamily="2" charset="0"/>
              </a:rPr>
              <a:t>eghus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FkhA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vgenkckn</a:t>
            </a:r>
            <a:r>
              <a:rPr lang="en-US" dirty="0">
                <a:latin typeface="Kruti Dev 010" pitchFamily="2" charset="0"/>
              </a:rPr>
              <a:t> ds ,d </a:t>
            </a:r>
            <a:r>
              <a:rPr lang="en-US" dirty="0" err="1">
                <a:latin typeface="Kruti Dev 010" pitchFamily="2" charset="0"/>
              </a:rPr>
              <a:t>fu%larku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naifr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fd'ku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lsty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LoLFk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cPps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xksn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ysuk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pkgrs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Fks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mlfy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mUgkasus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xkao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ds </a:t>
            </a:r>
            <a:r>
              <a:rPr lang="en-US" dirty="0" err="1">
                <a:latin typeface="Kruti Dev 010" pitchFamily="2" charset="0"/>
              </a:rPr>
              <a:t>ewy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fuoklh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gjh</a:t>
            </a:r>
            <a:r>
              <a:rPr lang="en-US" dirty="0">
                <a:latin typeface="Kruti Dev 010" pitchFamily="2" charset="0"/>
              </a:rPr>
              <a:t> ls </a:t>
            </a:r>
            <a:r>
              <a:rPr lang="en-US" dirty="0" err="1">
                <a:latin typeface="Kruti Dev 010" pitchFamily="2" charset="0"/>
              </a:rPr>
              <a:t>laidZ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gjh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vukFkky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pykrk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bPNqd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ifjokj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vukFk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cPpksa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xksn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ysus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lqfo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nsrk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FkkA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gjh</a:t>
            </a:r>
            <a:r>
              <a:rPr lang="en-US" dirty="0">
                <a:latin typeface="Kruti Dev 010" pitchFamily="2" charset="0"/>
              </a:rPr>
              <a:t> us </a:t>
            </a:r>
            <a:r>
              <a:rPr lang="en-US" dirty="0" smtClean="0">
                <a:latin typeface="Kruti Dev 010" pitchFamily="2" charset="0"/>
              </a:rPr>
              <a:t>*;* </a:t>
            </a:r>
            <a:r>
              <a:rPr lang="en-US" dirty="0">
                <a:latin typeface="Kruti Dev 010" pitchFamily="2" charset="0"/>
              </a:rPr>
              <a:t>ds </a:t>
            </a:r>
            <a:r>
              <a:rPr lang="en-US" dirty="0" err="1">
                <a:latin typeface="Kruti Dev 010" pitchFamily="2" charset="0"/>
              </a:rPr>
              <a:t>ifjokj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gtkj</a:t>
            </a:r>
            <a:r>
              <a:rPr lang="en-US" dirty="0">
                <a:latin typeface="Kruti Dev 010" pitchFamily="2" charset="0"/>
              </a:rPr>
              <a:t> #</a:t>
            </a:r>
            <a:r>
              <a:rPr lang="en-US" dirty="0" err="1">
                <a:latin typeface="Kruti Dev 010" pitchFamily="2" charset="0"/>
              </a:rPr>
              <a:t>i;s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fn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;</a:t>
            </a:r>
            <a:r>
              <a:rPr lang="en-US" dirty="0" err="1">
                <a:latin typeface="Kruti Dev 010" pitchFamily="2" charset="0"/>
              </a:rPr>
              <a:t>equk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ysdj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fd'ku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lsty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chl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gtkj</a:t>
            </a:r>
            <a:r>
              <a:rPr lang="en-US" dirty="0">
                <a:latin typeface="Kruti Dev 010" pitchFamily="2" charset="0"/>
              </a:rPr>
              <a:t> #</a:t>
            </a:r>
            <a:r>
              <a:rPr lang="en-US" dirty="0" err="1">
                <a:latin typeface="Kruti Dev 010" pitchFamily="2" charset="0"/>
              </a:rPr>
              <a:t>i;s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csp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fn;kA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80" y="1041880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8169" y="4053167"/>
            <a:ext cx="8345714" cy="2560267"/>
          </a:xfrm>
          <a:prstGeom prst="roundRect">
            <a:avLst/>
          </a:prstGeom>
          <a:solidFill>
            <a:srgbClr val="FFD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241" y="4259550"/>
            <a:ext cx="6411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ruti Dev 010" pitchFamily="2" charset="0"/>
              </a:rPr>
              <a:t>15 </a:t>
            </a:r>
            <a:r>
              <a:rPr lang="en-US" dirty="0" err="1">
                <a:latin typeface="Kruti Dev 010" pitchFamily="2" charset="0"/>
              </a:rPr>
              <a:t>lky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smtClean="0">
                <a:latin typeface="Kruti Dev 010" pitchFamily="2" charset="0"/>
              </a:rPr>
              <a:t>*l* </a:t>
            </a:r>
            <a:r>
              <a:rPr lang="en-US" dirty="0" err="1">
                <a:latin typeface="Kruti Dev 010" pitchFamily="2" charset="0"/>
              </a:rPr>
              <a:t>xqtjkr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,d ?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djrh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og</a:t>
            </a:r>
            <a:r>
              <a:rPr lang="en-US" dirty="0">
                <a:latin typeface="Kruti Dev 010" pitchFamily="2" charset="0"/>
              </a:rPr>
              <a:t> &gt;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kaM</a:t>
            </a:r>
            <a:r>
              <a:rPr lang="en-US" dirty="0">
                <a:latin typeface="Kruti Dev 010" pitchFamily="2" charset="0"/>
              </a:rPr>
              <a:t> ds ,d </a:t>
            </a:r>
            <a:r>
              <a:rPr lang="en-US" dirty="0" err="1">
                <a:latin typeface="Kruti Dev 010" pitchFamily="2" charset="0"/>
              </a:rPr>
              <a:t>xkao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jgus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xqtjkr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IyslesaV</a:t>
            </a:r>
            <a:r>
              <a:rPr lang="en-US" dirty="0">
                <a:latin typeface="Kruti Dev 010" pitchFamily="2" charset="0"/>
              </a:rPr>
              <a:t> ,</a:t>
            </a:r>
            <a:r>
              <a:rPr lang="en-US" dirty="0" err="1">
                <a:latin typeface="Kruti Dev 010" pitchFamily="2" charset="0"/>
              </a:rPr>
              <a:t>tsalh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;g </a:t>
            </a:r>
            <a:r>
              <a:rPr lang="en-US" dirty="0" err="1">
                <a:latin typeface="Kruti Dev 010" pitchFamily="2" charset="0"/>
              </a:rPr>
              <a:t>ukSdjh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feyh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Fkh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ftldh</a:t>
            </a:r>
            <a:r>
              <a:rPr lang="en-US" dirty="0">
                <a:latin typeface="Kruti Dev 010" pitchFamily="2" charset="0"/>
              </a:rPr>
              <a:t> &gt;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kaM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'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kk,a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'</a:t>
            </a:r>
            <a:r>
              <a:rPr lang="en-US" dirty="0" err="1">
                <a:latin typeface="Kruti Dev 010" pitchFamily="2" charset="0"/>
              </a:rPr>
              <a:t>kkfey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gksus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ckn</a:t>
            </a:r>
            <a:r>
              <a:rPr lang="en-US" dirty="0">
                <a:latin typeface="Kruti Dev 010" pitchFamily="2" charset="0"/>
              </a:rPr>
              <a:t> ls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osru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ugha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fn;k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tc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og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vius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ekaxrh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rks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ekfyd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cqjh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rjg</a:t>
            </a:r>
            <a:r>
              <a:rPr lang="en-US" dirty="0">
                <a:latin typeface="Kruti Dev 010" pitchFamily="2" charset="0"/>
              </a:rPr>
              <a:t> ls </a:t>
            </a:r>
            <a:r>
              <a:rPr lang="en-US" dirty="0" err="1">
                <a:latin typeface="Kruti Dev 010" pitchFamily="2" charset="0"/>
              </a:rPr>
              <a:t>ihVk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blds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vykok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mlds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ekfyd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?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 ls </a:t>
            </a:r>
            <a:r>
              <a:rPr lang="en-US" dirty="0" err="1">
                <a:latin typeface="Kruti Dev 010" pitchFamily="2" charset="0"/>
              </a:rPr>
              <a:t>tkus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vuqefr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ugha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nsrs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u </a:t>
            </a:r>
            <a:r>
              <a:rPr lang="en-US" dirty="0" err="1">
                <a:latin typeface="Kruti Dev 010" pitchFamily="2" charset="0"/>
              </a:rPr>
              <a:t>gh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ifjokj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gkykafd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og</a:t>
            </a:r>
            <a:r>
              <a:rPr lang="en-US" dirty="0">
                <a:latin typeface="Kruti Dev 010" pitchFamily="2" charset="0"/>
              </a:rPr>
              <a:t> ?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okil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tkuk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pkgrh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ysfdu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okil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u </a:t>
            </a:r>
            <a:r>
              <a:rPr lang="en-US" dirty="0" err="1" smtClean="0">
                <a:latin typeface="Kruti Dev 010" pitchFamily="2" charset="0"/>
              </a:rPr>
              <a:t>tkus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etcwj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22" y="3626673"/>
            <a:ext cx="8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0" t="60330" r="20476" b="7627"/>
          <a:stretch/>
        </p:blipFill>
        <p:spPr>
          <a:xfrm>
            <a:off x="6836868" y="4219261"/>
            <a:ext cx="2373078" cy="2199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51" t="33591" r="72972" b="32960"/>
          <a:stretch/>
        </p:blipFill>
        <p:spPr>
          <a:xfrm>
            <a:off x="7200464" y="1781895"/>
            <a:ext cx="1842906" cy="19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ruti Dev 010" pitchFamily="2" charset="0"/>
              </a:rPr>
              <a:t>xfrfof</a:t>
            </a:r>
            <a:r>
              <a:rPr lang="en-US" sz="4000" b="1" dirty="0" smtClean="0">
                <a:latin typeface="Kruti Dev 010" pitchFamily="2" charset="0"/>
              </a:rPr>
              <a:t>/k% </a:t>
            </a:r>
            <a:r>
              <a:rPr lang="en-US" sz="4000" b="1" dirty="0" err="1">
                <a:latin typeface="Kruti Dev 010" pitchFamily="2" charset="0"/>
              </a:rPr>
              <a:t>lgh</a:t>
            </a:r>
            <a:r>
              <a:rPr lang="en-US" sz="4000" b="1" dirty="0">
                <a:latin typeface="Kruti Dev 010" pitchFamily="2" charset="0"/>
              </a:rPr>
              <a:t> ;k </a:t>
            </a:r>
            <a:r>
              <a:rPr lang="en-US" sz="4000" b="1" dirty="0" err="1">
                <a:latin typeface="Kruti Dev 010" pitchFamily="2" charset="0"/>
              </a:rPr>
              <a:t>xyr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jSfiM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Qk;j</a:t>
            </a:r>
            <a:r>
              <a:rPr lang="en-US" sz="4000" b="1" dirty="0">
                <a:latin typeface="Kruti Dev 010" pitchFamily="2" charset="0"/>
              </a:rPr>
              <a:t> ,</a:t>
            </a:r>
            <a:r>
              <a:rPr lang="en-US" sz="4000" b="1" dirty="0" err="1">
                <a:latin typeface="Kruti Dev 010" pitchFamily="2" charset="0"/>
              </a:rPr>
              <a:t>Dljlkbt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691" y="1182918"/>
            <a:ext cx="82386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Kruti Dev 010" pitchFamily="2" charset="0"/>
              </a:rPr>
              <a:t>dFku</a:t>
            </a:r>
            <a:r>
              <a:rPr lang="en-US" sz="2000" b="1" dirty="0">
                <a:latin typeface="Kruti Dev 010" pitchFamily="2" charset="0"/>
              </a:rPr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fd'kksj</a:t>
            </a:r>
            <a:r>
              <a:rPr lang="en-US" sz="2000" dirty="0">
                <a:latin typeface="Kruti Dev 010" pitchFamily="2" charset="0"/>
              </a:rPr>
              <a:t> Je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vuqlkj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dke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vk;q</a:t>
            </a:r>
            <a:r>
              <a:rPr lang="en-US" sz="2000" dirty="0">
                <a:latin typeface="Kruti Dev 010" pitchFamily="2" charset="0"/>
              </a:rPr>
              <a:t> 14 </a:t>
            </a:r>
            <a:r>
              <a:rPr lang="en-US" sz="2000" dirty="0" err="1">
                <a:latin typeface="Kruti Dev 010" pitchFamily="2" charset="0"/>
              </a:rPr>
              <a:t>o"kZ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pkbYM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osyQs;j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desVh</a:t>
            </a:r>
            <a:r>
              <a:rPr lang="en-US" sz="2000" dirty="0">
                <a:latin typeface="Kruti Dev 010" pitchFamily="2" charset="0"/>
              </a:rPr>
              <a:t> ds le{k </a:t>
            </a:r>
            <a:r>
              <a:rPr lang="en-US" sz="2000" dirty="0" err="1">
                <a:latin typeface="Kruti Dev 010" pitchFamily="2" charset="0"/>
              </a:rPr>
              <a:t>pkbYM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uhM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ds;j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aM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çksMD'ku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vfuok;Z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tqosukby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tfLVl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ds;j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aM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çksVsD'ku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v‚Q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fpYMªsu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] 2015 ds </a:t>
            </a:r>
            <a:r>
              <a:rPr lang="en-US" sz="2000" dirty="0" err="1">
                <a:latin typeface="Kruti Dev 010" pitchFamily="2" charset="0"/>
              </a:rPr>
              <a:t>vuqlkj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mez</a:t>
            </a:r>
            <a:r>
              <a:rPr lang="en-US" sz="2000" dirty="0">
                <a:latin typeface="Kruti Dev 010" pitchFamily="2" charset="0"/>
              </a:rPr>
              <a:t> 14 </a:t>
            </a:r>
            <a:r>
              <a:rPr lang="en-US" sz="2000" dirty="0" err="1">
                <a:latin typeface="Kruti Dev 010" pitchFamily="2" charset="0"/>
              </a:rPr>
              <a:t>o"kZ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Je ds </a:t>
            </a:r>
            <a:r>
              <a:rPr lang="en-US" sz="2000" dirty="0" err="1">
                <a:latin typeface="Kruti Dev 010" pitchFamily="2" charset="0"/>
              </a:rPr>
              <a:t>cpko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ckn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fd'kksj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cksMZ</a:t>
            </a:r>
            <a:r>
              <a:rPr lang="en-US" sz="2000" dirty="0">
                <a:latin typeface="Kruti Dev 010" pitchFamily="2" charset="0"/>
              </a:rPr>
              <a:t> ds le{k </a:t>
            </a:r>
            <a:r>
              <a:rPr lang="en-US" sz="2000" dirty="0" err="1">
                <a:latin typeface="Kruti Dev 010" pitchFamily="2" charset="0"/>
              </a:rPr>
              <a:t>is'k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pkbYM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ykbu</a:t>
            </a:r>
            <a:r>
              <a:rPr lang="en-US" sz="2000" dirty="0">
                <a:latin typeface="Kruti Dev 010" pitchFamily="2" charset="0"/>
              </a:rPr>
              <a:t> 1098 </a:t>
            </a:r>
            <a:r>
              <a:rPr lang="en-US" sz="2000" dirty="0" err="1">
                <a:latin typeface="Kruti Dev 010" pitchFamily="2" charset="0"/>
              </a:rPr>
              <a:t>Vksy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Ýh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uEcj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ca/</a:t>
            </a:r>
            <a:r>
              <a:rPr lang="en-US" sz="2000" dirty="0" err="1">
                <a:latin typeface="Kruti Dev 010" pitchFamily="2" charset="0"/>
              </a:rPr>
              <a:t>kqvk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etnwjh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Je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ca/</a:t>
            </a:r>
            <a:r>
              <a:rPr lang="en-US" sz="2000" dirty="0" err="1">
                <a:latin typeface="Kruti Dev 010" pitchFamily="2" charset="0"/>
              </a:rPr>
              <a:t>kqvk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etnwjh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laxhu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vijk</a:t>
            </a:r>
            <a:r>
              <a:rPr lang="en-US" sz="2000" dirty="0">
                <a:latin typeface="Kruti Dev 010" pitchFamily="2" charset="0"/>
              </a:rPr>
              <a:t>/k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lfefr</a:t>
            </a:r>
            <a:r>
              <a:rPr lang="en-US" sz="2000" dirty="0">
                <a:latin typeface="Kruti Dev 010" pitchFamily="2" charset="0"/>
              </a:rPr>
              <a:t> ds le{k </a:t>
            </a:r>
            <a:r>
              <a:rPr lang="en-US" sz="2000" dirty="0" err="1">
                <a:latin typeface="Kruti Dev 010" pitchFamily="2" charset="0"/>
              </a:rPr>
              <a:t>çR;sd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izLrqr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vfuok;Z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fpYMªu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v‚CtosZ'ku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nksuksa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pkbYM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Q‚j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uhM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ds;j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aM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çksVsD'ku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;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dwM+snku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uotkr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f'k'kq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feyrk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rks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vPNs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ifjokj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ns </a:t>
            </a:r>
            <a:r>
              <a:rPr lang="en-US" sz="2000" dirty="0" err="1">
                <a:latin typeface="Kruti Dev 010" pitchFamily="2" charset="0"/>
              </a:rPr>
              <a:t>ldrk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ykus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rS;kj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Je ds </a:t>
            </a:r>
            <a:r>
              <a:rPr lang="en-US" sz="2000" dirty="0" err="1">
                <a:latin typeface="Kruti Dev 010" pitchFamily="2" charset="0"/>
              </a:rPr>
              <a:t>eqís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fuiVus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dksbZ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Hkwfedk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US" sz="2000" b="1" dirty="0">
              <a:latin typeface="Kruti Dev 01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Je </a:t>
            </a:r>
            <a:r>
              <a:rPr lang="en-US" sz="2000" dirty="0" err="1">
                <a:latin typeface="Kruti Dev 010" pitchFamily="2" charset="0"/>
              </a:rPr>
              <a:t>djkus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okyksa</a:t>
            </a:r>
            <a:r>
              <a:rPr lang="en-US" sz="2000" dirty="0">
                <a:latin typeface="Kruti Dev 010" pitchFamily="2" charset="0"/>
              </a:rPr>
              <a:t> ds f[</a:t>
            </a:r>
            <a:r>
              <a:rPr lang="en-US" sz="2000" dirty="0" err="1">
                <a:latin typeface="Kruti Dev 010" pitchFamily="2" charset="0"/>
              </a:rPr>
              <a:t>kykQ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iqfyl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f'kdk;r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ldrh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lgh@xyr</a:t>
            </a:r>
            <a:endParaRPr lang="en-GB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715" y="2061029"/>
            <a:ext cx="7590971" cy="32947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7" y="3032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lewg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dk;Z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fy</a:t>
            </a:r>
            <a:r>
              <a:rPr lang="en-US" sz="4000" b="1" dirty="0">
                <a:latin typeface="Kruti Dev 010" pitchFamily="2" charset="0"/>
              </a:rPr>
              <a:t>, </a:t>
            </a:r>
            <a:r>
              <a:rPr lang="en-US" sz="4000" b="1" dirty="0" err="1">
                <a:latin typeface="Kruti Dev 010" pitchFamily="2" charset="0"/>
              </a:rPr>
              <a:t>dsl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LVMh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8" y="2413117"/>
            <a:ext cx="73877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Kruti Dev 010" pitchFamily="2" charset="0"/>
              </a:rPr>
              <a:t>*</a:t>
            </a:r>
            <a:r>
              <a:rPr lang="en-US" sz="2200" dirty="0" err="1" smtClean="0">
                <a:latin typeface="Kruti Dev 010" pitchFamily="2" charset="0"/>
              </a:rPr>
              <a:t>ea</a:t>
            </a:r>
            <a:r>
              <a:rPr lang="en-US" sz="2200" dirty="0" smtClean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,d Ng </a:t>
            </a:r>
            <a:r>
              <a:rPr lang="en-US" sz="2200" dirty="0" err="1">
                <a:latin typeface="Kruti Dev 010" pitchFamily="2" charset="0"/>
              </a:rPr>
              <a:t>lky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yM+dh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tks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fnYyh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tSls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esVªks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kgj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iquokZl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d‚yksuh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dckM</a:t>
            </a:r>
            <a:r>
              <a:rPr lang="en-US" sz="2200" dirty="0">
                <a:latin typeface="Kruti Dev 010" pitchFamily="2" charset="0"/>
              </a:rPr>
              <a:t>+ </a:t>
            </a:r>
            <a:r>
              <a:rPr lang="en-US" sz="2200" dirty="0" err="1">
                <a:latin typeface="Kruti Dev 010" pitchFamily="2" charset="0"/>
              </a:rPr>
              <a:t>mBkus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dke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dek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iSls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vius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enn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ea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>
                <a:latin typeface="Kruti Dev 010" pitchFamily="2" charset="0"/>
              </a:rPr>
              <a:t>ds </a:t>
            </a:r>
            <a:r>
              <a:rPr lang="en-US" sz="2200" dirty="0" err="1">
                <a:latin typeface="Kruti Dev 010" pitchFamily="2" charset="0"/>
              </a:rPr>
              <a:t>firk</a:t>
            </a:r>
            <a:r>
              <a:rPr lang="en-US" sz="2200" dirty="0">
                <a:latin typeface="Kruti Dev 010" pitchFamily="2" charset="0"/>
              </a:rPr>
              <a:t> '</a:t>
            </a:r>
            <a:r>
              <a:rPr lang="en-US" sz="2200" dirty="0" err="1">
                <a:latin typeface="Kruti Dev 010" pitchFamily="2" charset="0"/>
              </a:rPr>
              <a:t>kjkch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gSaA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fnu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mlds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firk</a:t>
            </a:r>
            <a:r>
              <a:rPr lang="en-US" sz="2200" dirty="0" smtClean="0">
                <a:latin typeface="Kruti Dev 010" pitchFamily="2" charset="0"/>
              </a:rPr>
              <a:t> us </a:t>
            </a:r>
            <a:r>
              <a:rPr lang="en-US" sz="2200" dirty="0">
                <a:latin typeface="Kruti Dev 010" pitchFamily="2" charset="0"/>
              </a:rPr>
              <a:t>'</a:t>
            </a:r>
            <a:r>
              <a:rPr lang="en-US" sz="2200" dirty="0" err="1">
                <a:latin typeface="Kruti Dev 010" pitchFamily="2" charset="0"/>
              </a:rPr>
              <a:t>kjkc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iSls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ekax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djrs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gq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mls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ihVk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?</a:t>
            </a:r>
            <a:r>
              <a:rPr lang="en-US" sz="2200" dirty="0" err="1">
                <a:latin typeface="Kruti Dev 010" pitchFamily="2" charset="0"/>
              </a:rPr>
              <a:t>kj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ckgj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Qsad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fn;kA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gqbZ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ea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dqN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iSlksa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tqxkM</a:t>
            </a:r>
            <a:r>
              <a:rPr lang="en-US" sz="2200" dirty="0">
                <a:latin typeface="Kruti Dev 010" pitchFamily="2" charset="0"/>
              </a:rPr>
              <a:t>+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pksjh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ckjs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lkspus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yxhA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nqHkkZX;o'k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pksjh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?</a:t>
            </a:r>
            <a:r>
              <a:rPr lang="en-US" sz="2200" dirty="0" err="1">
                <a:latin typeface="Kruti Dev 010" pitchFamily="2" charset="0"/>
              </a:rPr>
              <a:t>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?</a:t>
            </a:r>
            <a:r>
              <a:rPr lang="en-US" sz="2200" dirty="0" err="1">
                <a:latin typeface="Kruti Dev 010" pitchFamily="2" charset="0"/>
              </a:rPr>
              <a:t>kqlus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nkSjku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?</a:t>
            </a:r>
            <a:r>
              <a:rPr lang="en-US" sz="2200" dirty="0" err="1">
                <a:latin typeface="Kruti Dev 010" pitchFamily="2" charset="0"/>
              </a:rPr>
              <a:t>kj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ckgj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xkMZ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idM+h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xbZA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iqfyl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cqyk;k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mls</a:t>
            </a:r>
            <a:r>
              <a:rPr lang="en-US" sz="2200" dirty="0">
                <a:latin typeface="Kruti Dev 010" pitchFamily="2" charset="0"/>
              </a:rPr>
              <a:t> muds </a:t>
            </a:r>
            <a:r>
              <a:rPr lang="en-US" sz="2200" dirty="0" err="1">
                <a:latin typeface="Kruti Dev 010" pitchFamily="2" charset="0"/>
              </a:rPr>
              <a:t>gokys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fn;k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7313" y="1683658"/>
            <a:ext cx="2743201" cy="711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7313" y="1770745"/>
            <a:ext cx="261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 1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1D9"/>
              </a:clrFrom>
              <a:clrTo>
                <a:srgbClr val="FFF1D9">
                  <a:alpha val="0"/>
                </a:srgbClr>
              </a:clrTo>
            </a:clrChange>
          </a:blip>
          <a:srcRect l="58095" t="38404" r="20158" b="12124"/>
          <a:stretch/>
        </p:blipFill>
        <p:spPr>
          <a:xfrm>
            <a:off x="7105980" y="4650470"/>
            <a:ext cx="2038020" cy="26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E8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2203</Words>
  <Application>Microsoft Office PowerPoint</Application>
  <PresentationFormat>On-screen Show (4:3)</PresentationFormat>
  <Paragraphs>133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Bharati GopikaTwo</vt:lpstr>
      <vt:lpstr>Calibri</vt:lpstr>
      <vt:lpstr>Kruti Dev 010</vt:lpstr>
      <vt:lpstr>Shruti</vt:lpstr>
      <vt:lpstr>Office Theme</vt:lpstr>
      <vt:lpstr>fo’ks"k fd’kksj iqfyl bdkbZ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PPT-DCPU</dc:title>
  <dc:creator>Amar Nidhi</dc:creator>
  <cp:lastModifiedBy>Darshan</cp:lastModifiedBy>
  <cp:revision>434</cp:revision>
  <cp:lastPrinted>2018-06-10T06:44:21Z</cp:lastPrinted>
  <dcterms:created xsi:type="dcterms:W3CDTF">2018-03-19T09:27:48Z</dcterms:created>
  <dcterms:modified xsi:type="dcterms:W3CDTF">2019-09-26T09:59:26Z</dcterms:modified>
</cp:coreProperties>
</file>