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5" r:id="rId4"/>
    <p:sldId id="266" r:id="rId5"/>
    <p:sldId id="269" r:id="rId6"/>
    <p:sldId id="316" r:id="rId7"/>
    <p:sldId id="315" r:id="rId8"/>
    <p:sldId id="273" r:id="rId9"/>
    <p:sldId id="317" r:id="rId10"/>
    <p:sldId id="357" r:id="rId11"/>
    <p:sldId id="320" r:id="rId12"/>
    <p:sldId id="321" r:id="rId13"/>
    <p:sldId id="354" r:id="rId14"/>
    <p:sldId id="355" r:id="rId15"/>
    <p:sldId id="327" r:id="rId16"/>
    <p:sldId id="334" r:id="rId17"/>
    <p:sldId id="351" r:id="rId18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BC"/>
    <a:srgbClr val="FFDE81"/>
    <a:srgbClr val="FFFF00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89988" autoAdjust="0"/>
  </p:normalViewPr>
  <p:slideViewPr>
    <p:cSldViewPr snapToGrid="0" snapToObjects="1">
      <p:cViewPr varScale="1">
        <p:scale>
          <a:sx n="98" d="100"/>
          <a:sy n="98" d="100"/>
        </p:scale>
        <p:origin x="19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3687D-D884-4CB7-8D25-DF5BA3A11AA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5B384A-46D5-419E-928D-A1C6066C2C09}">
      <dgm:prSet phldrT="[Text]" custT="1"/>
      <dgm:spPr/>
      <dgm:t>
        <a:bodyPr/>
        <a:lstStyle/>
        <a:p>
          <a:r>
            <a:rPr lang="en-US" sz="1600" b="1" dirty="0" err="1" smtClean="0">
              <a:latin typeface="Kruti Dev 010" pitchFamily="2" charset="0"/>
            </a:rPr>
            <a:t>Ldwy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tkvks</a:t>
          </a:r>
          <a:endParaRPr lang="en-US" sz="1600" b="1" dirty="0">
            <a:latin typeface="Kruti Dev 010" pitchFamily="2" charset="0"/>
          </a:endParaRPr>
        </a:p>
      </dgm:t>
    </dgm:pt>
    <dgm:pt modelId="{03C0827D-09F5-480E-A63C-6562AEF37215}" type="parTrans" cxnId="{DCFAA306-BB60-4A8B-863F-C29871D90755}">
      <dgm:prSet/>
      <dgm:spPr/>
      <dgm:t>
        <a:bodyPr/>
        <a:lstStyle/>
        <a:p>
          <a:endParaRPr lang="en-US"/>
        </a:p>
      </dgm:t>
    </dgm:pt>
    <dgm:pt modelId="{6BC70F57-8EC4-43D4-AE55-DBB8547B5292}" type="sibTrans" cxnId="{DCFAA306-BB60-4A8B-863F-C29871D90755}">
      <dgm:prSet/>
      <dgm:spPr/>
      <dgm:t>
        <a:bodyPr/>
        <a:lstStyle/>
        <a:p>
          <a:endParaRPr lang="en-US"/>
        </a:p>
      </dgm:t>
    </dgm:pt>
    <dgm:pt modelId="{20300788-8DC8-4AF0-9837-0A2399525709}">
      <dgm:prSet phldrT="[Text]" custT="1"/>
      <dgm:spPr/>
      <dgm:t>
        <a:bodyPr/>
        <a:lstStyle/>
        <a:p>
          <a:r>
            <a:rPr lang="en-US" sz="1600" b="1" dirty="0" smtClean="0">
              <a:latin typeface="Kruti Dev 010" pitchFamily="2" charset="0"/>
            </a:rPr>
            <a:t>,d </a:t>
          </a:r>
          <a:r>
            <a:rPr lang="en-US" sz="1600" b="1" dirty="0" err="1" smtClean="0">
              <a:latin typeface="Kruti Dev 010" pitchFamily="2" charset="0"/>
            </a:rPr>
            <a:t>O;kolkf;d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çf'k</a:t>
          </a:r>
          <a:r>
            <a:rPr lang="en-US" sz="1600" b="1" dirty="0" smtClean="0">
              <a:latin typeface="Kruti Dev 010" pitchFamily="2" charset="0"/>
            </a:rPr>
            <a:t>{</a:t>
          </a:r>
          <a:r>
            <a:rPr lang="en-US" sz="1600" b="1" dirty="0" err="1" smtClean="0">
              <a:latin typeface="Kruti Dev 010" pitchFamily="2" charset="0"/>
            </a:rPr>
            <a:t>k.k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dsUnz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esa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Hkkx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ysa</a:t>
          </a:r>
          <a:endParaRPr lang="en-US" sz="1600" b="1" dirty="0">
            <a:latin typeface="Kruti Dev 010" pitchFamily="2" charset="0"/>
          </a:endParaRPr>
        </a:p>
      </dgm:t>
    </dgm:pt>
    <dgm:pt modelId="{B7FBDE0E-EEA0-4874-AE4C-AA47F160C751}" type="parTrans" cxnId="{D4644106-9E64-473F-8566-979CC5921E34}">
      <dgm:prSet/>
      <dgm:spPr/>
      <dgm:t>
        <a:bodyPr/>
        <a:lstStyle/>
        <a:p>
          <a:endParaRPr lang="en-US"/>
        </a:p>
      </dgm:t>
    </dgm:pt>
    <dgm:pt modelId="{4754D34B-E978-44BC-B7FC-85BD43C39993}" type="sibTrans" cxnId="{D4644106-9E64-473F-8566-979CC5921E34}">
      <dgm:prSet/>
      <dgm:spPr/>
      <dgm:t>
        <a:bodyPr/>
        <a:lstStyle/>
        <a:p>
          <a:endParaRPr lang="en-US"/>
        </a:p>
      </dgm:t>
    </dgm:pt>
    <dgm:pt modelId="{1CEC7615-F0EE-48C6-969D-3D79D5E0E71E}">
      <dgm:prSet phldrT="[Text]" custT="1"/>
      <dgm:spPr/>
      <dgm:t>
        <a:bodyPr/>
        <a:lstStyle/>
        <a:p>
          <a:r>
            <a:rPr lang="en-US" sz="1600" b="1" dirty="0" smtClean="0">
              <a:latin typeface="Kruti Dev 010" pitchFamily="2" charset="0"/>
            </a:rPr>
            <a:t>,d </a:t>
          </a:r>
          <a:r>
            <a:rPr lang="en-US" sz="1600" b="1" dirty="0" err="1" smtClean="0">
              <a:latin typeface="Kruti Dev 010" pitchFamily="2" charset="0"/>
            </a:rPr>
            <a:t>fpfdRlh</a:t>
          </a:r>
          <a:r>
            <a:rPr lang="en-US" sz="1600" b="1" dirty="0" smtClean="0">
              <a:latin typeface="Kruti Dev 010" pitchFamily="2" charset="0"/>
            </a:rPr>
            <a:t>; </a:t>
          </a:r>
          <a:r>
            <a:rPr lang="en-US" sz="1600" b="1" dirty="0" err="1" smtClean="0">
              <a:latin typeface="Kruti Dev 010" pitchFamily="2" charset="0"/>
            </a:rPr>
            <a:t>dsUnz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esa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Hkkx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ysa</a:t>
          </a:r>
          <a:endParaRPr lang="en-US" sz="1600" b="1" dirty="0">
            <a:latin typeface="Kruti Dev 010" pitchFamily="2" charset="0"/>
          </a:endParaRPr>
        </a:p>
      </dgm:t>
    </dgm:pt>
    <dgm:pt modelId="{300D5F5B-FF7E-42C2-B794-9B1A707AD533}" type="parTrans" cxnId="{F742B162-DBBB-4EF0-920E-848C24D8FF91}">
      <dgm:prSet/>
      <dgm:spPr/>
      <dgm:t>
        <a:bodyPr/>
        <a:lstStyle/>
        <a:p>
          <a:endParaRPr lang="en-US"/>
        </a:p>
      </dgm:t>
    </dgm:pt>
    <dgm:pt modelId="{961E0D54-D6EF-43CC-AEB4-AF76793BF139}" type="sibTrans" cxnId="{F742B162-DBBB-4EF0-920E-848C24D8FF91}">
      <dgm:prSet/>
      <dgm:spPr/>
      <dgm:t>
        <a:bodyPr/>
        <a:lstStyle/>
        <a:p>
          <a:endParaRPr lang="en-US"/>
        </a:p>
      </dgm:t>
    </dgm:pt>
    <dgm:pt modelId="{F4921E94-477E-4AB7-A205-E82B64CCBB09}">
      <dgm:prSet phldrT="[Text]" custT="1"/>
      <dgm:spPr/>
      <dgm:t>
        <a:bodyPr/>
        <a:lstStyle/>
        <a:p>
          <a:r>
            <a:rPr lang="en-US" sz="1600" b="1" dirty="0" err="1" smtClean="0">
              <a:latin typeface="Kruti Dev 010" pitchFamily="2" charset="0"/>
            </a:rPr>
            <a:t>cPps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dks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fdlh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fufnZ"V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LFkku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ij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vkus&amp;tkus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smtClean="0">
              <a:latin typeface="Kruti Dev 010" pitchFamily="2" charset="0"/>
            </a:rPr>
            <a:t>;k </a:t>
          </a:r>
          <a:r>
            <a:rPr lang="en-US" sz="1600" b="1" dirty="0" err="1" smtClean="0">
              <a:latin typeface="Kruti Dev 010" pitchFamily="2" charset="0"/>
            </a:rPr>
            <a:t>fn</a:t>
          </a:r>
          <a:r>
            <a:rPr lang="en-US" sz="1600" b="1" dirty="0" smtClean="0">
              <a:latin typeface="Kruti Dev 010" pitchFamily="2" charset="0"/>
            </a:rPr>
            <a:t>[</a:t>
          </a:r>
          <a:r>
            <a:rPr lang="en-US" sz="1600" b="1" dirty="0" err="1" smtClean="0">
              <a:latin typeface="Kruti Dev 010" pitchFamily="2" charset="0"/>
            </a:rPr>
            <a:t>kkbZ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nsus</a:t>
          </a:r>
          <a:r>
            <a:rPr lang="en-US" sz="1600" b="1" dirty="0" smtClean="0">
              <a:latin typeface="Kruti Dev 010" pitchFamily="2" charset="0"/>
            </a:rPr>
            <a:t> ls </a:t>
          </a:r>
          <a:r>
            <a:rPr lang="en-US" sz="1600" b="1" dirty="0" err="1" smtClean="0">
              <a:latin typeface="Kruti Dev 010" pitchFamily="2" charset="0"/>
            </a:rPr>
            <a:t>jksdsa</a:t>
          </a:r>
          <a:endParaRPr lang="en-US" sz="1600" b="1" dirty="0">
            <a:latin typeface="Kruti Dev 010" pitchFamily="2" charset="0"/>
          </a:endParaRPr>
        </a:p>
      </dgm:t>
    </dgm:pt>
    <dgm:pt modelId="{2D317395-2FF2-4817-B7D5-6354AB9AEFE6}" type="parTrans" cxnId="{4CF866D4-66C2-4E37-B0F3-5844F134AAF6}">
      <dgm:prSet/>
      <dgm:spPr/>
      <dgm:t>
        <a:bodyPr/>
        <a:lstStyle/>
        <a:p>
          <a:endParaRPr lang="en-US"/>
        </a:p>
      </dgm:t>
    </dgm:pt>
    <dgm:pt modelId="{D45889E9-F2F1-41D2-974E-4A14CC1A2231}" type="sibTrans" cxnId="{4CF866D4-66C2-4E37-B0F3-5844F134AAF6}">
      <dgm:prSet/>
      <dgm:spPr/>
      <dgm:t>
        <a:bodyPr/>
        <a:lstStyle/>
        <a:p>
          <a:endParaRPr lang="en-US"/>
        </a:p>
      </dgm:t>
    </dgm:pt>
    <dgm:pt modelId="{EDC23EB0-A50E-4694-BA1D-4C3073CB0705}">
      <dgm:prSet phldrT="[Text]" custT="1"/>
      <dgm:spPr/>
      <dgm:t>
        <a:bodyPr/>
        <a:lstStyle/>
        <a:p>
          <a:r>
            <a:rPr lang="en-US" sz="1600" b="1" dirty="0" smtClean="0">
              <a:latin typeface="Kruti Dev 010" pitchFamily="2" charset="0"/>
            </a:rPr>
            <a:t>,d </a:t>
          </a:r>
          <a:r>
            <a:rPr lang="en-US" sz="1600" b="1" dirty="0" err="1" smtClean="0">
              <a:latin typeface="Kruti Dev 010" pitchFamily="2" charset="0"/>
            </a:rPr>
            <a:t>u'kkeqfä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dk;ZØe</a:t>
          </a:r>
          <a:r>
            <a:rPr lang="en-US" sz="1600" b="1" dirty="0" smtClean="0">
              <a:latin typeface="Kruti Dev 010" pitchFamily="2" charset="0"/>
            </a:rPr>
            <a:t> </a:t>
          </a:r>
          <a:r>
            <a:rPr lang="en-US" sz="1600" b="1" dirty="0" err="1" smtClean="0">
              <a:latin typeface="Kruti Dev 010" pitchFamily="2" charset="0"/>
            </a:rPr>
            <a:t>djuk</a:t>
          </a:r>
          <a:r>
            <a:rPr lang="en-US" sz="1600" b="1" dirty="0" smtClean="0">
              <a:latin typeface="Kruti Dev 010" pitchFamily="2" charset="0"/>
            </a:rPr>
            <a:t> </a:t>
          </a:r>
          <a:endParaRPr lang="en-US" sz="1600" b="1" dirty="0">
            <a:latin typeface="Kruti Dev 010" pitchFamily="2" charset="0"/>
          </a:endParaRPr>
        </a:p>
      </dgm:t>
    </dgm:pt>
    <dgm:pt modelId="{A97D459D-711E-4CC4-95C4-7F554248A765}" type="parTrans" cxnId="{7CAC063C-E464-4008-998E-89F229B79506}">
      <dgm:prSet/>
      <dgm:spPr/>
      <dgm:t>
        <a:bodyPr/>
        <a:lstStyle/>
        <a:p>
          <a:endParaRPr lang="en-US"/>
        </a:p>
      </dgm:t>
    </dgm:pt>
    <dgm:pt modelId="{70CE8CDB-198D-4962-9B8A-C82C0E23AC0B}" type="sibTrans" cxnId="{7CAC063C-E464-4008-998E-89F229B79506}">
      <dgm:prSet/>
      <dgm:spPr/>
      <dgm:t>
        <a:bodyPr/>
        <a:lstStyle/>
        <a:p>
          <a:endParaRPr lang="en-US"/>
        </a:p>
      </dgm:t>
    </dgm:pt>
    <dgm:pt modelId="{9E516DFE-A34F-45D8-8A3F-392AFD200ADE}" type="pres">
      <dgm:prSet presAssocID="{0623687D-D884-4CB7-8D25-DF5BA3A11A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EB32C4-938D-41D5-8087-211586DB0BA4}" type="pres">
      <dgm:prSet presAssocID="{BB5B384A-46D5-419E-928D-A1C6066C2C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BBC3-E6DB-4CC4-BB8E-E59EABC35FEB}" type="pres">
      <dgm:prSet presAssocID="{BB5B384A-46D5-419E-928D-A1C6066C2C09}" presName="spNode" presStyleCnt="0"/>
      <dgm:spPr/>
    </dgm:pt>
    <dgm:pt modelId="{AD2311AB-618D-4416-9CAA-6C406F64AE5A}" type="pres">
      <dgm:prSet presAssocID="{6BC70F57-8EC4-43D4-AE55-DBB8547B529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09051C9-D71C-49D0-BA0F-4012F45CBAB4}" type="pres">
      <dgm:prSet presAssocID="{20300788-8DC8-4AF0-9837-0A23995257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2B6C-8D6B-42BD-BED7-886FC3EDC8B7}" type="pres">
      <dgm:prSet presAssocID="{20300788-8DC8-4AF0-9837-0A2399525709}" presName="spNode" presStyleCnt="0"/>
      <dgm:spPr/>
    </dgm:pt>
    <dgm:pt modelId="{C110FB66-4700-4A35-8A1B-3A3FB799152F}" type="pres">
      <dgm:prSet presAssocID="{4754D34B-E978-44BC-B7FC-85BD43C3999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D99CC2D-0708-4C56-AF4C-56F69C112BC2}" type="pres">
      <dgm:prSet presAssocID="{1CEC7615-F0EE-48C6-969D-3D79D5E0E7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8EDCD-AF62-4A3D-BD30-2F57D266E70A}" type="pres">
      <dgm:prSet presAssocID="{1CEC7615-F0EE-48C6-969D-3D79D5E0E71E}" presName="spNode" presStyleCnt="0"/>
      <dgm:spPr/>
    </dgm:pt>
    <dgm:pt modelId="{A6CA192C-7064-471F-B2E4-43E891ADCEF1}" type="pres">
      <dgm:prSet presAssocID="{961E0D54-D6EF-43CC-AEB4-AF76793BF13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0467562-4DF0-4162-88B6-3CDB13AA1A3A}" type="pres">
      <dgm:prSet presAssocID="{F4921E94-477E-4AB7-A205-E82B64CCBB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05589-4FBC-4096-B359-7BAC52ABA1EF}" type="pres">
      <dgm:prSet presAssocID="{F4921E94-477E-4AB7-A205-E82B64CCBB09}" presName="spNode" presStyleCnt="0"/>
      <dgm:spPr/>
    </dgm:pt>
    <dgm:pt modelId="{9825BC11-B69B-4641-87CD-87312EDE1498}" type="pres">
      <dgm:prSet presAssocID="{D45889E9-F2F1-41D2-974E-4A14CC1A223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158DB77-9144-489B-B573-840853623BA1}" type="pres">
      <dgm:prSet presAssocID="{EDC23EB0-A50E-4694-BA1D-4C3073CB07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AE248-BF8D-4C65-8BA2-315B272FE9D5}" type="pres">
      <dgm:prSet presAssocID="{EDC23EB0-A50E-4694-BA1D-4C3073CB0705}" presName="spNode" presStyleCnt="0"/>
      <dgm:spPr/>
    </dgm:pt>
    <dgm:pt modelId="{0875AECD-4AD7-4C24-AC64-A2AFE9CA2B61}" type="pres">
      <dgm:prSet presAssocID="{70CE8CDB-198D-4962-9B8A-C82C0E23AC0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CAC063C-E464-4008-998E-89F229B79506}" srcId="{0623687D-D884-4CB7-8D25-DF5BA3A11AA4}" destId="{EDC23EB0-A50E-4694-BA1D-4C3073CB0705}" srcOrd="4" destOrd="0" parTransId="{A97D459D-711E-4CC4-95C4-7F554248A765}" sibTransId="{70CE8CDB-198D-4962-9B8A-C82C0E23AC0B}"/>
    <dgm:cxn modelId="{4CF866D4-66C2-4E37-B0F3-5844F134AAF6}" srcId="{0623687D-D884-4CB7-8D25-DF5BA3A11AA4}" destId="{F4921E94-477E-4AB7-A205-E82B64CCBB09}" srcOrd="3" destOrd="0" parTransId="{2D317395-2FF2-4817-B7D5-6354AB9AEFE6}" sibTransId="{D45889E9-F2F1-41D2-974E-4A14CC1A2231}"/>
    <dgm:cxn modelId="{3DE98F13-AD00-40B5-B26F-F963F3FBD079}" type="presOf" srcId="{BB5B384A-46D5-419E-928D-A1C6066C2C09}" destId="{83EB32C4-938D-41D5-8087-211586DB0BA4}" srcOrd="0" destOrd="0" presId="urn:microsoft.com/office/officeart/2005/8/layout/cycle5"/>
    <dgm:cxn modelId="{75EC12A4-378F-45F3-A965-310ACCFD0AEB}" type="presOf" srcId="{961E0D54-D6EF-43CC-AEB4-AF76793BF139}" destId="{A6CA192C-7064-471F-B2E4-43E891ADCEF1}" srcOrd="0" destOrd="0" presId="urn:microsoft.com/office/officeart/2005/8/layout/cycle5"/>
    <dgm:cxn modelId="{2C6E346F-6622-4DAB-938E-BEC057C954B0}" type="presOf" srcId="{4754D34B-E978-44BC-B7FC-85BD43C39993}" destId="{C110FB66-4700-4A35-8A1B-3A3FB799152F}" srcOrd="0" destOrd="0" presId="urn:microsoft.com/office/officeart/2005/8/layout/cycle5"/>
    <dgm:cxn modelId="{F742B162-DBBB-4EF0-920E-848C24D8FF91}" srcId="{0623687D-D884-4CB7-8D25-DF5BA3A11AA4}" destId="{1CEC7615-F0EE-48C6-969D-3D79D5E0E71E}" srcOrd="2" destOrd="0" parTransId="{300D5F5B-FF7E-42C2-B794-9B1A707AD533}" sibTransId="{961E0D54-D6EF-43CC-AEB4-AF76793BF139}"/>
    <dgm:cxn modelId="{5539C37E-4C0E-47E5-9959-A56DD2BCE1BF}" type="presOf" srcId="{D45889E9-F2F1-41D2-974E-4A14CC1A2231}" destId="{9825BC11-B69B-4641-87CD-87312EDE1498}" srcOrd="0" destOrd="0" presId="urn:microsoft.com/office/officeart/2005/8/layout/cycle5"/>
    <dgm:cxn modelId="{FD6A69C2-D4BB-42FB-83ED-CD0B4CA351EE}" type="presOf" srcId="{F4921E94-477E-4AB7-A205-E82B64CCBB09}" destId="{C0467562-4DF0-4162-88B6-3CDB13AA1A3A}" srcOrd="0" destOrd="0" presId="urn:microsoft.com/office/officeart/2005/8/layout/cycle5"/>
    <dgm:cxn modelId="{F347E472-D20F-441F-A716-77437183E3C2}" type="presOf" srcId="{6BC70F57-8EC4-43D4-AE55-DBB8547B5292}" destId="{AD2311AB-618D-4416-9CAA-6C406F64AE5A}" srcOrd="0" destOrd="0" presId="urn:microsoft.com/office/officeart/2005/8/layout/cycle5"/>
    <dgm:cxn modelId="{75156079-1928-40AC-A820-9C4CE3C759D0}" type="presOf" srcId="{0623687D-D884-4CB7-8D25-DF5BA3A11AA4}" destId="{9E516DFE-A34F-45D8-8A3F-392AFD200ADE}" srcOrd="0" destOrd="0" presId="urn:microsoft.com/office/officeart/2005/8/layout/cycle5"/>
    <dgm:cxn modelId="{04A08924-BD4F-4AB6-968E-A22FC9CD8B70}" type="presOf" srcId="{EDC23EB0-A50E-4694-BA1D-4C3073CB0705}" destId="{B158DB77-9144-489B-B573-840853623BA1}" srcOrd="0" destOrd="0" presId="urn:microsoft.com/office/officeart/2005/8/layout/cycle5"/>
    <dgm:cxn modelId="{07A800BC-3364-4670-A59E-2BE8E5DF236B}" type="presOf" srcId="{1CEC7615-F0EE-48C6-969D-3D79D5E0E71E}" destId="{ED99CC2D-0708-4C56-AF4C-56F69C112BC2}" srcOrd="0" destOrd="0" presId="urn:microsoft.com/office/officeart/2005/8/layout/cycle5"/>
    <dgm:cxn modelId="{ACF07B5C-DB81-4494-B7DB-13B4CEB9F79C}" type="presOf" srcId="{70CE8CDB-198D-4962-9B8A-C82C0E23AC0B}" destId="{0875AECD-4AD7-4C24-AC64-A2AFE9CA2B61}" srcOrd="0" destOrd="0" presId="urn:microsoft.com/office/officeart/2005/8/layout/cycle5"/>
    <dgm:cxn modelId="{E8E2ABAA-F98B-43D0-B4F9-0C34C7A78DE2}" type="presOf" srcId="{20300788-8DC8-4AF0-9837-0A2399525709}" destId="{309051C9-D71C-49D0-BA0F-4012F45CBAB4}" srcOrd="0" destOrd="0" presId="urn:microsoft.com/office/officeart/2005/8/layout/cycle5"/>
    <dgm:cxn modelId="{DCFAA306-BB60-4A8B-863F-C29871D90755}" srcId="{0623687D-D884-4CB7-8D25-DF5BA3A11AA4}" destId="{BB5B384A-46D5-419E-928D-A1C6066C2C09}" srcOrd="0" destOrd="0" parTransId="{03C0827D-09F5-480E-A63C-6562AEF37215}" sibTransId="{6BC70F57-8EC4-43D4-AE55-DBB8547B5292}"/>
    <dgm:cxn modelId="{D4644106-9E64-473F-8566-979CC5921E34}" srcId="{0623687D-D884-4CB7-8D25-DF5BA3A11AA4}" destId="{20300788-8DC8-4AF0-9837-0A2399525709}" srcOrd="1" destOrd="0" parTransId="{B7FBDE0E-EEA0-4874-AE4C-AA47F160C751}" sibTransId="{4754D34B-E978-44BC-B7FC-85BD43C39993}"/>
    <dgm:cxn modelId="{800E254E-5204-4D56-A4E6-346C586B97C2}" type="presParOf" srcId="{9E516DFE-A34F-45D8-8A3F-392AFD200ADE}" destId="{83EB32C4-938D-41D5-8087-211586DB0BA4}" srcOrd="0" destOrd="0" presId="urn:microsoft.com/office/officeart/2005/8/layout/cycle5"/>
    <dgm:cxn modelId="{E8862371-037F-4ADC-ADE1-D231FCC070DD}" type="presParOf" srcId="{9E516DFE-A34F-45D8-8A3F-392AFD200ADE}" destId="{89FABBC3-E6DB-4CC4-BB8E-E59EABC35FEB}" srcOrd="1" destOrd="0" presId="urn:microsoft.com/office/officeart/2005/8/layout/cycle5"/>
    <dgm:cxn modelId="{7210FDFE-4023-4A13-9387-D7C2AA4546E1}" type="presParOf" srcId="{9E516DFE-A34F-45D8-8A3F-392AFD200ADE}" destId="{AD2311AB-618D-4416-9CAA-6C406F64AE5A}" srcOrd="2" destOrd="0" presId="urn:microsoft.com/office/officeart/2005/8/layout/cycle5"/>
    <dgm:cxn modelId="{EFD316B0-6FF8-4DA3-B70B-4ED94CF83605}" type="presParOf" srcId="{9E516DFE-A34F-45D8-8A3F-392AFD200ADE}" destId="{309051C9-D71C-49D0-BA0F-4012F45CBAB4}" srcOrd="3" destOrd="0" presId="urn:microsoft.com/office/officeart/2005/8/layout/cycle5"/>
    <dgm:cxn modelId="{8D2F1703-47E8-4764-99EC-0182DA490B7E}" type="presParOf" srcId="{9E516DFE-A34F-45D8-8A3F-392AFD200ADE}" destId="{150E2B6C-8D6B-42BD-BED7-886FC3EDC8B7}" srcOrd="4" destOrd="0" presId="urn:microsoft.com/office/officeart/2005/8/layout/cycle5"/>
    <dgm:cxn modelId="{3689784D-F823-4468-917D-E26BA8C87577}" type="presParOf" srcId="{9E516DFE-A34F-45D8-8A3F-392AFD200ADE}" destId="{C110FB66-4700-4A35-8A1B-3A3FB799152F}" srcOrd="5" destOrd="0" presId="urn:microsoft.com/office/officeart/2005/8/layout/cycle5"/>
    <dgm:cxn modelId="{26001B27-F10F-4973-90A1-BE428160A519}" type="presParOf" srcId="{9E516DFE-A34F-45D8-8A3F-392AFD200ADE}" destId="{ED99CC2D-0708-4C56-AF4C-56F69C112BC2}" srcOrd="6" destOrd="0" presId="urn:microsoft.com/office/officeart/2005/8/layout/cycle5"/>
    <dgm:cxn modelId="{AB4D1410-C3F7-495B-8E5F-F3C1B9A4CE2F}" type="presParOf" srcId="{9E516DFE-A34F-45D8-8A3F-392AFD200ADE}" destId="{7BC8EDCD-AF62-4A3D-BD30-2F57D266E70A}" srcOrd="7" destOrd="0" presId="urn:microsoft.com/office/officeart/2005/8/layout/cycle5"/>
    <dgm:cxn modelId="{D083BF6E-8358-48B0-A029-E823E29916A7}" type="presParOf" srcId="{9E516DFE-A34F-45D8-8A3F-392AFD200ADE}" destId="{A6CA192C-7064-471F-B2E4-43E891ADCEF1}" srcOrd="8" destOrd="0" presId="urn:microsoft.com/office/officeart/2005/8/layout/cycle5"/>
    <dgm:cxn modelId="{3895AA19-6ED3-4FE7-83DE-C3FE0B518AEF}" type="presParOf" srcId="{9E516DFE-A34F-45D8-8A3F-392AFD200ADE}" destId="{C0467562-4DF0-4162-88B6-3CDB13AA1A3A}" srcOrd="9" destOrd="0" presId="urn:microsoft.com/office/officeart/2005/8/layout/cycle5"/>
    <dgm:cxn modelId="{DBDCBEE7-D6C9-48FA-9433-E7DC84817E94}" type="presParOf" srcId="{9E516DFE-A34F-45D8-8A3F-392AFD200ADE}" destId="{35A05589-4FBC-4096-B359-7BAC52ABA1EF}" srcOrd="10" destOrd="0" presId="urn:microsoft.com/office/officeart/2005/8/layout/cycle5"/>
    <dgm:cxn modelId="{4EF3F996-2ACF-4129-87C6-A418974204F7}" type="presParOf" srcId="{9E516DFE-A34F-45D8-8A3F-392AFD200ADE}" destId="{9825BC11-B69B-4641-87CD-87312EDE1498}" srcOrd="11" destOrd="0" presId="urn:microsoft.com/office/officeart/2005/8/layout/cycle5"/>
    <dgm:cxn modelId="{68A41602-5105-403E-8295-79311447A3F1}" type="presParOf" srcId="{9E516DFE-A34F-45D8-8A3F-392AFD200ADE}" destId="{B158DB77-9144-489B-B573-840853623BA1}" srcOrd="12" destOrd="0" presId="urn:microsoft.com/office/officeart/2005/8/layout/cycle5"/>
    <dgm:cxn modelId="{4D4834E3-5420-4D1D-B57A-255EEF8083BD}" type="presParOf" srcId="{9E516DFE-A34F-45D8-8A3F-392AFD200ADE}" destId="{222AE248-BF8D-4C65-8BA2-315B272FE9D5}" srcOrd="13" destOrd="0" presId="urn:microsoft.com/office/officeart/2005/8/layout/cycle5"/>
    <dgm:cxn modelId="{126E027F-3988-4F1C-A9EA-15EF2514577E}" type="presParOf" srcId="{9E516DFE-A34F-45D8-8A3F-392AFD200ADE}" destId="{0875AECD-4AD7-4C24-AC64-A2AFE9CA2B6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B32C4-938D-41D5-8087-211586DB0BA4}">
      <dsp:nvSpPr>
        <dsp:cNvPr id="0" name=""/>
        <dsp:cNvSpPr/>
      </dsp:nvSpPr>
      <dsp:spPr>
        <a:xfrm>
          <a:off x="3684054" y="496"/>
          <a:ext cx="1833041" cy="1191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Kruti Dev 010" pitchFamily="2" charset="0"/>
            </a:rPr>
            <a:t>Ldwy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tkvks</a:t>
          </a:r>
          <a:endParaRPr lang="en-US" sz="1600" b="1" kern="1200" dirty="0">
            <a:latin typeface="Kruti Dev 010" pitchFamily="2" charset="0"/>
          </a:endParaRPr>
        </a:p>
      </dsp:txBody>
      <dsp:txXfrm>
        <a:off x="3742217" y="58659"/>
        <a:ext cx="1716715" cy="1075151"/>
      </dsp:txXfrm>
    </dsp:sp>
    <dsp:sp modelId="{AD2311AB-618D-4416-9CAA-6C406F64AE5A}">
      <dsp:nvSpPr>
        <dsp:cNvPr id="0" name=""/>
        <dsp:cNvSpPr/>
      </dsp:nvSpPr>
      <dsp:spPr>
        <a:xfrm>
          <a:off x="2218098" y="596234"/>
          <a:ext cx="4764953" cy="4764953"/>
        </a:xfrm>
        <a:custGeom>
          <a:avLst/>
          <a:gdLst/>
          <a:ahLst/>
          <a:cxnLst/>
          <a:rect l="0" t="0" r="0" b="0"/>
          <a:pathLst>
            <a:path>
              <a:moveTo>
                <a:pt x="3545060" y="302910"/>
              </a:moveTo>
              <a:arcTo wR="2382476" hR="2382476" stAng="17952445" swAng="1213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051C9-D71C-49D0-BA0F-4012F45CBAB4}">
      <dsp:nvSpPr>
        <dsp:cNvPr id="0" name=""/>
        <dsp:cNvSpPr/>
      </dsp:nvSpPr>
      <dsp:spPr>
        <a:xfrm>
          <a:off x="5949924" y="1646747"/>
          <a:ext cx="1833041" cy="1191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Kruti Dev 010" pitchFamily="2" charset="0"/>
            </a:rPr>
            <a:t>,d </a:t>
          </a:r>
          <a:r>
            <a:rPr lang="en-US" sz="1600" b="1" kern="1200" dirty="0" err="1" smtClean="0">
              <a:latin typeface="Kruti Dev 010" pitchFamily="2" charset="0"/>
            </a:rPr>
            <a:t>O;kolkf;d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çf'k</a:t>
          </a:r>
          <a:r>
            <a:rPr lang="en-US" sz="1600" b="1" kern="1200" dirty="0" smtClean="0">
              <a:latin typeface="Kruti Dev 010" pitchFamily="2" charset="0"/>
            </a:rPr>
            <a:t>{</a:t>
          </a:r>
          <a:r>
            <a:rPr lang="en-US" sz="1600" b="1" kern="1200" dirty="0" err="1" smtClean="0">
              <a:latin typeface="Kruti Dev 010" pitchFamily="2" charset="0"/>
            </a:rPr>
            <a:t>k.k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dsUnz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esa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Hkkx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ysa</a:t>
          </a:r>
          <a:endParaRPr lang="en-US" sz="1600" b="1" kern="1200" dirty="0">
            <a:latin typeface="Kruti Dev 010" pitchFamily="2" charset="0"/>
          </a:endParaRPr>
        </a:p>
      </dsp:txBody>
      <dsp:txXfrm>
        <a:off x="6008087" y="1704910"/>
        <a:ext cx="1716715" cy="1075151"/>
      </dsp:txXfrm>
    </dsp:sp>
    <dsp:sp modelId="{C110FB66-4700-4A35-8A1B-3A3FB799152F}">
      <dsp:nvSpPr>
        <dsp:cNvPr id="0" name=""/>
        <dsp:cNvSpPr/>
      </dsp:nvSpPr>
      <dsp:spPr>
        <a:xfrm>
          <a:off x="2218098" y="596234"/>
          <a:ext cx="4764953" cy="4764953"/>
        </a:xfrm>
        <a:custGeom>
          <a:avLst/>
          <a:gdLst/>
          <a:ahLst/>
          <a:cxnLst/>
          <a:rect l="0" t="0" r="0" b="0"/>
          <a:pathLst>
            <a:path>
              <a:moveTo>
                <a:pt x="4759263" y="2547041"/>
              </a:moveTo>
              <a:arcTo wR="2382476" hR="2382476" stAng="21837645" swAng="13609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9CC2D-0708-4C56-AF4C-56F69C112BC2}">
      <dsp:nvSpPr>
        <dsp:cNvPr id="0" name=""/>
        <dsp:cNvSpPr/>
      </dsp:nvSpPr>
      <dsp:spPr>
        <a:xfrm>
          <a:off x="5084438" y="4310437"/>
          <a:ext cx="1833041" cy="1191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Kruti Dev 010" pitchFamily="2" charset="0"/>
            </a:rPr>
            <a:t>,d </a:t>
          </a:r>
          <a:r>
            <a:rPr lang="en-US" sz="1600" b="1" kern="1200" dirty="0" err="1" smtClean="0">
              <a:latin typeface="Kruti Dev 010" pitchFamily="2" charset="0"/>
            </a:rPr>
            <a:t>fpfdRlh</a:t>
          </a:r>
          <a:r>
            <a:rPr lang="en-US" sz="1600" b="1" kern="1200" dirty="0" smtClean="0">
              <a:latin typeface="Kruti Dev 010" pitchFamily="2" charset="0"/>
            </a:rPr>
            <a:t>; </a:t>
          </a:r>
          <a:r>
            <a:rPr lang="en-US" sz="1600" b="1" kern="1200" dirty="0" err="1" smtClean="0">
              <a:latin typeface="Kruti Dev 010" pitchFamily="2" charset="0"/>
            </a:rPr>
            <a:t>dsUnz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esa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Hkkx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ysa</a:t>
          </a:r>
          <a:endParaRPr lang="en-US" sz="1600" b="1" kern="1200" dirty="0">
            <a:latin typeface="Kruti Dev 010" pitchFamily="2" charset="0"/>
          </a:endParaRPr>
        </a:p>
      </dsp:txBody>
      <dsp:txXfrm>
        <a:off x="5142601" y="4368600"/>
        <a:ext cx="1716715" cy="1075151"/>
      </dsp:txXfrm>
    </dsp:sp>
    <dsp:sp modelId="{A6CA192C-7064-471F-B2E4-43E891ADCEF1}">
      <dsp:nvSpPr>
        <dsp:cNvPr id="0" name=""/>
        <dsp:cNvSpPr/>
      </dsp:nvSpPr>
      <dsp:spPr>
        <a:xfrm>
          <a:off x="2218098" y="596234"/>
          <a:ext cx="4764953" cy="4764953"/>
        </a:xfrm>
        <a:custGeom>
          <a:avLst/>
          <a:gdLst/>
          <a:ahLst/>
          <a:cxnLst/>
          <a:rect l="0" t="0" r="0" b="0"/>
          <a:pathLst>
            <a:path>
              <a:moveTo>
                <a:pt x="2675441" y="4746872"/>
              </a:moveTo>
              <a:arcTo wR="2382476" hR="2382476" stAng="4976200" swAng="8476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67562-4DF0-4162-88B6-3CDB13AA1A3A}">
      <dsp:nvSpPr>
        <dsp:cNvPr id="0" name=""/>
        <dsp:cNvSpPr/>
      </dsp:nvSpPr>
      <dsp:spPr>
        <a:xfrm>
          <a:off x="2283669" y="4310437"/>
          <a:ext cx="1833041" cy="1191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Kruti Dev 010" pitchFamily="2" charset="0"/>
            </a:rPr>
            <a:t>cPps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dks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fdlh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fufnZ"V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LFkku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ij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vkus&amp;tkus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smtClean="0">
              <a:latin typeface="Kruti Dev 010" pitchFamily="2" charset="0"/>
            </a:rPr>
            <a:t>;k </a:t>
          </a:r>
          <a:r>
            <a:rPr lang="en-US" sz="1600" b="1" kern="1200" dirty="0" err="1" smtClean="0">
              <a:latin typeface="Kruti Dev 010" pitchFamily="2" charset="0"/>
            </a:rPr>
            <a:t>fn</a:t>
          </a:r>
          <a:r>
            <a:rPr lang="en-US" sz="1600" b="1" kern="1200" dirty="0" smtClean="0">
              <a:latin typeface="Kruti Dev 010" pitchFamily="2" charset="0"/>
            </a:rPr>
            <a:t>[</a:t>
          </a:r>
          <a:r>
            <a:rPr lang="en-US" sz="1600" b="1" kern="1200" dirty="0" err="1" smtClean="0">
              <a:latin typeface="Kruti Dev 010" pitchFamily="2" charset="0"/>
            </a:rPr>
            <a:t>kkbZ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nsus</a:t>
          </a:r>
          <a:r>
            <a:rPr lang="en-US" sz="1600" b="1" kern="1200" dirty="0" smtClean="0">
              <a:latin typeface="Kruti Dev 010" pitchFamily="2" charset="0"/>
            </a:rPr>
            <a:t> ls </a:t>
          </a:r>
          <a:r>
            <a:rPr lang="en-US" sz="1600" b="1" kern="1200" dirty="0" err="1" smtClean="0">
              <a:latin typeface="Kruti Dev 010" pitchFamily="2" charset="0"/>
            </a:rPr>
            <a:t>jksdsa</a:t>
          </a:r>
          <a:endParaRPr lang="en-US" sz="1600" b="1" kern="1200" dirty="0">
            <a:latin typeface="Kruti Dev 010" pitchFamily="2" charset="0"/>
          </a:endParaRPr>
        </a:p>
      </dsp:txBody>
      <dsp:txXfrm>
        <a:off x="2341832" y="4368600"/>
        <a:ext cx="1716715" cy="1075151"/>
      </dsp:txXfrm>
    </dsp:sp>
    <dsp:sp modelId="{9825BC11-B69B-4641-87CD-87312EDE1498}">
      <dsp:nvSpPr>
        <dsp:cNvPr id="0" name=""/>
        <dsp:cNvSpPr/>
      </dsp:nvSpPr>
      <dsp:spPr>
        <a:xfrm>
          <a:off x="2218098" y="596234"/>
          <a:ext cx="4764953" cy="4764953"/>
        </a:xfrm>
        <a:custGeom>
          <a:avLst/>
          <a:gdLst/>
          <a:ahLst/>
          <a:cxnLst/>
          <a:rect l="0" t="0" r="0" b="0"/>
          <a:pathLst>
            <a:path>
              <a:moveTo>
                <a:pt x="252978" y="3450855"/>
              </a:moveTo>
              <a:arcTo wR="2382476" hR="2382476" stAng="9201413" swAng="13609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8DB77-9144-489B-B573-840853623BA1}">
      <dsp:nvSpPr>
        <dsp:cNvPr id="0" name=""/>
        <dsp:cNvSpPr/>
      </dsp:nvSpPr>
      <dsp:spPr>
        <a:xfrm>
          <a:off x="1418184" y="1646747"/>
          <a:ext cx="1833041" cy="1191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Kruti Dev 010" pitchFamily="2" charset="0"/>
            </a:rPr>
            <a:t>,d </a:t>
          </a:r>
          <a:r>
            <a:rPr lang="en-US" sz="1600" b="1" kern="1200" dirty="0" err="1" smtClean="0">
              <a:latin typeface="Kruti Dev 010" pitchFamily="2" charset="0"/>
            </a:rPr>
            <a:t>u'kkeqfä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dk;ZØe</a:t>
          </a:r>
          <a:r>
            <a:rPr lang="en-US" sz="1600" b="1" kern="1200" dirty="0" smtClean="0">
              <a:latin typeface="Kruti Dev 010" pitchFamily="2" charset="0"/>
            </a:rPr>
            <a:t> </a:t>
          </a:r>
          <a:r>
            <a:rPr lang="en-US" sz="1600" b="1" kern="1200" dirty="0" err="1" smtClean="0">
              <a:latin typeface="Kruti Dev 010" pitchFamily="2" charset="0"/>
            </a:rPr>
            <a:t>djuk</a:t>
          </a:r>
          <a:r>
            <a:rPr lang="en-US" sz="1600" b="1" kern="1200" dirty="0" smtClean="0">
              <a:latin typeface="Kruti Dev 010" pitchFamily="2" charset="0"/>
            </a:rPr>
            <a:t> </a:t>
          </a:r>
          <a:endParaRPr lang="en-US" sz="1600" b="1" kern="1200" dirty="0">
            <a:latin typeface="Kruti Dev 010" pitchFamily="2" charset="0"/>
          </a:endParaRPr>
        </a:p>
      </dsp:txBody>
      <dsp:txXfrm>
        <a:off x="1476347" y="1704910"/>
        <a:ext cx="1716715" cy="1075151"/>
      </dsp:txXfrm>
    </dsp:sp>
    <dsp:sp modelId="{0875AECD-4AD7-4C24-AC64-A2AFE9CA2B61}">
      <dsp:nvSpPr>
        <dsp:cNvPr id="0" name=""/>
        <dsp:cNvSpPr/>
      </dsp:nvSpPr>
      <dsp:spPr>
        <a:xfrm>
          <a:off x="2218098" y="596234"/>
          <a:ext cx="4764953" cy="4764953"/>
        </a:xfrm>
        <a:custGeom>
          <a:avLst/>
          <a:gdLst/>
          <a:ahLst/>
          <a:cxnLst/>
          <a:rect l="0" t="0" r="0" b="0"/>
          <a:pathLst>
            <a:path>
              <a:moveTo>
                <a:pt x="572828" y="832841"/>
              </a:moveTo>
              <a:arcTo wR="2382476" hR="2382476" stAng="13234444" swAng="1213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C5E3-C8E8-4316-AD8C-5003D488105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D75A-98C9-44D5-B6F5-EA4489DA6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D0D5E-4357-430C-B049-30BA0BD11CD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23FE-7CC8-43BF-A8D3-3A192DD78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23FE-7CC8-43BF-A8D3-3A192DD785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23FE-7CC8-43BF-A8D3-3A192DD785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23FE-7CC8-43BF-A8D3-3A192DD785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3102-F030-5C49-A386-8B35DD4A45F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62B5-B149-FA40-9A7D-F03A005A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6473" y="2050151"/>
            <a:ext cx="3028950" cy="238601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Kruti Dev 010" pitchFamily="2" charset="0"/>
              </a:rPr>
              <a:t>fd'kksj</a:t>
            </a:r>
            <a:r>
              <a:rPr lang="en-US" sz="6000" b="1" dirty="0">
                <a:latin typeface="Kruti Dev 010" pitchFamily="2" charset="0"/>
              </a:rPr>
              <a:t> </a:t>
            </a:r>
            <a:r>
              <a:rPr lang="en-US" sz="6000" b="1" dirty="0" err="1">
                <a:latin typeface="Kruti Dev 010" pitchFamily="2" charset="0"/>
              </a:rPr>
              <a:t>U;k</a:t>
            </a:r>
            <a:r>
              <a:rPr lang="en-US" sz="6000" b="1" dirty="0">
                <a:latin typeface="Kruti Dev 010" pitchFamily="2" charset="0"/>
              </a:rPr>
              <a:t>; </a:t>
            </a:r>
            <a:r>
              <a:rPr lang="en-US" sz="6000" b="1" dirty="0" err="1">
                <a:latin typeface="Kruti Dev 010" pitchFamily="2" charset="0"/>
              </a:rPr>
              <a:t>cksMZ</a:t>
            </a:r>
            <a:endParaRPr lang="en-US" sz="6000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18786"/>
          <a:stretch/>
        </p:blipFill>
        <p:spPr>
          <a:xfrm>
            <a:off x="0" y="674460"/>
            <a:ext cx="6129337" cy="51373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826141"/>
            <a:ext cx="9144000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6006641"/>
            <a:ext cx="9144000" cy="851359"/>
            <a:chOff x="0" y="6006640"/>
            <a:chExt cx="9144000" cy="851359"/>
          </a:xfrm>
        </p:grpSpPr>
        <p:sp>
          <p:nvSpPr>
            <p:cNvPr id="8" name="Rectangle 7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8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fd'kksj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cksMZ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5250421"/>
              </p:ext>
            </p:extLst>
          </p:nvPr>
        </p:nvGraphicFramePr>
        <p:xfrm>
          <a:off x="123826" y="1019628"/>
          <a:ext cx="9201150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3795715" y="2881767"/>
            <a:ext cx="1785936" cy="1785936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mijksä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vykok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fd'kksj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U;k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cksMZ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vkns'k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Hkh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ikfjr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ruti Dev 010" pitchFamily="2" charset="0"/>
              </a:rPr>
              <a:t>gS</a:t>
            </a:r>
            <a:endParaRPr lang="en-US" b="1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732" y="1611735"/>
            <a:ext cx="7121525" cy="487466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 smtClean="0">
                <a:latin typeface="Kruti Dev 010" pitchFamily="2" charset="0"/>
              </a:rPr>
              <a:t>Xkfrfof</a:t>
            </a:r>
            <a:r>
              <a:rPr lang="en-US" sz="2400" b="1" dirty="0" smtClean="0">
                <a:latin typeface="Kruti Dev 010" pitchFamily="2" charset="0"/>
              </a:rPr>
              <a:t>/k% </a:t>
            </a:r>
            <a:r>
              <a:rPr lang="en-US" sz="2400" b="1" dirty="0" err="1" smtClean="0">
                <a:latin typeface="Kruti Dev 010" pitchFamily="2" charset="0"/>
              </a:rPr>
              <a:t>fLFkfr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fo’ys"k.k</a:t>
            </a:r>
            <a:r>
              <a:rPr lang="en-US" sz="2400" b="1" dirty="0" smtClean="0">
                <a:latin typeface="Kruti Dev 010" pitchFamily="2" charset="0"/>
              </a:rPr>
              <a:t> }</a:t>
            </a:r>
            <a:r>
              <a:rPr lang="en-US" sz="2400" b="1" dirty="0" err="1" smtClean="0">
                <a:latin typeface="Kruti Dev 010" pitchFamily="2" charset="0"/>
              </a:rPr>
              <a:t>kjk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lewg</a:t>
            </a:r>
            <a:r>
              <a:rPr lang="en-US" sz="2400" b="1" dirty="0" smtClean="0">
                <a:latin typeface="Kruti Dev 010" pitchFamily="2" charset="0"/>
              </a:rPr>
              <a:t> </a:t>
            </a:r>
            <a:r>
              <a:rPr lang="en-US" sz="2400" b="1" dirty="0" err="1" smtClean="0">
                <a:latin typeface="Kruti Dev 010" pitchFamily="2" charset="0"/>
              </a:rPr>
              <a:t>dk;Z</a:t>
            </a:r>
            <a:endParaRPr lang="en-IN" sz="2400" dirty="0">
              <a:latin typeface="Kruti Dev 010" pitchFamily="2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 smtClean="0">
                <a:latin typeface="Kruti Dev 010" pitchFamily="2" charset="0"/>
              </a:rPr>
              <a:t>igys</a:t>
            </a:r>
            <a:r>
              <a:rPr lang="en-US" sz="2400" dirty="0" smtClean="0">
                <a:latin typeface="Kruti Dev 010" pitchFamily="2" charset="0"/>
              </a:rPr>
              <a:t> ls </a:t>
            </a:r>
            <a:r>
              <a:rPr lang="en-US" sz="2400" dirty="0" err="1" smtClean="0">
                <a:latin typeface="Kruti Dev 010" pitchFamily="2" charset="0"/>
              </a:rPr>
              <a:t>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xfBr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rhuksa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lewgksa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,</a:t>
            </a:r>
            <a:r>
              <a:rPr lang="en-US" sz="2400" dirty="0" err="1" smtClean="0">
                <a:latin typeface="Kruti Dev 010" pitchFamily="2" charset="0"/>
              </a:rPr>
              <a:t>d&amp;,d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fLFkfr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tk,xh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lewg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ml </a:t>
            </a:r>
            <a:r>
              <a:rPr lang="en-US" sz="2400" dirty="0" err="1" smtClean="0">
                <a:latin typeface="Kruti Dev 010" pitchFamily="2" charset="0"/>
              </a:rPr>
              <a:t>fLFkfr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dkuwu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mYya?ku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okys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cPps</a:t>
            </a:r>
            <a:r>
              <a:rPr lang="en-US" sz="2400" dirty="0" smtClean="0">
                <a:latin typeface="Kruti Dev 010" pitchFamily="2" charset="0"/>
              </a:rPr>
              <a:t> ls </a:t>
            </a:r>
            <a:r>
              <a:rPr lang="en-US" sz="2400" dirty="0" err="1" smtClean="0">
                <a:latin typeface="Kruti Dev 010" pitchFamily="2" charset="0"/>
              </a:rPr>
              <a:t>lacaf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</a:t>
            </a:r>
            <a:r>
              <a:rPr lang="en-US" sz="2400" dirty="0" smtClean="0">
                <a:latin typeface="Kruti Dev 010" pitchFamily="2" charset="0"/>
              </a:rPr>
              <a:t>)</a:t>
            </a:r>
            <a:r>
              <a:rPr lang="en-US" sz="2400" dirty="0" err="1" smtClean="0">
                <a:latin typeface="Kruti Dev 010" pitchFamily="2" charset="0"/>
              </a:rPr>
              <a:t>fr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dh </a:t>
            </a:r>
            <a:r>
              <a:rPr lang="en-US" sz="2400" dirty="0" err="1" smtClean="0">
                <a:latin typeface="Kruti Dev 010" pitchFamily="2" charset="0"/>
              </a:rPr>
              <a:t>lwph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cukuh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77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6343"/>
            <a:ext cx="9144000" cy="92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dkuwu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dk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mYya?ku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djus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okys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cPpksa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laca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/k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esa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D;k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Kruti Dev 010" pitchFamily="2" charset="0"/>
              </a:rPr>
              <a:t>gS</a:t>
            </a:r>
            <a:r>
              <a:rPr lang="en-US" sz="3800" b="1" dirty="0" smtClean="0">
                <a:solidFill>
                  <a:schemeClr val="bg1"/>
                </a:solidFill>
                <a:latin typeface="Kruti Dev 010" pitchFamily="2" charset="0"/>
              </a:rPr>
              <a:t>\  </a:t>
            </a:r>
            <a:endParaRPr lang="en-US" sz="38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875" y="646619"/>
            <a:ext cx="1711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fLFkfr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1 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5492" y="2679396"/>
            <a:ext cx="4056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Kruti Dev 010" pitchFamily="2" charset="0"/>
              </a:rPr>
              <a:t>iqfyl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us 16 </a:t>
            </a:r>
            <a:r>
              <a:rPr lang="en-US" sz="2400" dirty="0" err="1" smtClean="0">
                <a:latin typeface="Kruti Dev 010" pitchFamily="2" charset="0"/>
              </a:rPr>
              <a:t>o"kZ</a:t>
            </a:r>
            <a:r>
              <a:rPr lang="en-US" sz="2400" dirty="0" smtClean="0">
                <a:latin typeface="Kruti Dev 010" pitchFamily="2" charset="0"/>
              </a:rPr>
              <a:t> ds ,d ,</a:t>
            </a:r>
            <a:r>
              <a:rPr lang="en-US" sz="2400" dirty="0" err="1" smtClean="0">
                <a:latin typeface="Kruti Dev 010" pitchFamily="2" charset="0"/>
              </a:rPr>
              <a:t>sls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fgjklr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fy;k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ftlus</a:t>
            </a:r>
            <a:r>
              <a:rPr lang="en-US" sz="2400" dirty="0" smtClean="0">
                <a:latin typeface="Kruti Dev 010" pitchFamily="2" charset="0"/>
              </a:rPr>
              <a:t> ml </a:t>
            </a:r>
            <a:r>
              <a:rPr lang="en-US" sz="2400" dirty="0" err="1" smtClean="0">
                <a:latin typeface="Kruti Dev 010" pitchFamily="2" charset="0"/>
              </a:rPr>
              <a:t>nqdku</a:t>
            </a:r>
            <a:r>
              <a:rPr lang="en-US" sz="2400" dirty="0" smtClean="0">
                <a:latin typeface="Kruti Dev 010" pitchFamily="2" charset="0"/>
              </a:rPr>
              <a:t> ls </a:t>
            </a:r>
            <a:r>
              <a:rPr lang="en-US" sz="2400" dirty="0" err="1" smtClean="0">
                <a:latin typeface="Kruti Dev 010" pitchFamily="2" charset="0"/>
              </a:rPr>
              <a:t>iSls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pqjk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tgka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dke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FkkA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5" y="1454752"/>
            <a:ext cx="3957618" cy="40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1" y="1445279"/>
            <a:ext cx="4035961" cy="40121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7875" y="646619"/>
            <a:ext cx="1711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fLFkfr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2 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1320" y="1512358"/>
            <a:ext cx="4235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*</a:t>
            </a:r>
            <a:r>
              <a:rPr lang="en-US" sz="2400" dirty="0" err="1" smtClean="0">
                <a:latin typeface="Kruti Dev 010" pitchFamily="2" charset="0"/>
              </a:rPr>
              <a:t>uk</a:t>
            </a:r>
            <a:r>
              <a:rPr lang="en-US" sz="2400" dirty="0" smtClean="0">
                <a:latin typeface="Kruti Dev 010" pitchFamily="2" charset="0"/>
              </a:rPr>
              <a:t>* ,</a:t>
            </a:r>
            <a:r>
              <a:rPr lang="en-US" sz="2400" dirty="0" smtClean="0">
                <a:latin typeface="Kruti Dev 010" pitchFamily="2" charset="0"/>
              </a:rPr>
              <a:t>d 15 </a:t>
            </a:r>
            <a:r>
              <a:rPr lang="en-US" sz="2400" dirty="0" err="1" smtClean="0">
                <a:latin typeface="Kruti Dev 010" pitchFamily="2" charset="0"/>
              </a:rPr>
              <a:t>lky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ftl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&gt;</a:t>
            </a:r>
            <a:r>
              <a:rPr lang="en-US" sz="2400" dirty="0" err="1" smtClean="0">
                <a:latin typeface="Kruti Dev 010" pitchFamily="2" charset="0"/>
              </a:rPr>
              <a:t>xM+s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nkSjku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vius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nksLr</a:t>
            </a:r>
            <a:r>
              <a:rPr lang="en-US" sz="2400" dirty="0" smtClean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gR;k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vkjksi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iqfyl</a:t>
            </a:r>
            <a:r>
              <a:rPr lang="en-US" sz="2400" dirty="0" smtClean="0">
                <a:latin typeface="Kruti Dev 010" pitchFamily="2" charset="0"/>
              </a:rPr>
              <a:t> us </a:t>
            </a:r>
            <a:r>
              <a:rPr lang="en-US" sz="2400" dirty="0" err="1" smtClean="0">
                <a:latin typeface="Kruti Dev 010" pitchFamily="2" charset="0"/>
              </a:rPr>
              <a:t>mls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blh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vkjksi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fxj¶rkj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80" y="5593303"/>
            <a:ext cx="7688756" cy="83329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 smtClean="0">
                <a:latin typeface="Kruti Dev 010" pitchFamily="2" charset="0"/>
              </a:rPr>
              <a:t>izR;sd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lewg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iw.kZ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tkus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ckn</a:t>
            </a:r>
            <a:r>
              <a:rPr lang="en-US" sz="2400" dirty="0" smtClean="0">
                <a:latin typeface="Kruti Dev 010" pitchFamily="2" charset="0"/>
              </a:rPr>
              <a:t> ,</a:t>
            </a:r>
            <a:r>
              <a:rPr lang="en-US" sz="2400" dirty="0" err="1" smtClean="0">
                <a:latin typeface="Kruti Dev 010" pitchFamily="2" charset="0"/>
              </a:rPr>
              <a:t>d&amp;,d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izLrqr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fy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dgsa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</a:t>
            </a:r>
            <a:r>
              <a:rPr lang="en-US" sz="2400" dirty="0" smtClean="0">
                <a:latin typeface="Kruti Dev 010" pitchFamily="2" charset="0"/>
              </a:rPr>
              <a:t>, x, </a:t>
            </a:r>
            <a:r>
              <a:rPr lang="en-US" sz="2400" dirty="0" err="1" smtClean="0">
                <a:latin typeface="Kruti Dev 010" pitchFamily="2" charset="0"/>
              </a:rPr>
              <a:t>fcUnqvksa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vk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ppkZ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djsaA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5213" y="2416058"/>
            <a:ext cx="3740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IN" sz="2400" dirty="0" smtClean="0">
                <a:latin typeface="Kruti Dev 010" pitchFamily="2" charset="0"/>
              </a:rPr>
              <a:t>*j* ,</a:t>
            </a:r>
            <a:r>
              <a:rPr lang="en-IN" sz="2400" dirty="0" smtClean="0">
                <a:latin typeface="Kruti Dev 010" pitchFamily="2" charset="0"/>
              </a:rPr>
              <a:t>d 17 </a:t>
            </a:r>
            <a:r>
              <a:rPr lang="en-IN" sz="2400" dirty="0" err="1" smtClean="0">
                <a:latin typeface="Kruti Dev 010" pitchFamily="2" charset="0"/>
              </a:rPr>
              <a:t>lky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dk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cPpk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gS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tks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lkewfgd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ckykRdkj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vkSj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gR;k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dk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nks"kkjksfir</a:t>
            </a:r>
            <a:r>
              <a:rPr lang="en-IN" sz="2400" dirty="0" smtClean="0">
                <a:latin typeface="Kruti Dev 010" pitchFamily="2" charset="0"/>
              </a:rPr>
              <a:t> </a:t>
            </a:r>
            <a:r>
              <a:rPr lang="en-IN" sz="2400" dirty="0" err="1" smtClean="0">
                <a:latin typeface="Kruti Dev 010" pitchFamily="2" charset="0"/>
              </a:rPr>
              <a:t>gSA</a:t>
            </a:r>
            <a:r>
              <a:rPr lang="en-IN" sz="2400" dirty="0" smtClean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" y="1187471"/>
            <a:ext cx="3494020" cy="386723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37875" y="646619"/>
            <a:ext cx="1711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Kruti Dev 010" pitchFamily="2" charset="0"/>
              </a:rPr>
              <a:t>fLFkfr</a:t>
            </a:r>
            <a:r>
              <a:rPr lang="en-US" sz="2200" b="1" dirty="0" smtClean="0">
                <a:solidFill>
                  <a:srgbClr val="FF0000"/>
                </a:solidFill>
                <a:latin typeface="Kruti Dev 010" pitchFamily="2" charset="0"/>
              </a:rPr>
              <a:t> 3</a:t>
            </a:r>
            <a:endParaRPr lang="en-US" sz="22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xaHkhj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;k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t?kU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vijk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/k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869137"/>
            <a:ext cx="2664265" cy="2521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6"/>
          <a:stretch/>
        </p:blipFill>
        <p:spPr>
          <a:xfrm>
            <a:off x="2641297" y="2959100"/>
            <a:ext cx="2791567" cy="1663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9842" t="41301" r="31428" b="33048"/>
          <a:stretch/>
        </p:blipFill>
        <p:spPr>
          <a:xfrm>
            <a:off x="5654575" y="3979463"/>
            <a:ext cx="2794100" cy="23915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12836" y="6371023"/>
            <a:ext cx="1835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Kruti Dev 010" pitchFamily="2" charset="0"/>
              </a:rPr>
              <a:t>laçs</a:t>
            </a:r>
            <a:r>
              <a:rPr lang="en-US" sz="1600" b="1" dirty="0">
                <a:latin typeface="Kruti Dev 010" pitchFamily="2" charset="0"/>
              </a:rPr>
              <a:t>{</a:t>
            </a:r>
            <a:r>
              <a:rPr lang="en-US" sz="1600" b="1" dirty="0" err="1">
                <a:latin typeface="Kruti Dev 010" pitchFamily="2" charset="0"/>
              </a:rPr>
              <a:t>k.k</a:t>
            </a:r>
            <a:r>
              <a:rPr lang="en-US" sz="1600" b="1" dirty="0">
                <a:latin typeface="Kruti Dev 010" pitchFamily="2" charset="0"/>
              </a:rPr>
              <a:t> </a:t>
            </a:r>
            <a:r>
              <a:rPr lang="en-US" sz="1600" b="1" dirty="0" err="1">
                <a:latin typeface="Kruti Dev 010" pitchFamily="2" charset="0"/>
              </a:rPr>
              <a:t>x`g</a:t>
            </a:r>
            <a:endParaRPr lang="en-US" sz="1600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7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4848" y="1455007"/>
            <a:ext cx="7640866" cy="26815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Kruti Dev 010" pitchFamily="2" charset="0"/>
              </a:rPr>
              <a:t>fiNys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lewg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cPpksa</a:t>
            </a:r>
            <a:r>
              <a:rPr lang="en-US" sz="2400" dirty="0" smtClean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fLFkfr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fo’ys"k.k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djrs</a:t>
            </a:r>
            <a:r>
              <a:rPr lang="en-US" sz="2400" dirty="0" smtClean="0">
                <a:latin typeface="Kruti Dev 010" pitchFamily="2" charset="0"/>
              </a:rPr>
              <a:t> le; ;g </a:t>
            </a:r>
            <a:r>
              <a:rPr lang="en-US" sz="2400" dirty="0" err="1" smtClean="0">
                <a:latin typeface="Kruti Dev 010" pitchFamily="2" charset="0"/>
              </a:rPr>
              <a:t>lkfcr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mUgksaus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vijk</a:t>
            </a:r>
            <a:r>
              <a:rPr lang="en-US" sz="2400" dirty="0" smtClean="0">
                <a:latin typeface="Kruti Dev 010" pitchFamily="2" charset="0"/>
              </a:rPr>
              <a:t>/k </a:t>
            </a:r>
            <a:r>
              <a:rPr lang="en-US" sz="2400" dirty="0" err="1" smtClean="0">
                <a:latin typeface="Kruti Dev 010" pitchFamily="2" charset="0"/>
              </a:rPr>
              <a:t>fd;k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FkkA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lewg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vkarfjd</a:t>
            </a:r>
            <a:r>
              <a:rPr lang="en-US" sz="2400" dirty="0" smtClean="0">
                <a:latin typeface="Kruti Dev 010" pitchFamily="2" charset="0"/>
              </a:rPr>
              <a:t> #</a:t>
            </a:r>
            <a:r>
              <a:rPr lang="en-US" sz="2400" dirty="0" err="1" smtClean="0">
                <a:latin typeface="Kruti Dev 010" pitchFamily="2" charset="0"/>
              </a:rPr>
              <a:t>i</a:t>
            </a:r>
            <a:r>
              <a:rPr lang="en-US" sz="2400" dirty="0" smtClean="0">
                <a:latin typeface="Kruti Dev 010" pitchFamily="2" charset="0"/>
              </a:rPr>
              <a:t> ls ;g </a:t>
            </a:r>
            <a:r>
              <a:rPr lang="en-US" sz="2400" dirty="0" err="1" smtClean="0">
                <a:latin typeface="Kruti Dev 010" pitchFamily="2" charset="0"/>
              </a:rPr>
              <a:t>ppkZ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djsxk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mlds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fy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D;k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vkns’k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ikfjr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pkfg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lewg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vius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voyksduksa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fcUnqvksa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izLrqr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djsaxsA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Xkfrfof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/k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%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4214403"/>
            <a:ext cx="2151529" cy="2138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6" y="4312736"/>
            <a:ext cx="2009359" cy="2040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56" y="4239537"/>
            <a:ext cx="1909712" cy="21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52" y="584200"/>
            <a:ext cx="2219748" cy="54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9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61" y="1400464"/>
            <a:ext cx="3563255" cy="435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fd'kksj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U;k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kfu;e</a:t>
            </a:r>
            <a:r>
              <a:rPr lang="en-US" sz="2400" dirty="0" smtClean="0">
                <a:latin typeface="Kruti Dev 010" pitchFamily="2" charset="0"/>
              </a:rPr>
              <a:t> dh '</a:t>
            </a:r>
            <a:r>
              <a:rPr lang="en-US" sz="2400" dirty="0" err="1" smtClean="0">
                <a:latin typeface="Kruti Dev 010" pitchFamily="2" charset="0"/>
              </a:rPr>
              <a:t>kfDr;ksa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iz;ksx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dkuwu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mYya?ku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okys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cPpksa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laca</a:t>
            </a:r>
            <a:r>
              <a:rPr lang="en-US" sz="2400" dirty="0" smtClean="0">
                <a:latin typeface="Kruti Dev 010" pitchFamily="2" charset="0"/>
              </a:rPr>
              <a:t>/k </a:t>
            </a:r>
            <a:r>
              <a:rPr lang="en-US" sz="2400" dirty="0" err="1" smtClean="0">
                <a:latin typeface="Kruti Dev 010" pitchFamily="2" charset="0"/>
              </a:rPr>
              <a:t>esa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blds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dk;ksZa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fØ;kUo;u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ds </a:t>
            </a:r>
            <a:r>
              <a:rPr lang="en-US" sz="2400" dirty="0" err="1" smtClean="0">
                <a:latin typeface="Kruti Dev 010" pitchFamily="2" charset="0"/>
              </a:rPr>
              <a:t>fy</a:t>
            </a:r>
            <a:r>
              <a:rPr lang="en-US" sz="2400" dirty="0" smtClean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fd’kksj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U;k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cksMZ</a:t>
            </a:r>
            <a:r>
              <a:rPr lang="en-US" sz="2400" dirty="0" smtClean="0">
                <a:latin typeface="Kruti Dev 010" pitchFamily="2" charset="0"/>
              </a:rPr>
              <a:t> ,d le{k </a:t>
            </a:r>
            <a:r>
              <a:rPr lang="en-US" sz="2400" dirty="0" err="1" smtClean="0">
                <a:latin typeface="Kruti Dev 010" pitchFamily="2" charset="0"/>
              </a:rPr>
              <a:t>izkf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tks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bl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kfu;e</a:t>
            </a:r>
            <a:r>
              <a:rPr lang="en-US" sz="2400" dirty="0" smtClean="0">
                <a:latin typeface="Kruti Dev 010" pitchFamily="2" charset="0"/>
              </a:rPr>
              <a:t> ds </a:t>
            </a:r>
            <a:r>
              <a:rPr lang="en-US" sz="2400" dirty="0" err="1" smtClean="0">
                <a:latin typeface="Kruti Dev 010" pitchFamily="2" charset="0"/>
              </a:rPr>
              <a:t>lsD’ku</a:t>
            </a:r>
            <a:r>
              <a:rPr lang="en-US" sz="2400" dirty="0" smtClean="0">
                <a:latin typeface="Kruti Dev 010" pitchFamily="2" charset="0"/>
              </a:rPr>
              <a:t> 4 ds </a:t>
            </a:r>
            <a:r>
              <a:rPr lang="en-US" sz="2400" dirty="0" err="1" smtClean="0">
                <a:latin typeface="Kruti Dev 010" pitchFamily="2" charset="0"/>
              </a:rPr>
              <a:t>rgr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xfBr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 </a:t>
            </a:r>
            <a:endParaRPr lang="en-IN" sz="24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ifjHkk"kk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13" y="2094472"/>
            <a:ext cx="4261428" cy="40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162739" y="2495119"/>
            <a:ext cx="146946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4608" y="3581602"/>
            <a:ext cx="1465722" cy="3916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66478" y="1408636"/>
            <a:ext cx="1458244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9000" y="4925269"/>
            <a:ext cx="1465722" cy="3916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60870" y="5754569"/>
            <a:ext cx="1465722" cy="3916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vU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egRoiw.kZ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nkf;Ro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4" y="1218135"/>
            <a:ext cx="2739165" cy="480166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32200" y="1155412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latin typeface="Kruti Dev 010" pitchFamily="2" charset="0"/>
              </a:rPr>
              <a:t>dkuwu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mYya?ku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cPpksa</a:t>
            </a:r>
            <a:r>
              <a:rPr lang="en-US" dirty="0" smtClean="0">
                <a:latin typeface="Kruti Dev 010" pitchFamily="2" charset="0"/>
              </a:rPr>
              <a:t> dh ns[</a:t>
            </a:r>
            <a:r>
              <a:rPr lang="en-US" dirty="0" err="1" smtClean="0">
                <a:latin typeface="Kruti Dev 010" pitchFamily="2" charset="0"/>
              </a:rPr>
              <a:t>kjs</a:t>
            </a:r>
            <a:r>
              <a:rPr lang="en-US" dirty="0" smtClean="0">
                <a:latin typeface="Kruti Dev 010" pitchFamily="2" charset="0"/>
              </a:rPr>
              <a:t>[k ds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mi;qDr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O;fDr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kksf"kr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djukA</a:t>
            </a:r>
            <a:r>
              <a:rPr lang="en-US" dirty="0" smtClean="0">
                <a:latin typeface="Kruti Dev 010" pitchFamily="2" charset="0"/>
              </a:rPr>
              <a:t>  </a:t>
            </a:r>
            <a:endParaRPr lang="en-IN" dirty="0">
              <a:latin typeface="Kruti Dev 01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2200" y="2090486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latin typeface="Kruti Dev 010" pitchFamily="2" charset="0"/>
              </a:rPr>
              <a:t>dkuwu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mYya?ku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cPpksa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vkoklh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lqfo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de ls de ,d </a:t>
            </a:r>
            <a:r>
              <a:rPr lang="en-US" dirty="0" err="1" smtClean="0">
                <a:latin typeface="Kruti Dev 010" pitchFamily="2" charset="0"/>
              </a:rPr>
              <a:t>ckj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fujh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ftyk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laj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bdkbZ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rFkk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jkT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ljdkj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lsokvksa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xq.koÙkk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dk;Zokgh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laLrqfr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HkstukA</a:t>
            </a:r>
            <a:endParaRPr lang="en-IN" dirty="0">
              <a:latin typeface="Kruti Dev 01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32200" y="3374545"/>
            <a:ext cx="5270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latin typeface="Kruti Dev 010" pitchFamily="2" charset="0"/>
              </a:rPr>
              <a:t>iqfyl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f’kdk;r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feyus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dkuwu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mYya?ku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cPps</a:t>
            </a:r>
            <a:r>
              <a:rPr lang="en-US" dirty="0" smtClean="0">
                <a:latin typeface="Kruti Dev 010" pitchFamily="2" charset="0"/>
              </a:rPr>
              <a:t> ds f[</a:t>
            </a:r>
            <a:r>
              <a:rPr lang="en-US" dirty="0" err="1" smtClean="0">
                <a:latin typeface="Kruti Dev 010" pitchFamily="2" charset="0"/>
              </a:rPr>
              <a:t>kykQ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</a:t>
            </a:r>
            <a:r>
              <a:rPr lang="en-US" dirty="0" smtClean="0">
                <a:latin typeface="Kruti Dev 010" pitchFamily="2" charset="0"/>
              </a:rPr>
              <a:t>, x, </a:t>
            </a:r>
            <a:r>
              <a:rPr lang="en-US" dirty="0" err="1" smtClean="0">
                <a:latin typeface="Kruti Dev 010" pitchFamily="2" charset="0"/>
              </a:rPr>
              <a:t>vijk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kksa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izFke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lwpuk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fjiksVZ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ntZ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Hkh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kjs</a:t>
            </a:r>
            <a:r>
              <a:rPr lang="en-US" dirty="0" smtClean="0">
                <a:latin typeface="Kruti Dev 010" pitchFamily="2" charset="0"/>
              </a:rPr>
              <a:t>[k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laj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t#jrean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cPps</a:t>
            </a:r>
            <a:r>
              <a:rPr lang="en-US" dirty="0" smtClean="0">
                <a:latin typeface="Kruti Dev 010" pitchFamily="2" charset="0"/>
              </a:rPr>
              <a:t> ds f[</a:t>
            </a:r>
            <a:r>
              <a:rPr lang="en-US" dirty="0" err="1" smtClean="0">
                <a:latin typeface="Kruti Dev 010" pitchFamily="2" charset="0"/>
              </a:rPr>
              <a:t>kykQ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gq</a:t>
            </a:r>
            <a:r>
              <a:rPr lang="en-US" dirty="0" smtClean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vijk</a:t>
            </a:r>
            <a:r>
              <a:rPr lang="en-US" dirty="0" smtClean="0">
                <a:latin typeface="Kruti Dev 010" pitchFamily="2" charset="0"/>
              </a:rPr>
              <a:t>/k dh </a:t>
            </a:r>
            <a:r>
              <a:rPr lang="en-US" dirty="0" err="1" smtClean="0">
                <a:latin typeface="Kruti Dev 010" pitchFamily="2" charset="0"/>
              </a:rPr>
              <a:t>lfefr</a:t>
            </a:r>
            <a:r>
              <a:rPr lang="en-US" dirty="0" smtClean="0">
                <a:latin typeface="Kruti Dev 010" pitchFamily="2" charset="0"/>
              </a:rPr>
              <a:t> }</a:t>
            </a:r>
            <a:r>
              <a:rPr lang="en-US" dirty="0" err="1" smtClean="0">
                <a:latin typeface="Kruti Dev 010" pitchFamily="2" charset="0"/>
              </a:rPr>
              <a:t>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fyf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#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 ls </a:t>
            </a:r>
            <a:r>
              <a:rPr lang="en-US" dirty="0" err="1" smtClean="0">
                <a:latin typeface="Kruti Dev 010" pitchFamily="2" charset="0"/>
              </a:rPr>
              <a:t>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f’kdk;r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ntZ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vkns’k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nsukA</a:t>
            </a:r>
            <a:r>
              <a:rPr lang="en-US" dirty="0" smtClean="0">
                <a:latin typeface="Kruti Dev 010" pitchFamily="2" charset="0"/>
              </a:rPr>
              <a:t> 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21100" y="4784915"/>
            <a:ext cx="542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latin typeface="Kruti Dev 010" pitchFamily="2" charset="0"/>
              </a:rPr>
              <a:t>dkjkoklksa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fu;fer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fujh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;g ns[</a:t>
            </a:r>
            <a:r>
              <a:rPr lang="en-US" dirty="0" err="1" smtClean="0">
                <a:latin typeface="Kruti Dev 010" pitchFamily="2" charset="0"/>
              </a:rPr>
              <a:t>kuk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blesa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cPpk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canh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ugha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vkSj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fn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cPpk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---</a:t>
            </a:r>
            <a:endParaRPr lang="en-IN" dirty="0">
              <a:latin typeface="Kruti Dev 01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32200" y="5608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 smtClean="0">
                <a:latin typeface="Kruti Dev 010" pitchFamily="2" charset="0"/>
              </a:rPr>
              <a:t>mi;qDr</a:t>
            </a:r>
            <a:r>
              <a:rPr lang="en-US" dirty="0" smtClean="0">
                <a:latin typeface="Kruti Dev 010" pitchFamily="2" charset="0"/>
              </a:rPr>
              <a:t> le; dh </a:t>
            </a:r>
            <a:r>
              <a:rPr lang="en-US" dirty="0" err="1" smtClean="0">
                <a:latin typeface="Kruti Dev 010" pitchFamily="2" charset="0"/>
              </a:rPr>
              <a:t>lekfIr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ckn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nks'k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</a:t>
            </a:r>
            <a:r>
              <a:rPr lang="en-US" dirty="0" smtClean="0">
                <a:latin typeface="Kruti Dev 010" pitchFamily="2" charset="0"/>
              </a:rPr>
              <a:t>)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dkxtrksa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u"V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vkns’k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ikfjr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djukA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5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591"/>
            <a:ext cx="8229600" cy="4438436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Kruti Dev 010" pitchFamily="2" charset="0"/>
              </a:rPr>
              <a:t>dkuwu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mYya?ku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ckyd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fofHkUu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Jsf.k;ksa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vyx&amp;vyx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çfØ;k,a</a:t>
            </a:r>
            <a:r>
              <a:rPr lang="en-US" dirty="0">
                <a:latin typeface="Kruti Dev 010" pitchFamily="2" charset="0"/>
              </a:rPr>
              <a:t>&amp; </a:t>
            </a:r>
            <a:r>
              <a:rPr lang="en-US" dirty="0" err="1">
                <a:latin typeface="Kruti Dev 010" pitchFamily="2" charset="0"/>
              </a:rPr>
              <a:t>vijk</a:t>
            </a:r>
            <a:r>
              <a:rPr lang="en-US" dirty="0">
                <a:latin typeface="Kruti Dev 010" pitchFamily="2" charset="0"/>
              </a:rPr>
              <a:t>/k dh </a:t>
            </a:r>
            <a:r>
              <a:rPr lang="en-US" dirty="0" err="1">
                <a:latin typeface="Kruti Dev 010" pitchFamily="2" charset="0"/>
              </a:rPr>
              <a:t>vk;q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ç—</a:t>
            </a:r>
            <a:r>
              <a:rPr lang="en-US" dirty="0" err="1">
                <a:latin typeface="Kruti Dev 010" pitchFamily="2" charset="0"/>
              </a:rPr>
              <a:t>fr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vk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/>
              <a:t>[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kkjk</a:t>
            </a:r>
            <a:r>
              <a:rPr lang="en-US" dirty="0">
                <a:latin typeface="Kruti Dev 010" pitchFamily="2" charset="0"/>
              </a:rPr>
              <a:t> 6] 14] 15] 18] 19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20</a:t>
            </a:r>
            <a:r>
              <a:rPr lang="en-US" dirty="0" smtClean="0"/>
              <a:t>]</a:t>
            </a:r>
            <a:endParaRPr lang="en-US" dirty="0" smtClean="0"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Kruti Dev 010" pitchFamily="2" charset="0"/>
              </a:rPr>
              <a:t>cksMZ</a:t>
            </a:r>
            <a:r>
              <a:rPr lang="en-US" dirty="0">
                <a:latin typeface="Kruti Dev 010" pitchFamily="2" charset="0"/>
              </a:rPr>
              <a:t> ls </a:t>
            </a:r>
            <a:r>
              <a:rPr lang="en-US" dirty="0" err="1">
                <a:latin typeface="Kruti Dev 010" pitchFamily="2" charset="0"/>
              </a:rPr>
              <a:t>cPpksa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U;k;ky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esa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dkuwu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mYya?ku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ckyd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ls </a:t>
            </a:r>
            <a:r>
              <a:rPr lang="en-US" dirty="0" err="1">
                <a:latin typeface="Kruti Dev 010" pitchFamily="2" charset="0"/>
              </a:rPr>
              <a:t>tqM+s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ekeyksa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LFkkukarj.k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/>
              <a:t>[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kkjk</a:t>
            </a:r>
            <a:r>
              <a:rPr lang="en-US" dirty="0">
                <a:latin typeface="Kruti Dev 010" pitchFamily="2" charset="0"/>
              </a:rPr>
              <a:t> 18 ¼3</a:t>
            </a:r>
            <a:r>
              <a:rPr lang="en-US" dirty="0" smtClean="0">
                <a:latin typeface="Kruti Dev 010" pitchFamily="2" charset="0"/>
              </a:rPr>
              <a:t>½</a:t>
            </a:r>
            <a:r>
              <a:rPr lang="en-US" dirty="0" smtClean="0"/>
              <a:t>]</a:t>
            </a:r>
            <a:endParaRPr lang="en-US" dirty="0" smtClean="0"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Kruti Dev 010" pitchFamily="2" charset="0"/>
              </a:rPr>
              <a:t>iwoZO;kih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izHkko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cPpk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nkok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cPpk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U;k;ky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esa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dsl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fdlh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dsl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fuiVku</a:t>
            </a:r>
            <a:r>
              <a:rPr lang="en-US" dirty="0" smtClean="0">
                <a:latin typeface="Kruti Dev 010" pitchFamily="2" charset="0"/>
              </a:rPr>
              <a:t> ds </a:t>
            </a:r>
            <a:r>
              <a:rPr lang="en-US" dirty="0" err="1" smtClean="0">
                <a:latin typeface="Kruti Dev 010" pitchFamily="2" charset="0"/>
              </a:rPr>
              <a:t>ckn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mBk;k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ldrk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/>
              <a:t>[</a:t>
            </a:r>
            <a:r>
              <a:rPr lang="en-US" dirty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kkjk</a:t>
            </a:r>
            <a:r>
              <a:rPr lang="en-US" dirty="0">
                <a:latin typeface="Kruti Dev 010" pitchFamily="2" charset="0"/>
              </a:rPr>
              <a:t> 9 ¼1½</a:t>
            </a:r>
            <a:r>
              <a:rPr lang="en-US" dirty="0"/>
              <a:t>]</a:t>
            </a:r>
            <a:endParaRPr lang="en-US" dirty="0" smtClean="0"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Kruti Dev 010" pitchFamily="2" charset="0"/>
              </a:rPr>
              <a:t>dkuwu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mYya?ku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ckyd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ekeyksa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vkxs</a:t>
            </a:r>
            <a:r>
              <a:rPr lang="en-US" dirty="0">
                <a:latin typeface="Kruti Dev 010" pitchFamily="2" charset="0"/>
              </a:rPr>
              <a:t> c&lt;+</a:t>
            </a:r>
            <a:r>
              <a:rPr lang="en-US" dirty="0" err="1">
                <a:latin typeface="Kruti Dev 010" pitchFamily="2" charset="0"/>
              </a:rPr>
              <a:t>kus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dksbZ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vnkyr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fd'kksj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U;k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cksMZ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vkxs</a:t>
            </a:r>
            <a:r>
              <a:rPr lang="en-US" dirty="0">
                <a:latin typeface="Kruti Dev 010" pitchFamily="2" charset="0"/>
              </a:rPr>
              <a:t> dh </a:t>
            </a:r>
            <a:r>
              <a:rPr lang="en-US" dirty="0" err="1">
                <a:latin typeface="Kruti Dev 010" pitchFamily="2" charset="0"/>
              </a:rPr>
              <a:t>tkap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fuiVku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ykbZ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xbZ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/>
              <a:t>[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9 </a:t>
            </a:r>
            <a:r>
              <a:rPr lang="en-US" dirty="0" smtClean="0">
                <a:latin typeface="Kruti Dev 010" pitchFamily="2" charset="0"/>
              </a:rPr>
              <a:t>¼2½</a:t>
            </a:r>
            <a:r>
              <a:rPr lang="en-US" dirty="0" smtClean="0"/>
              <a:t>]</a:t>
            </a:r>
            <a:endParaRPr lang="en-US" dirty="0" smtClean="0"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Kruti Dev 010" pitchFamily="2" charset="0"/>
              </a:rPr>
              <a:t>mi;qä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vkns'kksa@ltk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>
                <a:latin typeface="Kruti Dev 010" pitchFamily="2" charset="0"/>
              </a:rPr>
              <a:t>fd'kksj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U;k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cskMZ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vykok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fdlh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vU</a:t>
            </a:r>
            <a:r>
              <a:rPr lang="en-US" dirty="0">
                <a:latin typeface="Kruti Dev 010" pitchFamily="2" charset="0"/>
              </a:rPr>
              <a:t>; </a:t>
            </a:r>
            <a:r>
              <a:rPr lang="en-US" dirty="0" err="1">
                <a:latin typeface="Kruti Dev 010" pitchFamily="2" charset="0"/>
              </a:rPr>
              <a:t>vnkyr</a:t>
            </a:r>
            <a:r>
              <a:rPr lang="en-US" dirty="0">
                <a:latin typeface="Kruti Dev 010" pitchFamily="2" charset="0"/>
              </a:rPr>
              <a:t> }</a:t>
            </a:r>
            <a:r>
              <a:rPr lang="en-US" dirty="0" err="1">
                <a:latin typeface="Kruti Dev 010" pitchFamily="2" charset="0"/>
              </a:rPr>
              <a:t>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fuiVk</a:t>
            </a:r>
            <a:r>
              <a:rPr lang="en-US" dirty="0">
                <a:latin typeface="Kruti Dev 010" pitchFamily="2" charset="0"/>
              </a:rPr>
              <a:t>, x, </a:t>
            </a:r>
            <a:r>
              <a:rPr lang="en-US" dirty="0" err="1">
                <a:latin typeface="Kruti Dev 010" pitchFamily="2" charset="0"/>
              </a:rPr>
              <a:t>dkuwu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mYya?ku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djus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okys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ckyd</a:t>
            </a:r>
            <a:r>
              <a:rPr lang="en-US" dirty="0">
                <a:latin typeface="Kruti Dev 010" pitchFamily="2" charset="0"/>
              </a:rPr>
              <a:t>  ds </a:t>
            </a:r>
            <a:r>
              <a:rPr lang="en-US" dirty="0" err="1" smtClean="0">
                <a:latin typeface="Kruti Dev 010" pitchFamily="2" charset="0"/>
              </a:rPr>
              <a:t>ekeys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/>
              <a:t>[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>
                <a:latin typeface="Kruti Dev 010" pitchFamily="2" charset="0"/>
              </a:rPr>
              <a:t>9 ¼3</a:t>
            </a:r>
            <a:r>
              <a:rPr lang="en-US" dirty="0" smtClean="0">
                <a:latin typeface="Kruti Dev 010" pitchFamily="2" charset="0"/>
              </a:rPr>
              <a:t>½</a:t>
            </a:r>
            <a:r>
              <a:rPr lang="en-US" dirty="0" smtClean="0"/>
              <a:t>]</a:t>
            </a:r>
            <a:r>
              <a:rPr lang="en-US" dirty="0" smtClean="0">
                <a:latin typeface="Kruti Dev 010" pitchFamily="2" charset="0"/>
              </a:rPr>
              <a:t> </a:t>
            </a:r>
            <a:endParaRPr lang="en-US" dirty="0" smtClean="0"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Kruti Dev 010" pitchFamily="2" charset="0"/>
              </a:rPr>
              <a:t>iqjkus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dkuwu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vuqlkj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tkjh</a:t>
            </a:r>
            <a:r>
              <a:rPr lang="en-US" dirty="0">
                <a:latin typeface="Kruti Dev 010" pitchFamily="2" charset="0"/>
              </a:rPr>
              <a:t> j[</a:t>
            </a:r>
            <a:r>
              <a:rPr lang="en-US" dirty="0" err="1">
                <a:latin typeface="Kruti Dev 010" pitchFamily="2" charset="0"/>
              </a:rPr>
              <a:t>kus</a:t>
            </a:r>
            <a:r>
              <a:rPr lang="en-US" dirty="0">
                <a:latin typeface="Kruti Dev 010" pitchFamily="2" charset="0"/>
              </a:rPr>
              <a:t> ds </a:t>
            </a:r>
            <a:r>
              <a:rPr lang="en-US" dirty="0" err="1">
                <a:latin typeface="Kruti Dev 010" pitchFamily="2" charset="0"/>
              </a:rPr>
              <a:t>fy</a:t>
            </a:r>
            <a:r>
              <a:rPr lang="en-US" dirty="0">
                <a:latin typeface="Kruti Dev 010" pitchFamily="2" charset="0"/>
              </a:rPr>
              <a:t>, </a:t>
            </a:r>
            <a:r>
              <a:rPr lang="en-US" dirty="0" err="1" smtClean="0">
                <a:latin typeface="Kruti Dev 010" pitchFamily="2" charset="0"/>
              </a:rPr>
              <a:t>cksMZ@U;k;ky</a:t>
            </a:r>
            <a:r>
              <a:rPr lang="en-US" dirty="0">
                <a:latin typeface="Kruti Dev 010" pitchFamily="2" charset="0"/>
              </a:rPr>
              <a:t>; ds le{k </a:t>
            </a:r>
            <a:r>
              <a:rPr lang="en-US" dirty="0" err="1">
                <a:latin typeface="Kruti Dev 010" pitchFamily="2" charset="0"/>
              </a:rPr>
              <a:t>yafcr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dk;Zokgh</a:t>
            </a:r>
            <a:r>
              <a:rPr lang="en-US" dirty="0" smtClean="0">
                <a:latin typeface="Kruti Dev 010" pitchFamily="2" charset="0"/>
              </a:rPr>
              <a:t> </a:t>
            </a:r>
            <a:br>
              <a:rPr lang="en-US" dirty="0" smtClean="0">
                <a:latin typeface="Kruti Dev 010" pitchFamily="2" charset="0"/>
              </a:rPr>
            </a:br>
            <a:r>
              <a:rPr lang="en-US" dirty="0" smtClean="0"/>
              <a:t>[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>
                <a:latin typeface="Kruti Dev 010" pitchFamily="2" charset="0"/>
              </a:rPr>
              <a:t>kkjk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25</a:t>
            </a:r>
            <a:r>
              <a:rPr lang="en-US" dirty="0" smtClean="0"/>
              <a:t>]</a:t>
            </a:r>
            <a:endParaRPr lang="en-IN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44000" cy="1349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7260"/>
            <a:ext cx="9144000" cy="1055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fd’kksj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vf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kfu;e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 2015 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ckjs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esa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dkuwu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lkFk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la?k"kZ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esa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cPpksa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lkFk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O;ogkj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fy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yk;k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x;k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ifjorZu</a:t>
            </a:r>
            <a:endParaRPr lang="en-US" sz="3200" dirty="0">
              <a:solidFill>
                <a:schemeClr val="bg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09" y="1425943"/>
            <a:ext cx="4978403" cy="49415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Kruti Dev 010" pitchFamily="2" charset="0"/>
              </a:rPr>
              <a:t>D;k</a:t>
            </a:r>
            <a:r>
              <a:rPr lang="en-US" sz="2400" b="1" dirty="0" smtClean="0">
                <a:solidFill>
                  <a:srgbClr val="00B05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ruti Dev 010" pitchFamily="2" charset="0"/>
              </a:rPr>
              <a:t>djsa</a:t>
            </a:r>
            <a:r>
              <a:rPr lang="en-US" sz="2400" b="1" dirty="0">
                <a:solidFill>
                  <a:srgbClr val="00B050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Kruti Dev 010" pitchFamily="2" charset="0"/>
              </a:rPr>
              <a:t>¼lsD’ku 10 </a:t>
            </a:r>
            <a:r>
              <a:rPr lang="en-US" sz="2400" b="1" dirty="0" err="1" smtClean="0">
                <a:solidFill>
                  <a:srgbClr val="00B050"/>
                </a:solidFill>
                <a:latin typeface="Kruti Dev 010" pitchFamily="2" charset="0"/>
              </a:rPr>
              <a:t>vkSj</a:t>
            </a:r>
            <a:r>
              <a:rPr lang="en-US" sz="2400" b="1" dirty="0" smtClean="0">
                <a:solidFill>
                  <a:srgbClr val="00B050"/>
                </a:solidFill>
                <a:latin typeface="Kruti Dev 010" pitchFamily="2" charset="0"/>
              </a:rPr>
              <a:t> #y 8½</a:t>
            </a:r>
            <a:endParaRPr lang="en-IN" sz="2400" dirty="0">
              <a:solidFill>
                <a:srgbClr val="00B050"/>
              </a:solidFill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cky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fe</a:t>
            </a:r>
            <a:r>
              <a:rPr lang="en-US" sz="2200" dirty="0" smtClean="0">
                <a:latin typeface="Kruti Dev 010" pitchFamily="2" charset="0"/>
              </a:rPr>
              <a:t>=or~ </a:t>
            </a:r>
            <a:r>
              <a:rPr lang="en-US" sz="2200" dirty="0" err="1" smtClean="0">
                <a:latin typeface="Kruti Dev 010" pitchFamily="2" charset="0"/>
              </a:rPr>
              <a:t>LFkku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ij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ys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tk,aA</a:t>
            </a:r>
            <a:endParaRPr lang="en-US" sz="2200" dirty="0" smtClean="0">
              <a:latin typeface="Kruti Dev 010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200" dirty="0" err="1" smtClean="0">
                <a:latin typeface="Kruti Dev 010" pitchFamily="2" charset="0"/>
              </a:rPr>
              <a:t>cPps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dks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fd’kksj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U;k</a:t>
            </a:r>
            <a:r>
              <a:rPr lang="en-IN" sz="2200" dirty="0" smtClean="0">
                <a:latin typeface="Kruti Dev 010" pitchFamily="2" charset="0"/>
              </a:rPr>
              <a:t>; </a:t>
            </a:r>
            <a:r>
              <a:rPr lang="en-IN" sz="2200" dirty="0" err="1" smtClean="0">
                <a:latin typeface="Kruti Dev 010" pitchFamily="2" charset="0"/>
              </a:rPr>
              <a:t>cksMZ</a:t>
            </a:r>
            <a:r>
              <a:rPr lang="en-IN" sz="2200" dirty="0" smtClean="0">
                <a:latin typeface="Kruti Dev 010" pitchFamily="2" charset="0"/>
              </a:rPr>
              <a:t> ds le{k </a:t>
            </a:r>
            <a:r>
              <a:rPr lang="en-IN" sz="2200" dirty="0" err="1" smtClean="0">
                <a:latin typeface="Kruti Dev 010" pitchFamily="2" charset="0"/>
              </a:rPr>
              <a:t>fgjklr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esa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ysus</a:t>
            </a:r>
            <a:r>
              <a:rPr lang="en-IN" sz="2200" dirty="0" smtClean="0">
                <a:latin typeface="Kruti Dev 010" pitchFamily="2" charset="0"/>
              </a:rPr>
              <a:t> ds 24 ?</a:t>
            </a:r>
            <a:r>
              <a:rPr lang="en-IN" sz="2200" dirty="0" err="1" smtClean="0">
                <a:latin typeface="Kruti Dev 010" pitchFamily="2" charset="0"/>
              </a:rPr>
              <a:t>kaVs</a:t>
            </a:r>
            <a:r>
              <a:rPr lang="en-IN" sz="2200" dirty="0" smtClean="0">
                <a:latin typeface="Kruti Dev 010" pitchFamily="2" charset="0"/>
              </a:rPr>
              <a:t> ds </a:t>
            </a:r>
            <a:r>
              <a:rPr lang="en-IN" sz="2200" dirty="0" err="1" smtClean="0">
                <a:latin typeface="Kruti Dev 010" pitchFamily="2" charset="0"/>
              </a:rPr>
              <a:t>vanj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izLrqr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djsasA</a:t>
            </a:r>
            <a:r>
              <a:rPr lang="en-IN" sz="2200" dirty="0" smtClean="0">
                <a:latin typeface="Kruti Dev 010" pitchFamily="2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200" dirty="0" err="1" smtClean="0">
                <a:latin typeface="Kruti Dev 010" pitchFamily="2" charset="0"/>
              </a:rPr>
              <a:t>Ckky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dY;k.k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vf</a:t>
            </a:r>
            <a:r>
              <a:rPr lang="en-IN" sz="2200" dirty="0" smtClean="0">
                <a:latin typeface="Kruti Dev 010" pitchFamily="2" charset="0"/>
              </a:rPr>
              <a:t>/</a:t>
            </a:r>
            <a:r>
              <a:rPr lang="en-IN" sz="2200" dirty="0" err="1" smtClean="0">
                <a:latin typeface="Kruti Dev 010" pitchFamily="2" charset="0"/>
              </a:rPr>
              <a:t>kdkjh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dks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lkns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diM+s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esa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gksuk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pkfg</a:t>
            </a:r>
            <a:r>
              <a:rPr lang="en-IN" sz="2200" dirty="0" smtClean="0">
                <a:latin typeface="Kruti Dev 010" pitchFamily="2" charset="0"/>
              </a:rPr>
              <a:t>,] </a:t>
            </a:r>
            <a:r>
              <a:rPr lang="en-IN" sz="2200" dirty="0" err="1" smtClean="0">
                <a:latin typeface="Kruti Dev 010" pitchFamily="2" charset="0"/>
              </a:rPr>
              <a:t>onhZ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esa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ughaA</a:t>
            </a:r>
            <a:r>
              <a:rPr lang="en-IN" sz="2200" dirty="0" smtClean="0">
                <a:latin typeface="Kruti Dev 010" pitchFamily="2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200" dirty="0" err="1" smtClean="0">
                <a:latin typeface="Kruti Dev 010" pitchFamily="2" charset="0"/>
              </a:rPr>
              <a:t>cPps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ij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fdlh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rjg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dk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ncko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Mkyus</a:t>
            </a:r>
            <a:r>
              <a:rPr lang="en-IN" sz="2200" dirty="0" smtClean="0">
                <a:latin typeface="Kruti Dev 010" pitchFamily="2" charset="0"/>
              </a:rPr>
              <a:t> ;k </a:t>
            </a:r>
            <a:r>
              <a:rPr lang="en-IN" sz="2200" dirty="0" err="1" smtClean="0">
                <a:latin typeface="Kruti Dev 010" pitchFamily="2" charset="0"/>
              </a:rPr>
              <a:t>tcjnLrh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djuk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fu"ks</a:t>
            </a:r>
            <a:r>
              <a:rPr lang="en-IN" sz="2200" dirty="0" smtClean="0">
                <a:latin typeface="Kruti Dev 010" pitchFamily="2" charset="0"/>
              </a:rPr>
              <a:t>/k </a:t>
            </a:r>
            <a:r>
              <a:rPr lang="en-IN" sz="2200" dirty="0" err="1" smtClean="0">
                <a:latin typeface="Kruti Dev 010" pitchFamily="2" charset="0"/>
              </a:rPr>
              <a:t>gSA</a:t>
            </a:r>
            <a:r>
              <a:rPr lang="en-IN" sz="2200" dirty="0" smtClean="0">
                <a:latin typeface="Kruti Dev 010" pitchFamily="2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200" dirty="0" err="1" smtClean="0">
                <a:latin typeface="Kruti Dev 010" pitchFamily="2" charset="0"/>
              </a:rPr>
              <a:t>cPps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dks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mlds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ekrk&amp;firk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smtClean="0">
                <a:latin typeface="Kruti Dev 010" pitchFamily="2" charset="0"/>
              </a:rPr>
              <a:t>;k </a:t>
            </a:r>
            <a:r>
              <a:rPr lang="en-IN" sz="2200" dirty="0" err="1" smtClean="0">
                <a:latin typeface="Kruti Dev 010" pitchFamily="2" charset="0"/>
              </a:rPr>
              <a:t>vfHkHkkod</a:t>
            </a:r>
            <a:r>
              <a:rPr lang="en-IN" sz="2200" dirty="0" smtClean="0">
                <a:latin typeface="Kruti Dev 010" pitchFamily="2" charset="0"/>
              </a:rPr>
              <a:t> ds </a:t>
            </a:r>
            <a:r>
              <a:rPr lang="en-IN" sz="2200" dirty="0" err="1" smtClean="0">
                <a:latin typeface="Kruti Dev 010" pitchFamily="2" charset="0"/>
              </a:rPr>
              <a:t>ek</a:t>
            </a:r>
            <a:r>
              <a:rPr lang="en-IN" sz="2200" dirty="0" smtClean="0">
                <a:latin typeface="Kruti Dev 010" pitchFamily="2" charset="0"/>
              </a:rPr>
              <a:t>/;e ls </a:t>
            </a:r>
            <a:r>
              <a:rPr lang="en-IN" sz="2200" dirty="0" smtClean="0">
                <a:latin typeface="Kruti Dev 010" pitchFamily="2" charset="0"/>
              </a:rPr>
              <a:t>ml </a:t>
            </a:r>
            <a:r>
              <a:rPr lang="en-IN" sz="2200" dirty="0" err="1" smtClean="0">
                <a:latin typeface="Kruti Dev 010" pitchFamily="2" charset="0"/>
              </a:rPr>
              <a:t>ij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yxk</a:t>
            </a:r>
            <a:r>
              <a:rPr lang="en-IN" sz="2200" dirty="0" smtClean="0">
                <a:latin typeface="Kruti Dev 010" pitchFamily="2" charset="0"/>
              </a:rPr>
              <a:t>, x, </a:t>
            </a:r>
            <a:r>
              <a:rPr lang="en-IN" sz="2200" dirty="0" err="1" smtClean="0">
                <a:latin typeface="Kruti Dev 010" pitchFamily="2" charset="0"/>
              </a:rPr>
              <a:t>bYtkeksa@vkjksiksa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smtClean="0">
                <a:latin typeface="Kruti Dev 010" pitchFamily="2" charset="0"/>
              </a:rPr>
              <a:t>dh </a:t>
            </a:r>
            <a:r>
              <a:rPr lang="en-IN" sz="2200" dirty="0" err="1" smtClean="0">
                <a:latin typeface="Kruti Dev 010" pitchFamily="2" charset="0"/>
              </a:rPr>
              <a:t>tkudkjh</a:t>
            </a:r>
            <a:r>
              <a:rPr lang="en-IN" sz="2200" dirty="0" smtClean="0">
                <a:latin typeface="Kruti Dev 010" pitchFamily="2" charset="0"/>
              </a:rPr>
              <a:t> </a:t>
            </a:r>
            <a:r>
              <a:rPr lang="en-IN" sz="2200" dirty="0" err="1" smtClean="0">
                <a:latin typeface="Kruti Dev 010" pitchFamily="2" charset="0"/>
              </a:rPr>
              <a:t>nsaA</a:t>
            </a:r>
            <a:r>
              <a:rPr lang="en-IN" sz="2200" dirty="0" smtClean="0">
                <a:latin typeface="Kruti Dev 010" pitchFamily="2" charset="0"/>
              </a:rPr>
              <a:t> </a:t>
            </a:r>
            <a:endParaRPr lang="en-IN" sz="22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iqfyl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LVs’ku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ij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4"/>
          <a:stretch/>
        </p:blipFill>
        <p:spPr>
          <a:xfrm>
            <a:off x="232225" y="1558835"/>
            <a:ext cx="725714" cy="901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1355778"/>
            <a:ext cx="2602410" cy="268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4269375"/>
            <a:ext cx="2489197" cy="20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iqfyl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LVs’ku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8909" y="1425943"/>
            <a:ext cx="4978403" cy="5408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solidFill>
                  <a:srgbClr val="00B050"/>
                </a:solidFill>
                <a:latin typeface="Kruti Dev 010" pitchFamily="2" charset="0"/>
              </a:rPr>
              <a:t>D;k</a:t>
            </a:r>
            <a:r>
              <a:rPr lang="en-US" sz="2400" b="1" dirty="0">
                <a:solidFill>
                  <a:srgbClr val="00B050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Kruti Dev 010" pitchFamily="2" charset="0"/>
              </a:rPr>
              <a:t>djsa</a:t>
            </a:r>
            <a:r>
              <a:rPr lang="en-US" sz="2400" b="1" dirty="0">
                <a:solidFill>
                  <a:srgbClr val="00B050"/>
                </a:solidFill>
                <a:latin typeface="Kruti Dev 010" pitchFamily="2" charset="0"/>
              </a:rPr>
              <a:t> ¼lsD’ku 10 </a:t>
            </a:r>
            <a:r>
              <a:rPr lang="en-US" sz="2400" b="1" dirty="0" err="1">
                <a:solidFill>
                  <a:srgbClr val="00B050"/>
                </a:solidFill>
                <a:latin typeface="Kruti Dev 010" pitchFamily="2" charset="0"/>
              </a:rPr>
              <a:t>vkSj</a:t>
            </a:r>
            <a:r>
              <a:rPr lang="en-US" sz="2400" b="1" dirty="0">
                <a:solidFill>
                  <a:srgbClr val="00B050"/>
                </a:solidFill>
                <a:latin typeface="Kruti Dev 010" pitchFamily="2" charset="0"/>
              </a:rPr>
              <a:t> #y 8½</a:t>
            </a:r>
            <a:endParaRPr lang="en-IN" sz="2400" dirty="0">
              <a:solidFill>
                <a:srgbClr val="00B050"/>
              </a:solidFill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izFke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lwpuk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fjiksVZ</a:t>
            </a:r>
            <a:r>
              <a:rPr lang="en-US" sz="2200" dirty="0" smtClean="0">
                <a:latin typeface="Kruti Dev 010" pitchFamily="2" charset="0"/>
              </a:rPr>
              <a:t> dh </a:t>
            </a:r>
            <a:r>
              <a:rPr lang="en-US" sz="2200" dirty="0" err="1" smtClean="0">
                <a:latin typeface="Kruti Dev 010" pitchFamily="2" charset="0"/>
              </a:rPr>
              <a:t>izfr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nh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tkuh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pkfg</a:t>
            </a:r>
            <a:r>
              <a:rPr lang="en-US" sz="2200" dirty="0" smtClean="0">
                <a:latin typeface="Kruti Dev 010" pitchFamily="2" charset="0"/>
              </a:rPr>
              <a:t>, ;k </a:t>
            </a:r>
            <a:r>
              <a:rPr lang="en-US" sz="2200" dirty="0" err="1" smtClean="0">
                <a:latin typeface="Kruti Dev 010" pitchFamily="2" charset="0"/>
              </a:rPr>
              <a:t>iqfyl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fjiksVZ</a:t>
            </a:r>
            <a:r>
              <a:rPr lang="en-US" sz="2200" dirty="0" smtClean="0">
                <a:latin typeface="Kruti Dev 010" pitchFamily="2" charset="0"/>
              </a:rPr>
              <a:t> dh </a:t>
            </a:r>
            <a:r>
              <a:rPr lang="en-US" sz="2200" dirty="0" err="1" smtClean="0">
                <a:latin typeface="Kruti Dev 010" pitchFamily="2" charset="0"/>
              </a:rPr>
              <a:t>izfrfyfi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ekrk&amp;firk</a:t>
            </a:r>
            <a:r>
              <a:rPr lang="en-US" sz="2200" dirty="0" smtClean="0">
                <a:latin typeface="Kruti Dev 010" pitchFamily="2" charset="0"/>
              </a:rPr>
              <a:t> ;k </a:t>
            </a:r>
            <a:r>
              <a:rPr lang="en-US" sz="2200" dirty="0" err="1" smtClean="0">
                <a:latin typeface="Kruti Dev 010" pitchFamily="2" charset="0"/>
              </a:rPr>
              <a:t>vfHkHkkod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nh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tkuh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pkfg,A</a:t>
            </a:r>
            <a:endParaRPr lang="en-US" sz="2200" dirty="0" smtClean="0"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mi;qDr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fpfdRlh</a:t>
            </a:r>
            <a:r>
              <a:rPr lang="en-US" sz="2200" dirty="0" smtClean="0">
                <a:latin typeface="Kruti Dev 010" pitchFamily="2" charset="0"/>
              </a:rPr>
              <a:t>; </a:t>
            </a:r>
            <a:r>
              <a:rPr lang="en-US" sz="2200" dirty="0" err="1" smtClean="0">
                <a:latin typeface="Kruti Dev 010" pitchFamily="2" charset="0"/>
              </a:rPr>
              <a:t>lgk;rk</a:t>
            </a:r>
            <a:r>
              <a:rPr lang="en-US" sz="2200" dirty="0" smtClean="0">
                <a:latin typeface="Kruti Dev 010" pitchFamily="2" charset="0"/>
              </a:rPr>
              <a:t> ;k </a:t>
            </a:r>
            <a:r>
              <a:rPr lang="en-US" sz="2200" dirty="0" err="1" smtClean="0">
                <a:latin typeface="Kruti Dev 010" pitchFamily="2" charset="0"/>
              </a:rPr>
              <a:t>fo’ks"k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f’k</a:t>
            </a:r>
            <a:r>
              <a:rPr lang="en-US" sz="2200" dirty="0" smtClean="0">
                <a:latin typeface="Kruti Dev 010" pitchFamily="2" charset="0"/>
              </a:rPr>
              <a:t>{</a:t>
            </a:r>
            <a:r>
              <a:rPr lang="en-US" sz="2200" dirty="0" err="1" smtClean="0">
                <a:latin typeface="Kruti Dev 010" pitchFamily="2" charset="0"/>
              </a:rPr>
              <a:t>kd</a:t>
            </a:r>
            <a:r>
              <a:rPr lang="en-US" sz="2200" dirty="0" smtClean="0">
                <a:latin typeface="Kruti Dev 010" pitchFamily="2" charset="0"/>
              </a:rPr>
              <a:t> dh </a:t>
            </a:r>
            <a:r>
              <a:rPr lang="en-US" sz="2200" dirty="0" err="1" smtClean="0">
                <a:latin typeface="Kruti Dev 010" pitchFamily="2" charset="0"/>
              </a:rPr>
              <a:t>lgk;rk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rFkk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vU</a:t>
            </a:r>
            <a:r>
              <a:rPr lang="en-US" sz="2200" dirty="0" smtClean="0">
                <a:latin typeface="Kruti Dev 010" pitchFamily="2" charset="0"/>
              </a:rPr>
              <a:t>; </a:t>
            </a:r>
            <a:r>
              <a:rPr lang="en-US" sz="2200" dirty="0" err="1" smtClean="0">
                <a:latin typeface="Kruti Dev 010" pitchFamily="2" charset="0"/>
              </a:rPr>
              <a:t>dksbZ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lgk;rk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ftldh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vko</a:t>
            </a:r>
            <a:r>
              <a:rPr lang="en-US" sz="2200" dirty="0" smtClean="0">
                <a:latin typeface="Kruti Dev 010" pitchFamily="2" charset="0"/>
              </a:rPr>
              <a:t>’;</a:t>
            </a:r>
            <a:r>
              <a:rPr lang="en-US" sz="2200" dirty="0" err="1" smtClean="0">
                <a:latin typeface="Kruti Dev 010" pitchFamily="2" charset="0"/>
              </a:rPr>
              <a:t>drk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miyC</a:t>
            </a:r>
            <a:r>
              <a:rPr lang="en-US" sz="2200" dirty="0" smtClean="0">
                <a:latin typeface="Kruti Dev 010" pitchFamily="2" charset="0"/>
              </a:rPr>
              <a:t>/k </a:t>
            </a:r>
            <a:r>
              <a:rPr lang="en-US" sz="2200" dirty="0" err="1" smtClean="0">
                <a:latin typeface="Kruti Dev 010" pitchFamily="2" charset="0"/>
              </a:rPr>
              <a:t>djok,aA</a:t>
            </a:r>
            <a:r>
              <a:rPr lang="en-US" sz="2200" dirty="0" smtClean="0">
                <a:latin typeface="Kruti Dev 010" pitchFamily="2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Kruti Dev 010" pitchFamily="2" charset="0"/>
              </a:rPr>
              <a:t>f</a:t>
            </a:r>
            <a:r>
              <a:rPr lang="en-US" sz="2200" dirty="0" err="1" smtClean="0">
                <a:latin typeface="Kruti Dev 010" pitchFamily="2" charset="0"/>
              </a:rPr>
              <a:t>tyk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fof</a:t>
            </a:r>
            <a:r>
              <a:rPr lang="en-US" sz="2200" dirty="0" smtClean="0">
                <a:latin typeface="Kruti Dev 010" pitchFamily="2" charset="0"/>
              </a:rPr>
              <a:t>/k </a:t>
            </a:r>
            <a:r>
              <a:rPr lang="en-US" sz="2200" dirty="0" err="1" smtClean="0">
                <a:latin typeface="Kruti Dev 010" pitchFamily="2" charset="0"/>
              </a:rPr>
              <a:t>lsok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izkf</a:t>
            </a:r>
            <a:r>
              <a:rPr lang="en-US" sz="2200" dirty="0" smtClean="0">
                <a:latin typeface="Kruti Dev 010" pitchFamily="2" charset="0"/>
              </a:rPr>
              <a:t>/</a:t>
            </a:r>
            <a:r>
              <a:rPr lang="en-US" sz="2200" dirty="0" err="1" smtClean="0">
                <a:latin typeface="Kruti Dev 010" pitchFamily="2" charset="0"/>
              </a:rPr>
              <a:t>kdkjh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fu</a:t>
            </a:r>
            <a:r>
              <a:rPr lang="en-US" sz="2200" dirty="0" smtClean="0">
                <a:latin typeface="Kruti Dev 010" pitchFamily="2" charset="0"/>
              </a:rPr>
              <a:t>%’</a:t>
            </a:r>
            <a:r>
              <a:rPr lang="en-US" sz="2200" dirty="0" err="1" smtClean="0">
                <a:latin typeface="Kruti Dev 010" pitchFamily="2" charset="0"/>
              </a:rPr>
              <a:t>kqYd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dkuwuh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lgk;rk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iznku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djus</a:t>
            </a:r>
            <a:r>
              <a:rPr lang="en-US" sz="2200" dirty="0" smtClean="0">
                <a:latin typeface="Kruti Dev 010" pitchFamily="2" charset="0"/>
              </a:rPr>
              <a:t> ds </a:t>
            </a:r>
            <a:r>
              <a:rPr lang="en-US" sz="2200" dirty="0" err="1" smtClean="0">
                <a:latin typeface="Kruti Dev 010" pitchFamily="2" charset="0"/>
              </a:rPr>
              <a:t>fy</a:t>
            </a:r>
            <a:r>
              <a:rPr lang="en-US" sz="2200" dirty="0" smtClean="0">
                <a:latin typeface="Kruti Dev 010" pitchFamily="2" charset="0"/>
              </a:rPr>
              <a:t>, </a:t>
            </a:r>
            <a:r>
              <a:rPr lang="en-US" sz="2200" dirty="0" err="1" smtClean="0">
                <a:latin typeface="Kruti Dev 010" pitchFamily="2" charset="0"/>
              </a:rPr>
              <a:t>lwfpr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djsaA</a:t>
            </a:r>
            <a:r>
              <a:rPr lang="en-US" sz="2200" dirty="0" smtClean="0">
                <a:latin typeface="Kruti Dev 010" pitchFamily="2" charset="0"/>
              </a:rPr>
              <a:t> </a:t>
            </a:r>
            <a:endParaRPr lang="en-US" sz="2200" dirty="0">
              <a:latin typeface="Kruti Dev 01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4"/>
          <a:stretch/>
        </p:blipFill>
        <p:spPr>
          <a:xfrm>
            <a:off x="232225" y="1558835"/>
            <a:ext cx="725714" cy="901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99" y="3018971"/>
            <a:ext cx="3072349" cy="32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18" y="1311277"/>
            <a:ext cx="5798456" cy="50895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</a:rPr>
              <a:t>D;k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u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</a:rPr>
              <a:t>djsa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</a:rPr>
              <a:t>¼lsD’ku 10 </a:t>
            </a:r>
            <a:r>
              <a:rPr lang="en-US" sz="2400" b="1" dirty="0" err="1">
                <a:solidFill>
                  <a:srgbClr val="FF0000"/>
                </a:solidFill>
                <a:latin typeface="Kruti Dev 010" pitchFamily="2" charset="0"/>
              </a:rPr>
              <a:t>vkSj</a:t>
            </a:r>
            <a:r>
              <a:rPr lang="en-US" sz="2400" b="1" dirty="0">
                <a:solidFill>
                  <a:srgbClr val="FF0000"/>
                </a:solidFill>
                <a:latin typeface="Kruti Dev 010" pitchFamily="2" charset="0"/>
              </a:rPr>
              <a:t> #y 8½</a:t>
            </a:r>
            <a:endParaRPr lang="en-IN" sz="2400" dirty="0">
              <a:solidFill>
                <a:srgbClr val="FF0000"/>
              </a:solidFill>
              <a:latin typeface="Kruti Dev 010" pitchFamily="2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dkuwu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mYya?ku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okys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fdlh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Hkh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ds </a:t>
            </a:r>
            <a:r>
              <a:rPr lang="en-US" sz="2200" dirty="0" smtClean="0">
                <a:latin typeface="Kruti Dev 010" pitchFamily="2" charset="0"/>
              </a:rPr>
              <a:t/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err="1" smtClean="0">
                <a:latin typeface="Kruti Dev 010" pitchFamily="2" charset="0"/>
              </a:rPr>
              <a:t>fo</a:t>
            </a:r>
            <a:r>
              <a:rPr lang="en-US" sz="2200" dirty="0" smtClean="0">
                <a:latin typeface="Kruti Dev 010" pitchFamily="2" charset="0"/>
              </a:rPr>
              <a:t>#) </a:t>
            </a:r>
            <a:r>
              <a:rPr lang="en-US" sz="2200" dirty="0" err="1" smtClean="0">
                <a:latin typeface="Kruti Dev 010" pitchFamily="2" charset="0"/>
              </a:rPr>
              <a:t>izFke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lwpuk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fjiksVZ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rc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rd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ntZ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ugha</a:t>
            </a:r>
            <a:r>
              <a:rPr lang="en-US" sz="2200" dirty="0" smtClean="0">
                <a:latin typeface="Kruti Dev 010" pitchFamily="2" charset="0"/>
              </a:rPr>
              <a:t> dh </a:t>
            </a:r>
            <a:r>
              <a:rPr lang="en-US" sz="2200" dirty="0" smtClean="0">
                <a:latin typeface="Kruti Dev 010" pitchFamily="2" charset="0"/>
              </a:rPr>
              <a:t/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err="1" smtClean="0">
                <a:latin typeface="Kruti Dev 010" pitchFamily="2" charset="0"/>
              </a:rPr>
              <a:t>tk,xh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tc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rd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us </a:t>
            </a:r>
            <a:r>
              <a:rPr lang="en-US" sz="2200" dirty="0" err="1" smtClean="0">
                <a:latin typeface="Kruti Dev 010" pitchFamily="2" charset="0"/>
              </a:rPr>
              <a:t>t?kU</a:t>
            </a:r>
            <a:r>
              <a:rPr lang="en-US" sz="2200" dirty="0" smtClean="0">
                <a:latin typeface="Kruti Dev 010" pitchFamily="2" charset="0"/>
              </a:rPr>
              <a:t>; </a:t>
            </a:r>
            <a:r>
              <a:rPr lang="en-US" sz="2200" dirty="0" err="1" smtClean="0">
                <a:latin typeface="Kruti Dev 010" pitchFamily="2" charset="0"/>
              </a:rPr>
              <a:t>vijk</a:t>
            </a:r>
            <a:r>
              <a:rPr lang="en-US" sz="2200" dirty="0" smtClean="0">
                <a:latin typeface="Kruti Dev 010" pitchFamily="2" charset="0"/>
              </a:rPr>
              <a:t>/k u </a:t>
            </a:r>
            <a:r>
              <a:rPr lang="en-US" sz="2200" dirty="0" err="1" smtClean="0">
                <a:latin typeface="Kruti Dev 010" pitchFamily="2" charset="0"/>
              </a:rPr>
              <a:t>fd;k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/>
            </a:r>
            <a:br>
              <a:rPr lang="en-US" sz="2200" dirty="0" smtClean="0">
                <a:latin typeface="Kruti Dev 010" pitchFamily="2" charset="0"/>
              </a:rPr>
            </a:br>
            <a:r>
              <a:rPr lang="en-US" sz="2200" dirty="0" smtClean="0">
                <a:latin typeface="Kruti Dev 010" pitchFamily="2" charset="0"/>
              </a:rPr>
              <a:t>;</a:t>
            </a:r>
            <a:r>
              <a:rPr lang="en-US" sz="2200" dirty="0" smtClean="0">
                <a:latin typeface="Kruti Dev 010" pitchFamily="2" charset="0"/>
              </a:rPr>
              <a:t>k oks </a:t>
            </a:r>
            <a:r>
              <a:rPr lang="en-US" sz="2200" dirty="0" err="1" smtClean="0">
                <a:latin typeface="Kruti Dev 010" pitchFamily="2" charset="0"/>
              </a:rPr>
              <a:t>tqeZ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esa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o;Ldksa</a:t>
            </a:r>
            <a:r>
              <a:rPr lang="en-US" sz="2200" dirty="0" smtClean="0">
                <a:latin typeface="Kruti Dev 010" pitchFamily="2" charset="0"/>
              </a:rPr>
              <a:t> ds </a:t>
            </a:r>
            <a:r>
              <a:rPr lang="en-US" sz="2200" dirty="0" err="1" smtClean="0">
                <a:latin typeface="Kruti Dev 010" pitchFamily="2" charset="0"/>
              </a:rPr>
              <a:t>lkFk</a:t>
            </a:r>
            <a:r>
              <a:rPr lang="en-US" sz="2200" dirty="0" smtClean="0">
                <a:latin typeface="Kruti Dev 010" pitchFamily="2" charset="0"/>
              </a:rPr>
              <a:t> '</a:t>
            </a:r>
            <a:r>
              <a:rPr lang="en-US" sz="2200" dirty="0" err="1" smtClean="0">
                <a:latin typeface="Kruti Dev 010" pitchFamily="2" charset="0"/>
              </a:rPr>
              <a:t>kkfey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gksA</a:t>
            </a:r>
            <a:r>
              <a:rPr lang="en-US" sz="2200" dirty="0" smtClean="0">
                <a:latin typeface="Kruti Dev 010" pitchFamily="2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iqfyl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ykWdi</a:t>
            </a:r>
            <a:r>
              <a:rPr lang="en-US" sz="2200" dirty="0" smtClean="0">
                <a:latin typeface="Kruti Dev 010" pitchFamily="2" charset="0"/>
              </a:rPr>
              <a:t>] </a:t>
            </a:r>
            <a:r>
              <a:rPr lang="en-US" sz="2200" dirty="0" err="1" smtClean="0">
                <a:latin typeface="Kruti Dev 010" pitchFamily="2" charset="0"/>
              </a:rPr>
              <a:t>iqfyl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LVs’ku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;k </a:t>
            </a:r>
            <a:r>
              <a:rPr lang="en-US" sz="2200" dirty="0" err="1" smtClean="0">
                <a:latin typeface="Kruti Dev 010" pitchFamily="2" charset="0"/>
              </a:rPr>
              <a:t>o;Ldksa</a:t>
            </a:r>
            <a:r>
              <a:rPr lang="en-US" sz="2200" dirty="0" smtClean="0">
                <a:latin typeface="Kruti Dev 010" pitchFamily="2" charset="0"/>
              </a:rPr>
              <a:t> ds </a:t>
            </a:r>
            <a:r>
              <a:rPr lang="en-US" sz="2200" dirty="0" err="1" smtClean="0">
                <a:latin typeface="Kruti Dev 010" pitchFamily="2" charset="0"/>
              </a:rPr>
              <a:t>dkjkokl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esa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ugha</a:t>
            </a:r>
            <a:r>
              <a:rPr lang="en-US" sz="2200" dirty="0" smtClean="0">
                <a:latin typeface="Kruti Dev 010" pitchFamily="2" charset="0"/>
              </a:rPr>
              <a:t> j[</a:t>
            </a:r>
            <a:r>
              <a:rPr lang="en-US" sz="2200" dirty="0" err="1" smtClean="0">
                <a:latin typeface="Kruti Dev 010" pitchFamily="2" charset="0"/>
              </a:rPr>
              <a:t>kuk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pkfg,A</a:t>
            </a:r>
            <a:r>
              <a:rPr lang="en-US" sz="2200" dirty="0" smtClean="0">
                <a:latin typeface="Kruti Dev 010" pitchFamily="2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gFkdM+h</a:t>
            </a:r>
            <a:r>
              <a:rPr lang="en-US" sz="2200" dirty="0" smtClean="0">
                <a:latin typeface="Kruti Dev 010" pitchFamily="2" charset="0"/>
              </a:rPr>
              <a:t>] </a:t>
            </a:r>
            <a:r>
              <a:rPr lang="en-US" sz="2200" dirty="0" err="1" smtClean="0">
                <a:latin typeface="Kruti Dev 010" pitchFamily="2" charset="0"/>
              </a:rPr>
              <a:t>csM+h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;k </a:t>
            </a:r>
            <a:r>
              <a:rPr lang="en-US" sz="2200" dirty="0" err="1" smtClean="0">
                <a:latin typeface="Kruti Dev 010" pitchFamily="2" charset="0"/>
              </a:rPr>
              <a:t>tathj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esa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ugha</a:t>
            </a:r>
            <a:r>
              <a:rPr lang="en-US" sz="2200" dirty="0" smtClean="0">
                <a:latin typeface="Kruti Dev 010" pitchFamily="2" charset="0"/>
              </a:rPr>
              <a:t> j[</a:t>
            </a:r>
            <a:r>
              <a:rPr lang="en-US" sz="2200" dirty="0" err="1" smtClean="0">
                <a:latin typeface="Kruti Dev 010" pitchFamily="2" charset="0"/>
              </a:rPr>
              <a:t>kk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tkuk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pkfg,A</a:t>
            </a:r>
            <a:r>
              <a:rPr lang="en-US" sz="2200" dirty="0" smtClean="0">
                <a:latin typeface="Kruti Dev 010" pitchFamily="2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viuk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vijk</a:t>
            </a:r>
            <a:r>
              <a:rPr lang="en-US" sz="2200" dirty="0" smtClean="0">
                <a:latin typeface="Kruti Dev 010" pitchFamily="2" charset="0"/>
              </a:rPr>
              <a:t>/k </a:t>
            </a:r>
            <a:r>
              <a:rPr lang="en-US" sz="2200" dirty="0" err="1" smtClean="0">
                <a:latin typeface="Kruti Dev 010" pitchFamily="2" charset="0"/>
              </a:rPr>
              <a:t>Lohdkj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djkus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ds </a:t>
            </a:r>
            <a:r>
              <a:rPr lang="en-US" sz="2200" dirty="0" err="1" smtClean="0">
                <a:latin typeface="Kruti Dev 010" pitchFamily="2" charset="0"/>
              </a:rPr>
              <a:t>fy</a:t>
            </a:r>
            <a:r>
              <a:rPr lang="en-US" sz="2200" dirty="0" smtClean="0">
                <a:latin typeface="Kruti Dev 010" pitchFamily="2" charset="0"/>
              </a:rPr>
              <a:t>, </a:t>
            </a:r>
            <a:r>
              <a:rPr lang="en-US" sz="2200" dirty="0" err="1" smtClean="0">
                <a:latin typeface="Kruti Dev 010" pitchFamily="2" charset="0"/>
              </a:rPr>
              <a:t>ncko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ugha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nsuk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pkfg,A</a:t>
            </a:r>
            <a:r>
              <a:rPr lang="en-US" sz="2200" dirty="0" smtClean="0">
                <a:latin typeface="Kruti Dev 010" pitchFamily="2" charset="0"/>
              </a:rPr>
              <a:t>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Kruti Dev 010" pitchFamily="2" charset="0"/>
              </a:rPr>
              <a:t>d</a:t>
            </a:r>
            <a:r>
              <a:rPr lang="en-US" sz="2200" dirty="0" err="1" smtClean="0">
                <a:latin typeface="Kruti Dev 010" pitchFamily="2" charset="0"/>
              </a:rPr>
              <a:t>kuwu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mYya?ku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okys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ds </a:t>
            </a:r>
            <a:r>
              <a:rPr lang="en-US" sz="2200" dirty="0" err="1" smtClean="0">
                <a:latin typeface="Kruti Dev 010" pitchFamily="2" charset="0"/>
              </a:rPr>
              <a:t>lkFk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fdlh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O;fDr</a:t>
            </a:r>
            <a:r>
              <a:rPr lang="en-US" sz="2200" dirty="0" smtClean="0">
                <a:latin typeface="Kruti Dev 010" pitchFamily="2" charset="0"/>
              </a:rPr>
              <a:t> dh </a:t>
            </a:r>
            <a:r>
              <a:rPr lang="en-US" sz="2200" dirty="0" err="1" smtClean="0">
                <a:latin typeface="Kruti Dev 010" pitchFamily="2" charset="0"/>
              </a:rPr>
              <a:t>la;qDr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dk;Zokgh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ugha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pykbZ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tk,xhA</a:t>
            </a:r>
            <a:r>
              <a:rPr lang="en-US" sz="2200" dirty="0" smtClean="0">
                <a:latin typeface="Kruti Dev 010" pitchFamily="2" charset="0"/>
              </a:rPr>
              <a:t> </a:t>
            </a:r>
            <a:endParaRPr lang="en-IN" sz="2200" dirty="0"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iqfyl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LVs’ku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5"/>
          <a:stretch/>
        </p:blipFill>
        <p:spPr>
          <a:xfrm>
            <a:off x="253998" y="1470935"/>
            <a:ext cx="986976" cy="1011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46" y="3831773"/>
            <a:ext cx="1023298" cy="2939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97" y="1357268"/>
            <a:ext cx="2354315" cy="1253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6"/>
          <a:stretch/>
        </p:blipFill>
        <p:spPr>
          <a:xfrm>
            <a:off x="6821714" y="2622482"/>
            <a:ext cx="1314808" cy="21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fd'kksj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cksMZ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3916" y="1204685"/>
            <a:ext cx="3452583" cy="160382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dk;ZokbZ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izdkj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Kruti Dev 010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¼lsD’ku 14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vkSj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15½</a:t>
            </a:r>
            <a:endParaRPr lang="en-US" sz="2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1204686"/>
            <a:ext cx="5690957" cy="160382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1-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NksVs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&amp;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eksVs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vijk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/k&amp;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laf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kIr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dk;ZokbZ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2-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xaHkhj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vijk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/k&amp;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lEeu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dsl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rjg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dk;ZokbZ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3-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t?kU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vijk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/k&amp;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lEeu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dsl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rjg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ruti Dev 010" pitchFamily="2" charset="0"/>
              </a:rPr>
              <a:t>dk;ZokbZ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917" y="2982685"/>
            <a:ext cx="2830284" cy="160382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vkns'k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ikfjr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djrs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le;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fd’kksj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cksMZ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dks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¼lsD’ku 18½</a:t>
            </a:r>
            <a:endParaRPr lang="en-US" sz="2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4200" y="2982686"/>
            <a:ext cx="5690957" cy="160382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1-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ifjoh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kdkjh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cky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dY;k.k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kdkjh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lkekftd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tkap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fjiksVZ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izkIr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ysuh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pkfg,A</a:t>
            </a:r>
            <a:endParaRPr lang="en-US" sz="2000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2-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ifjoh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kdkjh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cky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dY;k.k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kdkjh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}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kjk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rS;kj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O;fDrxr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ns[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kjs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[k ;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kstuk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kkfey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djuh</a:t>
            </a:r>
            <a:r>
              <a:rPr lang="en-US" sz="20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Kruti Dev 010" pitchFamily="2" charset="0"/>
              </a:rPr>
              <a:t>pkfg,A</a:t>
            </a:r>
            <a:r>
              <a:rPr lang="en-US" sz="2000" dirty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1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418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1663"/>
            <a:ext cx="9144000" cy="378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fd'kksj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cksMZ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dk;Z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)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fr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3917" y="1204684"/>
            <a:ext cx="2841170" cy="160382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fd'kksj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cksMZ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}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kjk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ikfjr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vkns’k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000" b="1" dirty="0" err="1" smtClean="0">
                <a:solidFill>
                  <a:schemeClr val="bg1"/>
                </a:solidFill>
                <a:latin typeface="Kruti Dev 010" pitchFamily="2" charset="0"/>
              </a:rPr>
              <a:t>izdkj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¼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lsD’ku </a:t>
            </a:r>
            <a:r>
              <a:rPr lang="en-US" sz="2000" b="1" dirty="0" smtClean="0">
                <a:solidFill>
                  <a:schemeClr val="bg1"/>
                </a:solidFill>
                <a:latin typeface="Kruti Dev 010" pitchFamily="2" charset="0"/>
              </a:rPr>
              <a:t>8½ </a:t>
            </a:r>
            <a:endParaRPr lang="en-US" sz="2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5085" y="1041859"/>
            <a:ext cx="5823177" cy="58161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1-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lykg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psrkouh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ckn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?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tkus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nsukA</a:t>
            </a:r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2-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lewg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ijke’kZ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;k ,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slh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xfrfof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k;ksas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kkfey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gksukA</a:t>
            </a:r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3-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cPpk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ekrk&amp;firk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vfHkHkkod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}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kjk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tqekZuk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HkjukA</a:t>
            </a:r>
            <a:endParaRPr lang="en-US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4-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vPNs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O;ogkj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dkj.k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fjgk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gksuk</a:t>
            </a:r>
            <a:r>
              <a:rPr lang="en-US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ekrk&amp;firk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vfHkHkkod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;k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mi;qDr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O;fDr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mi;qDr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lqfo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j[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kukA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5-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vPNs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O;ogkj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ifjoh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fjgk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gksuk</a:t>
            </a:r>
            <a:r>
              <a:rPr lang="en-US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mi;qDr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lqfo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dh ns[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kjs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[k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fujh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k.k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vPNs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O;ogkj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o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dh [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kq’kgkyh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lqfuf’pr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fdrus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Hkh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le;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tks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rhu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u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j[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kukA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6-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fo'ks"k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x`g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j[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tkuk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brus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le;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tks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rhu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ls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u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rkfd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fuokl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ds le;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lq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kkjkRed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lsok,a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ijke’kZ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O;ogkj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cnyko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fpfdRlk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euksjksx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lgk;rk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nh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tk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ldsA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7-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bu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lc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vfrfjDr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fd’kksj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U;k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cksMZZ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vkns’k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ikfjr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ldrs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Ldwy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mifLFkr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jgus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O;kolkf;d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izf’k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k.k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dsUnz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mifLFkr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jgus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mipkj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dsUnz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mifLFkr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jgus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  <a:latin typeface="Kruti Dev 010" pitchFamily="2" charset="0"/>
              </a:rPr>
              <a:t>u'kk</a:t>
            </a: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Kruti Dev 010" pitchFamily="2" charset="0"/>
              </a:rPr>
              <a:t>eqfDr</a:t>
            </a: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Kruti Dev 010" pitchFamily="2" charset="0"/>
              </a:rPr>
              <a:t>dk;ZØe</a:t>
            </a: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sz="1900" dirty="0" err="1" smtClean="0">
                <a:solidFill>
                  <a:schemeClr val="tx1"/>
                </a:solidFill>
                <a:latin typeface="Kruti Dev 010" pitchFamily="2" charset="0"/>
              </a:rPr>
              <a:t>kkfey</a:t>
            </a: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Kruti Dev 010" pitchFamily="2" charset="0"/>
              </a:rPr>
              <a:t>gksuk</a:t>
            </a: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</a:p>
          <a:p>
            <a:pPr>
              <a:spcAft>
                <a:spcPts val="600"/>
              </a:spcAft>
            </a:pPr>
            <a:endParaRPr lang="en-US" sz="1900" dirty="0" smtClean="0">
              <a:solidFill>
                <a:schemeClr val="tx1"/>
              </a:solidFill>
              <a:latin typeface="Kruti Dev 01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9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1900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  <a:effectLst/>
      </a:spPr>
      <a:bodyPr rtlCol="0" anchor="ctr"/>
      <a:lstStyle>
        <a:defPPr marL="514350" indent="-514350">
          <a:spcAft>
            <a:spcPts val="600"/>
          </a:spcAft>
          <a:buFont typeface="+mj-lt"/>
          <a:buAutoNum type="romanLcPeriod"/>
          <a:defRPr sz="20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1235</Words>
  <Application>Microsoft Office PowerPoint</Application>
  <PresentationFormat>On-screen Show (4:3)</PresentationFormat>
  <Paragraphs>87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Kruti Dev 010</vt:lpstr>
      <vt:lpstr>Wingdings</vt:lpstr>
      <vt:lpstr>Office Theme</vt:lpstr>
      <vt:lpstr>fd'kksj U;k; cksMZ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 Clinical Trials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Juvenile Justice Board</dc:title>
  <dc:creator>Amar Nidhi</dc:creator>
  <cp:lastModifiedBy>Darshan</cp:lastModifiedBy>
  <cp:revision>300</cp:revision>
  <cp:lastPrinted>2019-09-18T08:32:55Z</cp:lastPrinted>
  <dcterms:created xsi:type="dcterms:W3CDTF">2018-03-12T16:43:59Z</dcterms:created>
  <dcterms:modified xsi:type="dcterms:W3CDTF">2019-09-26T09:01:20Z</dcterms:modified>
</cp:coreProperties>
</file>