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7" r:id="rId3"/>
    <p:sldId id="291" r:id="rId4"/>
    <p:sldId id="293" r:id="rId5"/>
    <p:sldId id="294" r:id="rId6"/>
    <p:sldId id="297" r:id="rId7"/>
    <p:sldId id="325" r:id="rId8"/>
    <p:sldId id="324" r:id="rId9"/>
    <p:sldId id="306" r:id="rId10"/>
    <p:sldId id="310" r:id="rId11"/>
    <p:sldId id="258" r:id="rId12"/>
    <p:sldId id="268" r:id="rId13"/>
    <p:sldId id="283" r:id="rId14"/>
    <p:sldId id="271" r:id="rId15"/>
    <p:sldId id="278" r:id="rId16"/>
    <p:sldId id="320" r:id="rId17"/>
    <p:sldId id="321" r:id="rId18"/>
    <p:sldId id="275" r:id="rId19"/>
    <p:sldId id="322" r:id="rId20"/>
    <p:sldId id="276" r:id="rId21"/>
    <p:sldId id="277" r:id="rId22"/>
    <p:sldId id="323" r:id="rId23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0E"/>
    <a:srgbClr val="00833E"/>
    <a:srgbClr val="FFDE81"/>
    <a:srgbClr val="E0ECBC"/>
    <a:srgbClr val="77777A"/>
    <a:srgbClr val="960374"/>
    <a:srgbClr val="96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8" autoAdjust="0"/>
  </p:normalViewPr>
  <p:slideViewPr>
    <p:cSldViewPr snapToGrid="0" snapToObjects="1">
      <p:cViewPr>
        <p:scale>
          <a:sx n="100" d="100"/>
          <a:sy n="100" d="100"/>
        </p:scale>
        <p:origin x="1836" y="-42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CC4D0-ED64-4204-9FBC-65987386311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EABCD-94B1-42AF-A711-2BE22DF10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7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FFFDE-2220-4854-AA6A-AC9B1364DC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311C-B3C3-4230-B508-F7251C4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word group is replaced</a:t>
            </a:r>
            <a:r>
              <a:rPr lang="en-US" b="1" baseline="0" dirty="0" smtClean="0">
                <a:solidFill>
                  <a:srgbClr val="FF0000"/>
                </a:solidFill>
              </a:rPr>
              <a:t> by </a:t>
            </a:r>
            <a:r>
              <a:rPr lang="en-US" b="1" baseline="0" dirty="0" err="1" smtClean="0">
                <a:solidFill>
                  <a:srgbClr val="FF0000"/>
                </a:solidFill>
              </a:rPr>
              <a:t>dcpu</a:t>
            </a:r>
            <a:r>
              <a:rPr lang="en-US" b="1" baseline="0" dirty="0" smtClean="0">
                <a:solidFill>
                  <a:srgbClr val="FF0000"/>
                </a:solidFill>
              </a:rPr>
              <a:t> in </a:t>
            </a:r>
            <a:r>
              <a:rPr lang="en-US" b="1" baseline="0" dirty="0" err="1" smtClean="0">
                <a:solidFill>
                  <a:srgbClr val="FF0000"/>
                </a:solidFill>
              </a:rPr>
              <a:t>guj</a:t>
            </a:r>
            <a:r>
              <a:rPr lang="en-US" b="1" baseline="0" dirty="0" smtClean="0">
                <a:solidFill>
                  <a:srgbClr val="FF0000"/>
                </a:solidFill>
              </a:rPr>
              <a:t>. Ppt.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7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8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3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0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1" dirty="0" smtClean="0"/>
              <a:t>Illustration to be replaced with</a:t>
            </a:r>
            <a:r>
              <a:rPr lang="en-IN" b="1" baseline="0" dirty="0" smtClean="0"/>
              <a:t> One made in Introduction to child rights module</a:t>
            </a:r>
          </a:p>
          <a:p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5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8675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7008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0416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854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F67F-D136-4E46-8350-3BF0FA7AC1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46CC-F843-8B45-A1E6-4377C5D43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95"/>
            <a:ext cx="9144000" cy="6857999"/>
          </a:xfrm>
          <a:prstGeom prst="rect">
            <a:avLst/>
          </a:prstGeom>
          <a:solidFill>
            <a:srgbClr val="FFC20E"/>
          </a:solidFill>
          <a:ln>
            <a:solidFill>
              <a:srgbClr val="961E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1215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Kruti Dev 010" pitchFamily="2" charset="0"/>
              </a:rPr>
              <a:t>ftyk</a:t>
            </a:r>
            <a:r>
              <a:rPr lang="en-US" sz="6000" b="1" dirty="0" smtClean="0">
                <a:latin typeface="Kruti Dev 010" pitchFamily="2" charset="0"/>
              </a:rPr>
              <a:t> </a:t>
            </a:r>
            <a:r>
              <a:rPr lang="en-US" sz="6000" b="1" dirty="0" err="1" smtClean="0">
                <a:latin typeface="Kruti Dev 010" pitchFamily="2" charset="0"/>
              </a:rPr>
              <a:t>cky</a:t>
            </a:r>
            <a:r>
              <a:rPr lang="en-US" sz="6000" b="1" dirty="0" smtClean="0">
                <a:latin typeface="Kruti Dev 010" pitchFamily="2" charset="0"/>
              </a:rPr>
              <a:t> </a:t>
            </a:r>
            <a:r>
              <a:rPr lang="en-US" sz="6000" b="1" dirty="0" err="1" smtClean="0">
                <a:latin typeface="Kruti Dev 010" pitchFamily="2" charset="0"/>
              </a:rPr>
              <a:t>laj</a:t>
            </a:r>
            <a:r>
              <a:rPr lang="en-US" sz="6000" b="1" dirty="0" smtClean="0">
                <a:latin typeface="Kruti Dev 010" pitchFamily="2" charset="0"/>
              </a:rPr>
              <a:t>{</a:t>
            </a:r>
            <a:r>
              <a:rPr lang="en-US" sz="6000" b="1" dirty="0" err="1" smtClean="0">
                <a:latin typeface="Kruti Dev 010" pitchFamily="2" charset="0"/>
              </a:rPr>
              <a:t>k.k</a:t>
            </a:r>
            <a:r>
              <a:rPr lang="en-US" sz="6000" b="1" dirty="0" smtClean="0">
                <a:latin typeface="Kruti Dev 010" pitchFamily="2" charset="0"/>
              </a:rPr>
              <a:t> </a:t>
            </a:r>
            <a:r>
              <a:rPr lang="en-US" sz="6000" b="1" dirty="0" err="1" smtClean="0">
                <a:latin typeface="Kruti Dev 010" pitchFamily="2" charset="0"/>
              </a:rPr>
              <a:t>bdkbZ</a:t>
            </a:r>
            <a:endParaRPr lang="en-US" sz="6000" b="1" dirty="0"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47" y="1613121"/>
            <a:ext cx="5453557" cy="48424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006641"/>
            <a:ext cx="9144000" cy="851359"/>
            <a:chOff x="0" y="6006640"/>
            <a:chExt cx="9144000" cy="851359"/>
          </a:xfrm>
        </p:grpSpPr>
        <p:sp>
          <p:nvSpPr>
            <p:cNvPr id="7" name="Rectangle 6"/>
            <p:cNvSpPr/>
            <p:nvPr/>
          </p:nvSpPr>
          <p:spPr>
            <a:xfrm>
              <a:off x="0" y="6006640"/>
              <a:ext cx="9144000" cy="85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4038" t="81472" r="19718" b="10118"/>
            <a:stretch/>
          </p:blipFill>
          <p:spPr>
            <a:xfrm>
              <a:off x="3164114" y="6178730"/>
              <a:ext cx="3048000" cy="55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4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22238"/>
            <a:ext cx="9144000" cy="6207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Kruti Dev 010" pitchFamily="2" charset="0"/>
              </a:rPr>
              <a:t>ftyk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cky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laj</a:t>
            </a:r>
            <a:r>
              <a:rPr lang="en-US" sz="4000" b="1" dirty="0">
                <a:latin typeface="Kruti Dev 010" pitchFamily="2" charset="0"/>
              </a:rPr>
              <a:t>{</a:t>
            </a:r>
            <a:r>
              <a:rPr lang="en-US" sz="4000" b="1" dirty="0" err="1">
                <a:latin typeface="Kruti Dev 010" pitchFamily="2" charset="0"/>
              </a:rPr>
              <a:t>k.k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bdkbZ</a:t>
            </a:r>
            <a:r>
              <a:rPr lang="en-US" sz="4000" b="1" dirty="0" smtClean="0">
                <a:latin typeface="Kruti Dev 010" pitchFamily="2" charset="0"/>
              </a:rPr>
              <a:t> ds </a:t>
            </a:r>
            <a:r>
              <a:rPr lang="en-US" sz="4000" b="1" dirty="0" err="1" smtClean="0">
                <a:latin typeface="Kruti Dev 010" pitchFamily="2" charset="0"/>
              </a:rPr>
              <a:t>vf</a:t>
            </a:r>
            <a:r>
              <a:rPr lang="en-US" sz="4000" b="1" dirty="0" smtClean="0">
                <a:latin typeface="Kruti Dev 010" pitchFamily="2" charset="0"/>
              </a:rPr>
              <a:t>/</a:t>
            </a:r>
            <a:r>
              <a:rPr lang="en-US" sz="4000" b="1" dirty="0" err="1" smtClean="0">
                <a:latin typeface="Kruti Dev 010" pitchFamily="2" charset="0"/>
              </a:rPr>
              <a:t>kdkjh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822778" y="1523999"/>
            <a:ext cx="7522936" cy="4122057"/>
          </a:xfrm>
          <a:prstGeom prst="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02846" y="1951717"/>
            <a:ext cx="7162800" cy="31505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ftyk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&amp; v/;{k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¼xSj&amp;laLFkkxr ns[kHkky½ &amp; </a:t>
            </a:r>
            <a:r>
              <a:rPr lang="en-US" sz="2400" dirty="0" err="1">
                <a:latin typeface="Kruti Dev 010" pitchFamily="2" charset="0"/>
              </a:rPr>
              <a:t>lnL</a:t>
            </a:r>
            <a:r>
              <a:rPr lang="en-US" sz="2400" dirty="0">
                <a:latin typeface="Kruti Dev 010" pitchFamily="2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Kruti Dev 010" pitchFamily="2" charset="0"/>
              </a:rPr>
              <a:t>v/;{</a:t>
            </a:r>
            <a:r>
              <a:rPr lang="en-US" sz="2400" dirty="0" err="1" smtClean="0">
                <a:latin typeface="Kruti Dev 010" pitchFamily="2" charset="0"/>
              </a:rPr>
              <a:t>k@cky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&amp; </a:t>
            </a:r>
            <a:r>
              <a:rPr lang="en-US" sz="2400" dirty="0" err="1">
                <a:latin typeface="Kruti Dev 010" pitchFamily="2" charset="0"/>
              </a:rPr>
              <a:t>lnL</a:t>
            </a:r>
            <a:r>
              <a:rPr lang="en-US" sz="2400" dirty="0">
                <a:latin typeface="Kruti Dev 010" pitchFamily="2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Lis'kfyLV</a:t>
            </a:r>
            <a:r>
              <a:rPr lang="en-US" sz="2400" dirty="0">
                <a:latin typeface="Kruti Dev 010" pitchFamily="2" charset="0"/>
              </a:rPr>
              <a:t> ,</a:t>
            </a:r>
            <a:r>
              <a:rPr lang="en-US" sz="2400" dirty="0" err="1">
                <a:latin typeface="Kruti Dev 010" pitchFamily="2" charset="0"/>
              </a:rPr>
              <a:t>MksI'ku</a:t>
            </a:r>
            <a:r>
              <a:rPr lang="en-US" sz="2400" dirty="0">
                <a:latin typeface="Kruti Dev 010" pitchFamily="2" charset="0"/>
              </a:rPr>
              <a:t> ,</a:t>
            </a:r>
            <a:r>
              <a:rPr lang="en-US" sz="2400" dirty="0" err="1">
                <a:latin typeface="Kruti Dev 010" pitchFamily="2" charset="0"/>
              </a:rPr>
              <a:t>tsalh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lnL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çfrfuf</a:t>
            </a:r>
            <a:r>
              <a:rPr lang="en-US" sz="2400" dirty="0">
                <a:latin typeface="Kruti Dev 010" pitchFamily="2" charset="0"/>
              </a:rPr>
              <a:t>/k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lnL</a:t>
            </a:r>
            <a:r>
              <a:rPr lang="en-US" sz="2400" dirty="0">
                <a:latin typeface="Kruti Dev 010" pitchFamily="2" charset="0"/>
              </a:rPr>
              <a:t>; ds {</a:t>
            </a:r>
            <a:r>
              <a:rPr lang="en-US" sz="2400" dirty="0" err="1">
                <a:latin typeface="Kruti Dev 010" pitchFamily="2" charset="0"/>
              </a:rPr>
              <a:t>ks</a:t>
            </a:r>
            <a:r>
              <a:rPr lang="en-US" sz="2400" dirty="0">
                <a:latin typeface="Kruti Dev 010" pitchFamily="2" charset="0"/>
              </a:rPr>
              <a:t>=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okys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LoSfPNd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laxBu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çfrfuf</a:t>
            </a:r>
            <a:r>
              <a:rPr lang="en-US" sz="2400" dirty="0">
                <a:latin typeface="Kruti Dev 010" pitchFamily="2" charset="0"/>
              </a:rPr>
              <a:t>/k</a:t>
            </a:r>
            <a:endParaRPr lang="en-US" sz="2400" dirty="0" smtClean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5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223483"/>
            <a:ext cx="9144000" cy="457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000" b="1" dirty="0" smtClean="0">
                <a:latin typeface="Kruti Dev 010" pitchFamily="2" charset="0"/>
              </a:rPr>
              <a:t>5 </a:t>
            </a:r>
            <a:r>
              <a:rPr lang="en-US" sz="4000" b="1" dirty="0" err="1" smtClean="0">
                <a:latin typeface="Kruti Dev 010" pitchFamily="2" charset="0"/>
              </a:rPr>
              <a:t>lewg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059210" y="1567543"/>
            <a:ext cx="6043672" cy="809393"/>
          </a:xfrm>
          <a:prstGeom prst="rect">
            <a:avLst/>
          </a:prstGeom>
          <a:solidFill>
            <a:srgbClr val="FFD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0530" y="1618296"/>
            <a:ext cx="4770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1</a:t>
            </a:r>
            <a:r>
              <a:rPr lang="en-US" sz="2200" b="1" dirty="0" smtClean="0">
                <a:latin typeface="Kruti Dev 010" pitchFamily="2" charset="0"/>
              </a:rPr>
              <a:t> </a:t>
            </a:r>
            <a:r>
              <a:rPr lang="en-US" sz="2200" b="1" dirty="0" err="1" smtClean="0">
                <a:latin typeface="Kruti Dev 010" pitchFamily="2" charset="0"/>
              </a:rPr>
              <a:t>Mh-lh-ih-vks</a:t>
            </a:r>
            <a:r>
              <a:rPr lang="en-US" sz="2200" b="1" dirty="0" smtClean="0">
                <a:latin typeface="Kruti Dev 010" pitchFamily="2" charset="0"/>
              </a:rPr>
              <a:t>- </a:t>
            </a:r>
            <a:r>
              <a:rPr lang="en-US" sz="2200" b="1" dirty="0">
                <a:latin typeface="Kruti Dev 010" pitchFamily="2" charset="0"/>
              </a:rPr>
              <a:t>¼ftyk </a:t>
            </a:r>
            <a:r>
              <a:rPr lang="en-US" sz="2200" b="1" dirty="0" err="1">
                <a:latin typeface="Kruti Dev 010" pitchFamily="2" charset="0"/>
              </a:rPr>
              <a:t>cky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laj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k.k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vf</a:t>
            </a:r>
            <a:r>
              <a:rPr lang="en-US" sz="2200" b="1" dirty="0">
                <a:latin typeface="Kruti Dev 010" pitchFamily="2" charset="0"/>
              </a:rPr>
              <a:t>/kdkjh</a:t>
            </a:r>
            <a:r>
              <a:rPr lang="en-US" sz="2200" b="1" dirty="0" smtClean="0">
                <a:latin typeface="Kruti Dev 010" pitchFamily="2" charset="0"/>
              </a:rPr>
              <a:t>½</a:t>
            </a:r>
            <a:endParaRPr lang="en-US" sz="2200" b="1" dirty="0">
              <a:latin typeface="Kruti Dev 01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9210" y="2505157"/>
            <a:ext cx="6043672" cy="809393"/>
          </a:xfrm>
          <a:prstGeom prst="rect">
            <a:avLst/>
          </a:prstGeom>
          <a:solidFill>
            <a:srgbClr val="FFD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20530" y="2555910"/>
            <a:ext cx="4217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2</a:t>
            </a:r>
            <a:r>
              <a:rPr lang="en-US" sz="2200" b="1" dirty="0" smtClean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laj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k.k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vf</a:t>
            </a:r>
            <a:r>
              <a:rPr lang="en-US" sz="2200" b="1" dirty="0">
                <a:latin typeface="Kruti Dev 010" pitchFamily="2" charset="0"/>
              </a:rPr>
              <a:t>/</a:t>
            </a:r>
            <a:r>
              <a:rPr lang="en-US" sz="2200" b="1" dirty="0" err="1">
                <a:latin typeface="Kruti Dev 010" pitchFamily="2" charset="0"/>
              </a:rPr>
              <a:t>kdkjh</a:t>
            </a:r>
            <a:r>
              <a:rPr lang="en-US" sz="2200" b="1" dirty="0">
                <a:latin typeface="Kruti Dev 010" pitchFamily="2" charset="0"/>
              </a:rPr>
              <a:t> ¼laLFkkxr ns[kHkky½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9210" y="3442771"/>
            <a:ext cx="6043672" cy="809393"/>
          </a:xfrm>
          <a:prstGeom prst="rect">
            <a:avLst/>
          </a:prstGeom>
          <a:solidFill>
            <a:srgbClr val="FFD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20530" y="3493524"/>
            <a:ext cx="4673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3</a:t>
            </a:r>
            <a:r>
              <a:rPr lang="en-US" sz="2200" b="1" dirty="0" smtClean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laj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k.k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vf</a:t>
            </a:r>
            <a:r>
              <a:rPr lang="en-US" sz="2200" b="1" dirty="0">
                <a:latin typeface="Kruti Dev 010" pitchFamily="2" charset="0"/>
              </a:rPr>
              <a:t>/</a:t>
            </a:r>
            <a:r>
              <a:rPr lang="en-US" sz="2200" b="1" dirty="0" err="1">
                <a:latin typeface="Kruti Dev 010" pitchFamily="2" charset="0"/>
              </a:rPr>
              <a:t>kdkjh</a:t>
            </a:r>
            <a:r>
              <a:rPr lang="en-US" sz="2200" b="1" dirty="0">
                <a:latin typeface="Kruti Dev 010" pitchFamily="2" charset="0"/>
              </a:rPr>
              <a:t> ¼</a:t>
            </a:r>
            <a:r>
              <a:rPr lang="en-US" sz="2200" b="1" dirty="0" smtClean="0">
                <a:latin typeface="Kruti Dev 010" pitchFamily="2" charset="0"/>
              </a:rPr>
              <a:t>xSj&amp;laLFkkxr </a:t>
            </a:r>
            <a:r>
              <a:rPr lang="en-US" sz="2200" b="1" dirty="0">
                <a:latin typeface="Kruti Dev 010" pitchFamily="2" charset="0"/>
              </a:rPr>
              <a:t>ns[kHkky½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59210" y="4390481"/>
            <a:ext cx="6043672" cy="809393"/>
          </a:xfrm>
          <a:prstGeom prst="rect">
            <a:avLst/>
          </a:prstGeom>
          <a:solidFill>
            <a:srgbClr val="FFD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20530" y="4441234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4</a:t>
            </a:r>
            <a:r>
              <a:rPr lang="en-US" sz="2200" b="1" dirty="0" smtClean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dkuwuh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lg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ifjoh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vf</a:t>
            </a:r>
            <a:r>
              <a:rPr lang="en-US" sz="2200" b="1" dirty="0">
                <a:latin typeface="Kruti Dev 010" pitchFamily="2" charset="0"/>
              </a:rPr>
              <a:t>/</a:t>
            </a:r>
            <a:r>
              <a:rPr lang="en-US" sz="2200" b="1" dirty="0" err="1">
                <a:latin typeface="Kruti Dev 010" pitchFamily="2" charset="0"/>
              </a:rPr>
              <a:t>kdkjh</a:t>
            </a:r>
            <a:endParaRPr lang="en-US" sz="2200" b="1" dirty="0">
              <a:latin typeface="Kruti Dev 01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9210" y="5316329"/>
            <a:ext cx="6043672" cy="809393"/>
          </a:xfrm>
          <a:prstGeom prst="rect">
            <a:avLst/>
          </a:prstGeom>
          <a:solidFill>
            <a:srgbClr val="FFDE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20530" y="5367082"/>
            <a:ext cx="5782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5</a:t>
            </a:r>
            <a:r>
              <a:rPr lang="en-US" sz="2200" b="1" dirty="0" smtClean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ijke'kZnkrk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lkekftd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dk;ZdrkZ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vkmVjhp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dk;ZdrkZ</a:t>
            </a:r>
            <a:endParaRPr lang="en-US" sz="2200" b="1" dirty="0">
              <a:latin typeface="Kruti Dev 010" pitchFamily="2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2"/>
          <a:srcRect l="4150" t="67853" r="80059" b="7738"/>
          <a:stretch/>
        </p:blipFill>
        <p:spPr bwMode="auto">
          <a:xfrm>
            <a:off x="1237370" y="1616614"/>
            <a:ext cx="736600" cy="711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2"/>
          <a:srcRect l="24297" t="67853" r="61799" b="7738"/>
          <a:stretch/>
        </p:blipFill>
        <p:spPr bwMode="auto">
          <a:xfrm>
            <a:off x="1325390" y="2505156"/>
            <a:ext cx="648580" cy="711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2"/>
          <a:srcRect l="42539" t="67853" r="43712" b="7738"/>
          <a:stretch/>
        </p:blipFill>
        <p:spPr bwMode="auto">
          <a:xfrm>
            <a:off x="1332620" y="3452867"/>
            <a:ext cx="641350" cy="711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2"/>
          <a:srcRect l="60916" t="67853" r="25385" b="7738"/>
          <a:stretch/>
        </p:blipFill>
        <p:spPr bwMode="auto">
          <a:xfrm>
            <a:off x="1334915" y="4437869"/>
            <a:ext cx="639055" cy="711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2"/>
          <a:srcRect l="79839" t="67853" r="4813" b="7738"/>
          <a:stretch/>
        </p:blipFill>
        <p:spPr bwMode="auto">
          <a:xfrm>
            <a:off x="1265627" y="5280706"/>
            <a:ext cx="715963" cy="711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78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2"/>
          <a:stretch/>
        </p:blipFill>
        <p:spPr>
          <a:xfrm>
            <a:off x="1788067" y="1787675"/>
            <a:ext cx="5351287" cy="47909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70941" y="2302541"/>
            <a:ext cx="1267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err="1">
                <a:latin typeface="Kruti Dev 010" pitchFamily="2" charset="0"/>
              </a:rPr>
              <a:t>f'k</a:t>
            </a:r>
            <a:r>
              <a:rPr lang="en-US" sz="1200" dirty="0">
                <a:latin typeface="Kruti Dev 010" pitchFamily="2" charset="0"/>
              </a:rPr>
              <a:t>{</a:t>
            </a:r>
            <a:r>
              <a:rPr lang="en-US" sz="1200" dirty="0" err="1">
                <a:latin typeface="Kruti Dev 010" pitchFamily="2" charset="0"/>
              </a:rPr>
              <a:t>kk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vf</a:t>
            </a:r>
            <a:r>
              <a:rPr lang="en-US" sz="1200" dirty="0">
                <a:latin typeface="Kruti Dev 010" pitchFamily="2" charset="0"/>
              </a:rPr>
              <a:t>/</a:t>
            </a:r>
            <a:r>
              <a:rPr lang="en-US" sz="1200" dirty="0" err="1">
                <a:latin typeface="Kruti Dev 010" pitchFamily="2" charset="0"/>
              </a:rPr>
              <a:t>kdkjh</a:t>
            </a:r>
            <a:endParaRPr lang="en-IN" sz="1200" dirty="0">
              <a:latin typeface="Kruti Dev 01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8039" y="2741949"/>
            <a:ext cx="1658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latin typeface="Kruti Dev 010" pitchFamily="2" charset="0"/>
              </a:rPr>
              <a:t>cky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fodkl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ifj;kstuk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vf</a:t>
            </a:r>
            <a:r>
              <a:rPr lang="en-US" sz="1200" dirty="0">
                <a:latin typeface="Kruti Dev 010" pitchFamily="2" charset="0"/>
              </a:rPr>
              <a:t>/</a:t>
            </a:r>
            <a:r>
              <a:rPr lang="en-US" sz="1200" dirty="0" err="1">
                <a:latin typeface="Kruti Dev 010" pitchFamily="2" charset="0"/>
              </a:rPr>
              <a:t>kdkjh</a:t>
            </a:r>
            <a:r>
              <a:rPr lang="en-US" sz="1200" dirty="0">
                <a:latin typeface="Kruti Dev 010" pitchFamily="2" charset="0"/>
              </a:rPr>
              <a:t> ¼</a:t>
            </a:r>
            <a:r>
              <a:rPr lang="en-US" sz="1200" dirty="0" smtClean="0">
                <a:latin typeface="Kruti Dev 010" pitchFamily="2" charset="0"/>
              </a:rPr>
              <a:t>lh-Mh-ih-vks-½</a:t>
            </a:r>
            <a:endParaRPr lang="en-IN" sz="1200" dirty="0">
              <a:latin typeface="Kruti Dev 01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1920" y="3966976"/>
            <a:ext cx="1212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latin typeface="Kruti Dev 010" pitchFamily="2" charset="0"/>
              </a:rPr>
              <a:t>eq</a:t>
            </a:r>
            <a:r>
              <a:rPr lang="en-US" sz="1200" dirty="0">
                <a:latin typeface="Kruti Dev 010" pitchFamily="2" charset="0"/>
              </a:rPr>
              <a:t>[; </a:t>
            </a:r>
            <a:r>
              <a:rPr lang="en-US" sz="1200" dirty="0" err="1">
                <a:latin typeface="Kruti Dev 010" pitchFamily="2" charset="0"/>
              </a:rPr>
              <a:t>fpfdRlk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vf</a:t>
            </a:r>
            <a:r>
              <a:rPr lang="en-US" sz="1200" dirty="0">
                <a:latin typeface="Kruti Dev 010" pitchFamily="2" charset="0"/>
              </a:rPr>
              <a:t>/</a:t>
            </a:r>
            <a:r>
              <a:rPr lang="en-US" sz="1200" dirty="0" err="1">
                <a:latin typeface="Kruti Dev 010" pitchFamily="2" charset="0"/>
              </a:rPr>
              <a:t>kdkjh</a:t>
            </a:r>
            <a:r>
              <a:rPr lang="en-US" sz="1200" dirty="0">
                <a:latin typeface="Kruti Dev 010" pitchFamily="2" charset="0"/>
              </a:rPr>
              <a:t> ¼</a:t>
            </a:r>
            <a:r>
              <a:rPr lang="en-US" sz="1200" dirty="0" smtClean="0">
                <a:latin typeface="Kruti Dev 010" pitchFamily="2" charset="0"/>
              </a:rPr>
              <a:t>lh-,e-vks-½</a:t>
            </a:r>
            <a:endParaRPr lang="en-IN" sz="1200" dirty="0">
              <a:latin typeface="Kruti Dev 01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9679" y="5557185"/>
            <a:ext cx="1629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latin typeface="Kruti Dev 010" pitchFamily="2" charset="0"/>
              </a:rPr>
              <a:t>uxj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fuxe</a:t>
            </a:r>
            <a:r>
              <a:rPr lang="en-US" sz="1200" dirty="0">
                <a:latin typeface="Kruti Dev 010" pitchFamily="2" charset="0"/>
              </a:rPr>
              <a:t> ds </a:t>
            </a:r>
            <a:r>
              <a:rPr lang="en-US" sz="1200" dirty="0" err="1">
                <a:latin typeface="Kruti Dev 010" pitchFamily="2" charset="0"/>
              </a:rPr>
              <a:t>vf</a:t>
            </a:r>
            <a:r>
              <a:rPr lang="en-US" sz="1200" dirty="0">
                <a:latin typeface="Kruti Dev 010" pitchFamily="2" charset="0"/>
              </a:rPr>
              <a:t>/</a:t>
            </a:r>
            <a:r>
              <a:rPr lang="en-US" sz="1200" dirty="0" err="1">
                <a:latin typeface="Kruti Dev 010" pitchFamily="2" charset="0"/>
              </a:rPr>
              <a:t>kdkjh</a:t>
            </a:r>
            <a:endParaRPr lang="en-IN" sz="1200" dirty="0">
              <a:latin typeface="Kruti Dev 01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75066" y="6155035"/>
            <a:ext cx="1791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latin typeface="Kruti Dev 010" pitchFamily="2" charset="0"/>
              </a:rPr>
              <a:t>ftyk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ifj"kn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vkSj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vU</a:t>
            </a:r>
            <a:r>
              <a:rPr lang="en-US" sz="1200" dirty="0">
                <a:latin typeface="Kruti Dev 010" pitchFamily="2" charset="0"/>
              </a:rPr>
              <a:t>; </a:t>
            </a:r>
            <a:r>
              <a:rPr lang="en-US" sz="1200" dirty="0" err="1">
                <a:latin typeface="Kruti Dev 010" pitchFamily="2" charset="0"/>
              </a:rPr>
              <a:t>LFkkuh</a:t>
            </a:r>
            <a:r>
              <a:rPr lang="en-US" sz="1200" dirty="0">
                <a:latin typeface="Kruti Dev 010" pitchFamily="2" charset="0"/>
              </a:rPr>
              <a:t>; </a:t>
            </a:r>
            <a:r>
              <a:rPr lang="en-US" sz="1200" dirty="0" err="1">
                <a:latin typeface="Kruti Dev 010" pitchFamily="2" charset="0"/>
              </a:rPr>
              <a:t>fudk;ksa</a:t>
            </a:r>
            <a:r>
              <a:rPr lang="en-US" sz="1200" dirty="0">
                <a:latin typeface="Kruti Dev 010" pitchFamily="2" charset="0"/>
              </a:rPr>
              <a:t> ds </a:t>
            </a:r>
            <a:r>
              <a:rPr lang="en-US" sz="1200" dirty="0" err="1">
                <a:latin typeface="Kruti Dev 010" pitchFamily="2" charset="0"/>
              </a:rPr>
              <a:t>lnL</a:t>
            </a:r>
            <a:r>
              <a:rPr lang="en-US" sz="1200" dirty="0">
                <a:latin typeface="Kruti Dev 010" pitchFamily="2" charset="0"/>
              </a:rPr>
              <a:t>;</a:t>
            </a:r>
            <a:endParaRPr lang="en-IN" sz="1200" dirty="0">
              <a:latin typeface="Kruti Dev 01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1943" y="6288940"/>
            <a:ext cx="957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latin typeface="Kruti Dev 010" pitchFamily="2" charset="0"/>
              </a:rPr>
              <a:t>iqfyl</a:t>
            </a:r>
            <a:r>
              <a:rPr lang="en-US" sz="1200" dirty="0">
                <a:latin typeface="Kruti Dev 010" pitchFamily="2" charset="0"/>
              </a:rPr>
              <a:t> v/</a:t>
            </a:r>
            <a:r>
              <a:rPr lang="en-US" sz="1200" dirty="0" err="1">
                <a:latin typeface="Kruti Dev 010" pitchFamily="2" charset="0"/>
              </a:rPr>
              <a:t>kh</a:t>
            </a:r>
            <a:r>
              <a:rPr lang="en-US" sz="1200" dirty="0">
                <a:latin typeface="Kruti Dev 010" pitchFamily="2" charset="0"/>
              </a:rPr>
              <a:t>{</a:t>
            </a:r>
            <a:r>
              <a:rPr lang="en-US" sz="1200" dirty="0" err="1">
                <a:latin typeface="Kruti Dev 010" pitchFamily="2" charset="0"/>
              </a:rPr>
              <a:t>kd</a:t>
            </a:r>
            <a:endParaRPr lang="en-IN" sz="1200" dirty="0">
              <a:latin typeface="Kruti Dev 01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1280" y="4959746"/>
            <a:ext cx="1058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latin typeface="Kruti Dev 010" pitchFamily="2" charset="0"/>
              </a:rPr>
              <a:t>ftyk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U;k;k</a:t>
            </a:r>
            <a:r>
              <a:rPr lang="en-US" sz="1200" dirty="0">
                <a:latin typeface="Kruti Dev 010" pitchFamily="2" charset="0"/>
              </a:rPr>
              <a:t>/</a:t>
            </a:r>
            <a:r>
              <a:rPr lang="en-US" sz="1200" dirty="0" err="1">
                <a:latin typeface="Kruti Dev 010" pitchFamily="2" charset="0"/>
              </a:rPr>
              <a:t>kh'k</a:t>
            </a:r>
            <a:endParaRPr lang="en-IN" sz="1200" dirty="0">
              <a:latin typeface="Kruti Dev 01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8067" y="3745563"/>
            <a:ext cx="1038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latin typeface="Kruti Dev 010" pitchFamily="2" charset="0"/>
              </a:rPr>
              <a:t>ftyk</a:t>
            </a:r>
            <a:r>
              <a:rPr lang="en-US" sz="1200" dirty="0">
                <a:latin typeface="Kruti Dev 010" pitchFamily="2" charset="0"/>
              </a:rPr>
              <a:t> </a:t>
            </a:r>
            <a:r>
              <a:rPr lang="en-US" sz="1200" dirty="0" err="1">
                <a:latin typeface="Kruti Dev 010" pitchFamily="2" charset="0"/>
              </a:rPr>
              <a:t>vf</a:t>
            </a:r>
            <a:r>
              <a:rPr lang="en-US" sz="1200" dirty="0">
                <a:latin typeface="Kruti Dev 010" pitchFamily="2" charset="0"/>
              </a:rPr>
              <a:t>/</a:t>
            </a:r>
            <a:r>
              <a:rPr lang="en-US" sz="1200" dirty="0" err="1">
                <a:latin typeface="Kruti Dev 010" pitchFamily="2" charset="0"/>
              </a:rPr>
              <a:t>kdkjh</a:t>
            </a:r>
            <a:endParaRPr lang="en-IN" sz="1200" dirty="0">
              <a:latin typeface="Kruti Dev 01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6171" y="2703004"/>
            <a:ext cx="1244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Kruti Dev 010" pitchFamily="2" charset="0"/>
              </a:rPr>
              <a:t>ftyk</a:t>
            </a:r>
            <a:r>
              <a:rPr lang="en-US" sz="1200" dirty="0">
                <a:latin typeface="Kruti Dev 010" pitchFamily="2" charset="0"/>
              </a:rPr>
              <a:t> Je </a:t>
            </a:r>
            <a:r>
              <a:rPr lang="en-US" sz="1200" dirty="0" err="1">
                <a:latin typeface="Kruti Dev 010" pitchFamily="2" charset="0"/>
              </a:rPr>
              <a:t>vf</a:t>
            </a:r>
            <a:r>
              <a:rPr lang="en-US" sz="1200" dirty="0">
                <a:latin typeface="Kruti Dev 010" pitchFamily="2" charset="0"/>
              </a:rPr>
              <a:t>/</a:t>
            </a:r>
            <a:r>
              <a:rPr lang="en-US" sz="1200" dirty="0" err="1">
                <a:latin typeface="Kruti Dev 010" pitchFamily="2" charset="0"/>
              </a:rPr>
              <a:t>kdkjh</a:t>
            </a:r>
            <a:endParaRPr lang="en-IN" sz="1200" dirty="0">
              <a:latin typeface="Kruti Dev 01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0" y="3862278"/>
            <a:ext cx="14350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lacaf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/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kr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foHkkx@vf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/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kdkjh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ftuls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ftyk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cky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laj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{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k.k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vf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/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kdkjh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leUo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rFkk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rkyesy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 j[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krk</a:t>
            </a:r>
            <a:r>
              <a:rPr lang="en-US" sz="13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Kruti Dev 010" pitchFamily="2" charset="0"/>
              </a:rPr>
              <a:t>gS</a:t>
            </a:r>
            <a:endParaRPr lang="en-IN" sz="13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053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400" b="1" dirty="0" err="1" smtClean="0">
                <a:latin typeface="Kruti Dev 010" pitchFamily="2" charset="0"/>
              </a:rPr>
              <a:t>ft+yk</a:t>
            </a:r>
            <a:r>
              <a:rPr lang="en-US" sz="3400" b="1" dirty="0" smtClean="0">
                <a:latin typeface="Kruti Dev 010" pitchFamily="2" charset="0"/>
              </a:rPr>
              <a:t> </a:t>
            </a:r>
            <a:r>
              <a:rPr lang="en-US" sz="3400" b="1" dirty="0" err="1" smtClean="0">
                <a:latin typeface="Kruti Dev 010" pitchFamily="2" charset="0"/>
              </a:rPr>
              <a:t>cky</a:t>
            </a:r>
            <a:r>
              <a:rPr lang="en-US" sz="3400" b="1" dirty="0" smtClean="0">
                <a:latin typeface="Kruti Dev 010" pitchFamily="2" charset="0"/>
              </a:rPr>
              <a:t> </a:t>
            </a:r>
            <a:r>
              <a:rPr lang="en-US" sz="3400" b="1" dirty="0" err="1" smtClean="0">
                <a:latin typeface="Kruti Dev 010" pitchFamily="2" charset="0"/>
              </a:rPr>
              <a:t>lqj</a:t>
            </a:r>
            <a:r>
              <a:rPr lang="en-US" sz="3400" b="1" dirty="0" smtClean="0">
                <a:latin typeface="Kruti Dev 010" pitchFamily="2" charset="0"/>
              </a:rPr>
              <a:t>{</a:t>
            </a:r>
            <a:r>
              <a:rPr lang="en-US" sz="3400" b="1" dirty="0" err="1" smtClean="0">
                <a:latin typeface="Kruti Dev 010" pitchFamily="2" charset="0"/>
              </a:rPr>
              <a:t>kk</a:t>
            </a:r>
            <a:r>
              <a:rPr lang="en-US" sz="3400" b="1" dirty="0" smtClean="0">
                <a:latin typeface="Kruti Dev 010" pitchFamily="2" charset="0"/>
              </a:rPr>
              <a:t> </a:t>
            </a:r>
            <a:r>
              <a:rPr lang="en-US" sz="3400" b="1" dirty="0" err="1" smtClean="0">
                <a:latin typeface="Kruti Dev 010" pitchFamily="2" charset="0"/>
              </a:rPr>
              <a:t>vf</a:t>
            </a:r>
            <a:r>
              <a:rPr lang="en-US" sz="3400" b="1" dirty="0" smtClean="0">
                <a:latin typeface="Kruti Dev 010" pitchFamily="2" charset="0"/>
              </a:rPr>
              <a:t>/</a:t>
            </a:r>
            <a:r>
              <a:rPr lang="en-US" sz="3400" b="1" dirty="0" err="1" smtClean="0">
                <a:latin typeface="Kruti Dev 010" pitchFamily="2" charset="0"/>
              </a:rPr>
              <a:t>kdkjh</a:t>
            </a:r>
            <a:r>
              <a:rPr lang="en-US" sz="3400" b="1" dirty="0" smtClean="0">
                <a:latin typeface="Kruti Dev 010" pitchFamily="2" charset="0"/>
              </a:rPr>
              <a:t> }</a:t>
            </a:r>
            <a:r>
              <a:rPr lang="en-US" sz="3400" b="1" dirty="0" err="1" smtClean="0">
                <a:latin typeface="Kruti Dev 010" pitchFamily="2" charset="0"/>
              </a:rPr>
              <a:t>kjk</a:t>
            </a:r>
            <a:r>
              <a:rPr lang="en-US" sz="3400" b="1" dirty="0" smtClean="0">
                <a:latin typeface="Kruti Dev 010" pitchFamily="2" charset="0"/>
              </a:rPr>
              <a:t> </a:t>
            </a:r>
            <a:r>
              <a:rPr lang="en-US" sz="3400" b="1" dirty="0" err="1" smtClean="0">
                <a:latin typeface="Kruti Dev 010" pitchFamily="2" charset="0"/>
              </a:rPr>
              <a:t>fdu</a:t>
            </a:r>
            <a:r>
              <a:rPr lang="en-US" sz="3400" b="1" dirty="0" smtClean="0">
                <a:latin typeface="Kruti Dev 010" pitchFamily="2" charset="0"/>
              </a:rPr>
              <a:t> </a:t>
            </a:r>
            <a:r>
              <a:rPr lang="en-US" sz="3400" b="1" dirty="0" err="1" smtClean="0">
                <a:latin typeface="Kruti Dev 010" pitchFamily="2" charset="0"/>
              </a:rPr>
              <a:t>foHkkxksa@vf</a:t>
            </a:r>
            <a:r>
              <a:rPr lang="en-US" sz="3400" b="1" dirty="0" smtClean="0">
                <a:latin typeface="Kruti Dev 010" pitchFamily="2" charset="0"/>
              </a:rPr>
              <a:t>/</a:t>
            </a:r>
            <a:r>
              <a:rPr lang="en-US" sz="3400" b="1" dirty="0" err="1" smtClean="0">
                <a:latin typeface="Kruti Dev 010" pitchFamily="2" charset="0"/>
              </a:rPr>
              <a:t>kdkfj;ksa</a:t>
            </a:r>
            <a:r>
              <a:rPr lang="en-US" sz="3400" b="1" dirty="0" smtClean="0">
                <a:latin typeface="Kruti Dev 010" pitchFamily="2" charset="0"/>
              </a:rPr>
              <a:t> ds </a:t>
            </a:r>
            <a:r>
              <a:rPr lang="en-US" sz="3400" b="1" dirty="0" err="1" smtClean="0">
                <a:latin typeface="Kruti Dev 010" pitchFamily="2" charset="0"/>
              </a:rPr>
              <a:t>lkFk</a:t>
            </a:r>
            <a:r>
              <a:rPr lang="en-US" sz="3400" b="1" dirty="0" smtClean="0">
                <a:latin typeface="Kruti Dev 010" pitchFamily="2" charset="0"/>
              </a:rPr>
              <a:t> </a:t>
            </a:r>
            <a:r>
              <a:rPr lang="en-US" sz="3400" b="1" dirty="0" err="1" smtClean="0">
                <a:latin typeface="Kruti Dev 010" pitchFamily="2" charset="0"/>
              </a:rPr>
              <a:t>rkyesy</a:t>
            </a:r>
            <a:r>
              <a:rPr lang="en-US" sz="3400" b="1" dirty="0" smtClean="0">
                <a:latin typeface="Kruti Dev 010" pitchFamily="2" charset="0"/>
              </a:rPr>
              <a:t> </a:t>
            </a:r>
            <a:r>
              <a:rPr lang="en-US" sz="3400" b="1" dirty="0" err="1" smtClean="0">
                <a:latin typeface="Kruti Dev 010" pitchFamily="2" charset="0"/>
              </a:rPr>
              <a:t>rFkk</a:t>
            </a:r>
            <a:r>
              <a:rPr lang="en-US" sz="3400" b="1" dirty="0" smtClean="0">
                <a:latin typeface="Kruti Dev 010" pitchFamily="2" charset="0"/>
              </a:rPr>
              <a:t> </a:t>
            </a:r>
            <a:r>
              <a:rPr lang="en-US" sz="3400" b="1" dirty="0" err="1" smtClean="0">
                <a:latin typeface="Kruti Dev 010" pitchFamily="2" charset="0"/>
              </a:rPr>
              <a:t>leUo</a:t>
            </a:r>
            <a:r>
              <a:rPr lang="en-US" sz="3400" b="1" dirty="0" smtClean="0">
                <a:latin typeface="Kruti Dev 010" pitchFamily="2" charset="0"/>
              </a:rPr>
              <a:t>; dh </a:t>
            </a:r>
            <a:r>
              <a:rPr lang="en-US" sz="3400" b="1" dirty="0" err="1" smtClean="0">
                <a:latin typeface="Kruti Dev 010" pitchFamily="2" charset="0"/>
              </a:rPr>
              <a:t>vko</a:t>
            </a:r>
            <a:r>
              <a:rPr lang="en-US" sz="3400" b="1" dirty="0" smtClean="0">
                <a:latin typeface="Kruti Dev 010" pitchFamily="2" charset="0"/>
              </a:rPr>
              <a:t>';</a:t>
            </a:r>
            <a:r>
              <a:rPr lang="en-US" sz="3400" b="1" dirty="0" err="1" smtClean="0">
                <a:latin typeface="Kruti Dev 010" pitchFamily="2" charset="0"/>
              </a:rPr>
              <a:t>drk</a:t>
            </a:r>
            <a:r>
              <a:rPr lang="en-US" sz="3400" b="1" dirty="0" smtClean="0">
                <a:latin typeface="Kruti Dev 010" pitchFamily="2" charset="0"/>
              </a:rPr>
              <a:t> </a:t>
            </a:r>
            <a:r>
              <a:rPr lang="en-US" sz="3400" b="1" dirty="0" err="1" smtClean="0">
                <a:latin typeface="Kruti Dev 010" pitchFamily="2" charset="0"/>
              </a:rPr>
              <a:t>gksrh</a:t>
            </a:r>
            <a:r>
              <a:rPr lang="en-US" sz="3400" b="1" dirty="0" smtClean="0">
                <a:latin typeface="Kruti Dev 010" pitchFamily="2" charset="0"/>
              </a:rPr>
              <a:t> </a:t>
            </a:r>
            <a:r>
              <a:rPr lang="en-US" sz="3400" b="1" dirty="0" err="1" smtClean="0">
                <a:latin typeface="Kruti Dev 010" pitchFamily="2" charset="0"/>
              </a:rPr>
              <a:t>gS</a:t>
            </a:r>
            <a:r>
              <a:rPr lang="en-US" sz="3400" b="1" dirty="0" smtClean="0">
                <a:latin typeface="Kruti Dev 010" pitchFamily="2" charset="0"/>
              </a:rPr>
              <a:t>\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172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8675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7" y="2877532"/>
            <a:ext cx="8043473" cy="9620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5328" y="4016261"/>
            <a:ext cx="1388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>
                <a:latin typeface="Kruti Dev 010" pitchFamily="2" charset="0"/>
              </a:rPr>
              <a:t>ftyk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Lrj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vU</a:t>
            </a:r>
            <a:r>
              <a:rPr lang="en-US" sz="1600" dirty="0">
                <a:latin typeface="Kruti Dev 010" pitchFamily="2" charset="0"/>
              </a:rPr>
              <a:t>; </a:t>
            </a:r>
            <a:r>
              <a:rPr lang="en-US" sz="1600" dirty="0" err="1">
                <a:latin typeface="Kruti Dev 010" pitchFamily="2" charset="0"/>
              </a:rPr>
              <a:t>vf</a:t>
            </a:r>
            <a:r>
              <a:rPr lang="en-US" sz="1600" dirty="0">
                <a:latin typeface="Kruti Dev 010" pitchFamily="2" charset="0"/>
              </a:rPr>
              <a:t>/</a:t>
            </a:r>
            <a:r>
              <a:rPr lang="en-US" sz="1600" dirty="0" err="1">
                <a:latin typeface="Kruti Dev 010" pitchFamily="2" charset="0"/>
              </a:rPr>
              <a:t>kdkjh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ftudk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cky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laj</a:t>
            </a:r>
            <a:r>
              <a:rPr lang="en-US" sz="1600" dirty="0">
                <a:latin typeface="Kruti Dev 010" pitchFamily="2" charset="0"/>
              </a:rPr>
              <a:t>{</a:t>
            </a:r>
            <a:r>
              <a:rPr lang="en-US" sz="1600" dirty="0" err="1">
                <a:latin typeface="Kruti Dev 010" pitchFamily="2" charset="0"/>
              </a:rPr>
              <a:t>k.k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dk;ZØeksa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smtClean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lsokvksa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çR</a:t>
            </a:r>
            <a:r>
              <a:rPr lang="en-US" sz="1600" dirty="0">
                <a:latin typeface="Kruti Dev 010" pitchFamily="2" charset="0"/>
              </a:rPr>
              <a:t>;{k ;k </a:t>
            </a:r>
            <a:r>
              <a:rPr lang="en-US" sz="1600" dirty="0" err="1">
                <a:latin typeface="Kruti Dev 010" pitchFamily="2" charset="0"/>
              </a:rPr>
              <a:t>vçR</a:t>
            </a:r>
            <a:r>
              <a:rPr lang="en-US" sz="1600" dirty="0">
                <a:latin typeface="Kruti Dev 010" pitchFamily="2" charset="0"/>
              </a:rPr>
              <a:t>;{k </a:t>
            </a:r>
            <a:r>
              <a:rPr lang="en-US" sz="1600" dirty="0" err="1">
                <a:latin typeface="Kruti Dev 010" pitchFamily="2" charset="0"/>
              </a:rPr>
              <a:t>çHkko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iM+rk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gSA</a:t>
            </a:r>
            <a:endParaRPr lang="en-IN" sz="1600" dirty="0">
              <a:latin typeface="Kruti Dev 01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3063" y="4016261"/>
            <a:ext cx="1041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>
                <a:latin typeface="Kruti Dev 010" pitchFamily="2" charset="0"/>
              </a:rPr>
              <a:t>LoSfPNd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laxBu</a:t>
            </a:r>
            <a:endParaRPr lang="en-IN" sz="1600" dirty="0">
              <a:latin typeface="Kruti Dev 01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6630" y="4016261"/>
            <a:ext cx="1057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 smtClean="0">
                <a:latin typeface="Kruti Dev 010" pitchFamily="2" charset="0"/>
              </a:rPr>
              <a:t>pkbYM</a:t>
            </a:r>
            <a:r>
              <a:rPr lang="en-US" sz="1600" dirty="0" smtClean="0">
                <a:latin typeface="Kruti Dev 010" pitchFamily="2" charset="0"/>
              </a:rPr>
              <a:t> </a:t>
            </a:r>
            <a:r>
              <a:rPr lang="en-US" sz="1600" dirty="0" err="1" smtClean="0">
                <a:latin typeface="Kruti Dev 010" pitchFamily="2" charset="0"/>
              </a:rPr>
              <a:t>ykbu</a:t>
            </a:r>
            <a:r>
              <a:rPr lang="en-US" sz="1600" dirty="0" smtClean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lsok,a</a:t>
            </a:r>
            <a:endParaRPr lang="en-IN" sz="1600" dirty="0">
              <a:latin typeface="Kruti Dev 01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4100" y="4016261"/>
            <a:ext cx="1252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>
                <a:latin typeface="Kruti Dev 010" pitchFamily="2" charset="0"/>
              </a:rPr>
              <a:t>fd'kksj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U;k</a:t>
            </a:r>
            <a:r>
              <a:rPr lang="en-US" sz="1600" dirty="0">
                <a:latin typeface="Kruti Dev 010" pitchFamily="2" charset="0"/>
              </a:rPr>
              <a:t>; </a:t>
            </a:r>
            <a:r>
              <a:rPr lang="en-US" sz="1600" dirty="0" err="1">
                <a:latin typeface="Kruti Dev 010" pitchFamily="2" charset="0"/>
              </a:rPr>
              <a:t>cksMZ</a:t>
            </a:r>
            <a:endParaRPr lang="en-IN" sz="1600" dirty="0">
              <a:latin typeface="Kruti Dev 01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4016261"/>
            <a:ext cx="961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>
                <a:latin typeface="Kruti Dev 010" pitchFamily="2" charset="0"/>
              </a:rPr>
              <a:t>vLirky@uflaZx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gkse</a:t>
            </a:r>
            <a:endParaRPr lang="en-IN" sz="1600" dirty="0">
              <a:latin typeface="Kruti Dev 01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4275" y="4016261"/>
            <a:ext cx="1046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>
                <a:latin typeface="Kruti Dev 010" pitchFamily="2" charset="0"/>
              </a:rPr>
              <a:t>cky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dY;k.k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lfefr</a:t>
            </a:r>
            <a:endParaRPr lang="en-IN" sz="1600" dirty="0">
              <a:latin typeface="Kruti Dev 01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7063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 err="1">
                <a:latin typeface="Kruti Dev 010" pitchFamily="2" charset="0"/>
              </a:rPr>
              <a:t>ft+yk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cky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lqj</a:t>
            </a:r>
            <a:r>
              <a:rPr lang="en-US" sz="3600" b="1" dirty="0">
                <a:latin typeface="Kruti Dev 010" pitchFamily="2" charset="0"/>
              </a:rPr>
              <a:t>{</a:t>
            </a:r>
            <a:r>
              <a:rPr lang="en-US" sz="3600" b="1" dirty="0" err="1">
                <a:latin typeface="Kruti Dev 010" pitchFamily="2" charset="0"/>
              </a:rPr>
              <a:t>kk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vf</a:t>
            </a:r>
            <a:r>
              <a:rPr lang="en-US" sz="3600" b="1" dirty="0">
                <a:latin typeface="Kruti Dev 010" pitchFamily="2" charset="0"/>
              </a:rPr>
              <a:t>/</a:t>
            </a:r>
            <a:r>
              <a:rPr lang="en-US" sz="3600" b="1" dirty="0" err="1">
                <a:latin typeface="Kruti Dev 010" pitchFamily="2" charset="0"/>
              </a:rPr>
              <a:t>kdkjh</a:t>
            </a:r>
            <a:r>
              <a:rPr lang="en-US" sz="3600" b="1" dirty="0">
                <a:latin typeface="Kruti Dev 010" pitchFamily="2" charset="0"/>
              </a:rPr>
              <a:t> }</a:t>
            </a:r>
            <a:r>
              <a:rPr lang="en-US" sz="3600" b="1" dirty="0" err="1">
                <a:latin typeface="Kruti Dev 010" pitchFamily="2" charset="0"/>
              </a:rPr>
              <a:t>kjk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fdu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foHkkxksa@vf</a:t>
            </a:r>
            <a:r>
              <a:rPr lang="en-US" sz="3600" b="1" dirty="0">
                <a:latin typeface="Kruti Dev 010" pitchFamily="2" charset="0"/>
              </a:rPr>
              <a:t>/</a:t>
            </a:r>
            <a:r>
              <a:rPr lang="en-US" sz="3600" b="1" dirty="0" err="1">
                <a:latin typeface="Kruti Dev 010" pitchFamily="2" charset="0"/>
              </a:rPr>
              <a:t>kdkfj;ksa</a:t>
            </a:r>
            <a:r>
              <a:rPr lang="en-US" sz="3600" b="1" dirty="0">
                <a:latin typeface="Kruti Dev 010" pitchFamily="2" charset="0"/>
              </a:rPr>
              <a:t> ds </a:t>
            </a:r>
            <a:r>
              <a:rPr lang="en-US" sz="3600" b="1" dirty="0" err="1">
                <a:latin typeface="Kruti Dev 010" pitchFamily="2" charset="0"/>
              </a:rPr>
              <a:t>lkFk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rkyesy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rFkk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leUo</a:t>
            </a:r>
            <a:r>
              <a:rPr lang="en-US" sz="3600" b="1" dirty="0">
                <a:latin typeface="Kruti Dev 010" pitchFamily="2" charset="0"/>
              </a:rPr>
              <a:t>; dh </a:t>
            </a:r>
            <a:r>
              <a:rPr lang="en-US" sz="3600" b="1" dirty="0" err="1">
                <a:latin typeface="Kruti Dev 010" pitchFamily="2" charset="0"/>
              </a:rPr>
              <a:t>vko</a:t>
            </a:r>
            <a:r>
              <a:rPr lang="en-US" sz="3600" b="1" dirty="0">
                <a:latin typeface="Kruti Dev 010" pitchFamily="2" charset="0"/>
              </a:rPr>
              <a:t>';</a:t>
            </a:r>
            <a:r>
              <a:rPr lang="en-US" sz="3600" b="1" dirty="0" err="1">
                <a:latin typeface="Kruti Dev 010" pitchFamily="2" charset="0"/>
              </a:rPr>
              <a:t>drk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gksrh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gS</a:t>
            </a:r>
            <a:r>
              <a:rPr lang="en-US" sz="3600" b="1" dirty="0">
                <a:latin typeface="Kruti Dev 010" pitchFamily="2" charset="0"/>
              </a:rPr>
              <a:t>\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-4" y="2162946"/>
            <a:ext cx="9144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Kruti Dev 010" pitchFamily="2" charset="0"/>
              </a:rPr>
              <a:t>blds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vykok</a:t>
            </a:r>
            <a:r>
              <a:rPr lang="en-US" sz="2400" b="1" dirty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fuEu</a:t>
            </a:r>
            <a:r>
              <a:rPr lang="en-US" sz="2400" b="1" dirty="0" smtClean="0">
                <a:latin typeface="Kruti Dev 010" pitchFamily="2" charset="0"/>
              </a:rPr>
              <a:t> ds </a:t>
            </a:r>
            <a:r>
              <a:rPr lang="en-US" sz="2400" b="1" dirty="0" err="1" smtClean="0">
                <a:latin typeface="Kruti Dev 010" pitchFamily="2" charset="0"/>
              </a:rPr>
              <a:t>lkFk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Hkh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leUo</a:t>
            </a:r>
            <a:r>
              <a:rPr lang="en-US" sz="2400" b="1" dirty="0">
                <a:latin typeface="Kruti Dev 010" pitchFamily="2" charset="0"/>
              </a:rPr>
              <a:t>; </a:t>
            </a:r>
            <a:r>
              <a:rPr lang="en-US" sz="2400" b="1" dirty="0" smtClean="0">
                <a:latin typeface="Kruti Dev 010" pitchFamily="2" charset="0"/>
              </a:rPr>
              <a:t>dh </a:t>
            </a:r>
            <a:r>
              <a:rPr lang="en-US" sz="2400" b="1" dirty="0" err="1" smtClean="0">
                <a:latin typeface="Kruti Dev 010" pitchFamily="2" charset="0"/>
              </a:rPr>
              <a:t>vko</a:t>
            </a:r>
            <a:r>
              <a:rPr lang="en-US" sz="2400" b="1" dirty="0" smtClean="0">
                <a:latin typeface="Kruti Dev 010" pitchFamily="2" charset="0"/>
              </a:rPr>
              <a:t>';</a:t>
            </a:r>
            <a:r>
              <a:rPr lang="en-US" sz="2400" b="1" dirty="0" err="1" smtClean="0">
                <a:latin typeface="Kruti Dev 010" pitchFamily="2" charset="0"/>
              </a:rPr>
              <a:t>drk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%</a:t>
            </a:r>
            <a:endParaRPr lang="en-IN" sz="2400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5142"/>
            <a:ext cx="9144000" cy="465591"/>
          </a:xfrm>
        </p:spPr>
        <p:txBody>
          <a:bodyPr>
            <a:noAutofit/>
          </a:bodyPr>
          <a:lstStyle/>
          <a:p>
            <a:r>
              <a:rPr lang="es-ES" sz="4000" b="1" dirty="0" err="1">
                <a:latin typeface="Kruti Dev 010" pitchFamily="2" charset="0"/>
              </a:rPr>
              <a:t>dqN</a:t>
            </a:r>
            <a:r>
              <a:rPr lang="es-ES" sz="4000" b="1" dirty="0">
                <a:latin typeface="Kruti Dev 010" pitchFamily="2" charset="0"/>
              </a:rPr>
              <a:t> </a:t>
            </a:r>
            <a:r>
              <a:rPr lang="es-ES" sz="4000" b="1" dirty="0" err="1">
                <a:latin typeface="Kruti Dev 010" pitchFamily="2" charset="0"/>
              </a:rPr>
              <a:t>O;kid</a:t>
            </a:r>
            <a:r>
              <a:rPr lang="es-ES" sz="4000" b="1" dirty="0">
                <a:latin typeface="Kruti Dev 010" pitchFamily="2" charset="0"/>
              </a:rPr>
              <a:t> </a:t>
            </a:r>
            <a:r>
              <a:rPr lang="es-ES" sz="4000" b="1" dirty="0" err="1">
                <a:latin typeface="Kruti Dev 010" pitchFamily="2" charset="0"/>
              </a:rPr>
              <a:t>eqís</a:t>
            </a:r>
            <a:r>
              <a:rPr lang="es-ES" sz="4000" b="1" dirty="0">
                <a:latin typeface="Kruti Dev 010" pitchFamily="2" charset="0"/>
              </a:rPr>
              <a:t> </a:t>
            </a:r>
            <a:r>
              <a:rPr lang="es-ES" sz="4000" b="1" dirty="0" err="1">
                <a:latin typeface="Kruti Dev 010" pitchFamily="2" charset="0"/>
              </a:rPr>
              <a:t>gks</a:t>
            </a:r>
            <a:r>
              <a:rPr lang="es-ES" sz="4000" b="1" dirty="0">
                <a:latin typeface="Kruti Dev 010" pitchFamily="2" charset="0"/>
              </a:rPr>
              <a:t> </a:t>
            </a:r>
            <a:r>
              <a:rPr lang="es-ES" sz="4000" b="1" dirty="0" err="1">
                <a:latin typeface="Kruti Dev 010" pitchFamily="2" charset="0"/>
              </a:rPr>
              <a:t>ldrs</a:t>
            </a:r>
            <a:r>
              <a:rPr lang="es-ES" sz="4000" b="1" dirty="0">
                <a:latin typeface="Kruti Dev 010" pitchFamily="2" charset="0"/>
              </a:rPr>
              <a:t> </a:t>
            </a:r>
            <a:r>
              <a:rPr lang="es-ES" sz="4000" b="1" dirty="0" err="1">
                <a:latin typeface="Kruti Dev 010" pitchFamily="2" charset="0"/>
              </a:rPr>
              <a:t>gSa</a:t>
            </a:r>
            <a:endParaRPr lang="en-US" sz="4000" b="1" dirty="0">
              <a:latin typeface="Kruti Dev 01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42642"/>
              </p:ext>
            </p:extLst>
          </p:nvPr>
        </p:nvGraphicFramePr>
        <p:xfrm>
          <a:off x="841829" y="1397000"/>
          <a:ext cx="7489371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371"/>
              </a:tblGrid>
              <a:tr h="7416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dk;kZUo;u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Lrj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ij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vkbZ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ih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-,l-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;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kstuk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esa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mfYyf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[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kr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vU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;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foHkkxksa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ds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lkFk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vfHklj.k</a:t>
                      </a:r>
                      <a:endParaRPr lang="en-IN" sz="2200" b="0" dirty="0" smtClean="0">
                        <a:solidFill>
                          <a:schemeClr val="tx1"/>
                        </a:solidFill>
                        <a:latin typeface="Kruti Dev 010" pitchFamily="2" charset="0"/>
                      </a:endParaRPr>
                    </a:p>
                  </a:txBody>
                  <a:tcPr marL="182880" marR="182880">
                    <a:solidFill>
                      <a:srgbClr val="FFDE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cPps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ds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lexz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fodkl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ds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fy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,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ifjokj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dks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etcwr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djus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ds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mik;ksa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dh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deh</a:t>
                      </a:r>
                      <a:endParaRPr lang="en-IN" sz="2200" b="0" dirty="0" smtClean="0">
                        <a:solidFill>
                          <a:schemeClr val="tx1"/>
                        </a:solidFill>
                        <a:latin typeface="Kruti Dev 010" pitchFamily="2" charset="0"/>
                      </a:endParaRPr>
                    </a:p>
                  </a:txBody>
                  <a:tcPr marL="182880" marR="182880" anchor="ctr">
                    <a:solidFill>
                      <a:srgbClr val="FFDE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jkT;ksa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esa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ekStwnk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lajpukvksa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vkSj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dk;ZØeksa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ds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lkFk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vkbZ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ih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-,l-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dh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eq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[;/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kkjk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dh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vko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';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drk</a:t>
                      </a:r>
                      <a:endParaRPr lang="en-IN" sz="2200" b="0" dirty="0" smtClean="0">
                        <a:solidFill>
                          <a:schemeClr val="tx1"/>
                        </a:solidFill>
                        <a:latin typeface="Kruti Dev 010" pitchFamily="2" charset="0"/>
                      </a:endParaRPr>
                    </a:p>
                  </a:txBody>
                  <a:tcPr marL="182880" marR="182880" anchor="ctr">
                    <a:solidFill>
                      <a:srgbClr val="FFDE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lacaf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/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kr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dfeZ;ksa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çf'k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{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k.k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]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Hkwfedkvksa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vkSj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ftEesnkfj;ksa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ds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lkFk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cPpksa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dks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laHkkyus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esa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laosnu'khyrk</a:t>
                      </a:r>
                      <a:endParaRPr lang="en-IN" sz="2200" b="0" dirty="0" smtClean="0">
                        <a:solidFill>
                          <a:schemeClr val="tx1"/>
                        </a:solidFill>
                        <a:latin typeface="Kruti Dev 010" pitchFamily="2" charset="0"/>
                      </a:endParaRPr>
                    </a:p>
                  </a:txBody>
                  <a:tcPr marL="182880" marR="182880" anchor="ctr">
                    <a:solidFill>
                      <a:srgbClr val="FFDE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,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dy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f[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kM+dh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n`f"Vdks.k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izHkko'kkyh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ugha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endParaRPr lang="en-IN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solidFill>
                      <a:srgbClr val="FFDE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-,u-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ih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vkSj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lh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-,y-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ds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ekeyksa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dks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de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djus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ds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fy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,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i;kZIr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jksdFkke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ra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=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vHkko</a:t>
                      </a:r>
                      <a:endParaRPr lang="en-IN" sz="2200" b="0" dirty="0" smtClean="0">
                        <a:solidFill>
                          <a:schemeClr val="tx1"/>
                        </a:solidFill>
                        <a:latin typeface="Kruti Dev 010" pitchFamily="2" charset="0"/>
                      </a:endParaRPr>
                    </a:p>
                  </a:txBody>
                  <a:tcPr marL="182880" marR="182880" anchor="ctr">
                    <a:solidFill>
                      <a:srgbClr val="FFDE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dk;ZØe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esa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uohurk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 dh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deh</a:t>
                      </a:r>
                      <a:endParaRPr lang="en-IN" sz="2200" b="0" dirty="0" smtClean="0">
                        <a:solidFill>
                          <a:schemeClr val="tx1"/>
                        </a:solidFill>
                        <a:latin typeface="Kruti Dev 010" pitchFamily="2" charset="0"/>
                      </a:endParaRPr>
                    </a:p>
                  </a:txBody>
                  <a:tcPr marL="182880" marR="182880" anchor="ctr">
                    <a:solidFill>
                      <a:srgbClr val="FFDE8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1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35954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SEM Model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1" y="1556004"/>
            <a:ext cx="8280203" cy="44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0862"/>
            <a:ext cx="9144000" cy="422048"/>
          </a:xfrm>
        </p:spPr>
        <p:txBody>
          <a:bodyPr>
            <a:noAutofit/>
          </a:bodyPr>
          <a:lstStyle/>
          <a:p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5172" y="1645087"/>
            <a:ext cx="7956142" cy="42767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 dirty="0">
                <a:latin typeface="Kruti Dev 010" pitchFamily="2" charset="0"/>
              </a:rPr>
              <a:t>,d </a:t>
            </a:r>
            <a:r>
              <a:rPr lang="en-US" sz="2300" dirty="0" err="1" smtClean="0">
                <a:latin typeface="Kruti Dev 010" pitchFamily="2" charset="0"/>
              </a:rPr>
              <a:t>ek</a:t>
            </a:r>
            <a:r>
              <a:rPr lang="en-US" sz="2300" dirty="0" err="1">
                <a:latin typeface="Kruti Dev 010" pitchFamily="2" charset="0"/>
              </a:rPr>
              <a:t>a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>
                <a:latin typeface="Kruti Dev 010" pitchFamily="2" charset="0"/>
              </a:rPr>
              <a:t>us ,d </a:t>
            </a:r>
            <a:r>
              <a:rPr lang="en-US" sz="2300" dirty="0" err="1">
                <a:latin typeface="Kruti Dev 010" pitchFamily="2" charset="0"/>
              </a:rPr>
              <a:t>vLirky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tqM+ok</a:t>
            </a:r>
            <a:r>
              <a:rPr lang="en-US" sz="2300" dirty="0" err="1">
                <a:latin typeface="Kruti Dev 010" pitchFamily="2" charset="0"/>
              </a:rPr>
              <a:t>a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cfPp;ksa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tUe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fn;kA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firk</a:t>
            </a:r>
            <a:r>
              <a:rPr lang="en-US" sz="2300" dirty="0">
                <a:latin typeface="Kruti Dev 010" pitchFamily="2" charset="0"/>
              </a:rPr>
              <a:t> us </a:t>
            </a:r>
            <a:r>
              <a:rPr lang="en-US" sz="2300" dirty="0" err="1">
                <a:latin typeface="Kruti Dev 010" pitchFamily="2" charset="0"/>
              </a:rPr>
              <a:t>vLirky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dks</a:t>
            </a:r>
            <a:r>
              <a:rPr lang="en-US" sz="2300" dirty="0">
                <a:latin typeface="Kruti Dev 010" pitchFamily="2" charset="0"/>
              </a:rPr>
              <a:t> 90000 #</a:t>
            </a:r>
            <a:r>
              <a:rPr lang="en-US" sz="2300" dirty="0" err="1">
                <a:latin typeface="Kruti Dev 010" pitchFamily="2" charset="0"/>
              </a:rPr>
              <a:t>i;s</a:t>
            </a:r>
            <a:r>
              <a:rPr lang="en-US" sz="2300" dirty="0">
                <a:latin typeface="Kruti Dev 010" pitchFamily="2" charset="0"/>
              </a:rPr>
              <a:t> '</a:t>
            </a:r>
            <a:r>
              <a:rPr lang="en-US" sz="2300" dirty="0" err="1">
                <a:latin typeface="Kruti Dev 010" pitchFamily="2" charset="0"/>
              </a:rPr>
              <a:t>kqYd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smtClean="0">
                <a:latin typeface="Kruti Dev 010" pitchFamily="2" charset="0"/>
              </a:rPr>
              <a:t>ds :</a:t>
            </a:r>
            <a:r>
              <a:rPr lang="en-US" sz="2300" dirty="0" err="1" smtClean="0">
                <a:latin typeface="Kruti Dev 010" pitchFamily="2" charset="0"/>
              </a:rPr>
              <a:t>Ik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esa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fn,A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ekrk&amp;firk</a:t>
            </a:r>
            <a:r>
              <a:rPr lang="en-US" sz="2300" dirty="0">
                <a:latin typeface="Kruti Dev 010" pitchFamily="2" charset="0"/>
              </a:rPr>
              <a:t> ,d </a:t>
            </a:r>
            <a:r>
              <a:rPr lang="en-US" sz="2300" dirty="0" err="1">
                <a:latin typeface="Kruti Dev 010" pitchFamily="2" charset="0"/>
              </a:rPr>
              <a:t>vijk</a:t>
            </a:r>
            <a:r>
              <a:rPr lang="en-US" sz="2300" dirty="0">
                <a:latin typeface="Kruti Dev 010" pitchFamily="2" charset="0"/>
              </a:rPr>
              <a:t>/</a:t>
            </a:r>
            <a:r>
              <a:rPr lang="en-US" sz="2300" dirty="0" err="1">
                <a:latin typeface="Kruti Dev 010" pitchFamily="2" charset="0"/>
              </a:rPr>
              <a:t>kh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D;ksafd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mUgksaus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dbZ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yksxksa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dks</a:t>
            </a:r>
            <a:r>
              <a:rPr lang="en-US" sz="2300" dirty="0">
                <a:latin typeface="Kruti Dev 010" pitchFamily="2" charset="0"/>
              </a:rPr>
              <a:t> /</a:t>
            </a:r>
            <a:r>
              <a:rPr lang="en-US" sz="2300" dirty="0" err="1">
                <a:latin typeface="Kruti Dev 010" pitchFamily="2" charset="0"/>
              </a:rPr>
              <a:t>kks</a:t>
            </a:r>
            <a:r>
              <a:rPr lang="en-US" sz="2300" dirty="0">
                <a:latin typeface="Kruti Dev 010" pitchFamily="2" charset="0"/>
              </a:rPr>
              <a:t>[</a:t>
            </a:r>
            <a:r>
              <a:rPr lang="en-US" sz="2300" dirty="0" err="1">
                <a:latin typeface="Kruti Dev 010" pitchFamily="2" charset="0"/>
              </a:rPr>
              <a:t>kk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fn;k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FkkA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iqfyl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mudh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ryk'k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jgh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dtZnkjksa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vkSj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iqfyl</a:t>
            </a:r>
            <a:r>
              <a:rPr lang="en-US" sz="2300" dirty="0">
                <a:latin typeface="Kruti Dev 010" pitchFamily="2" charset="0"/>
              </a:rPr>
              <a:t> ls </a:t>
            </a:r>
            <a:r>
              <a:rPr lang="en-US" sz="2300" dirty="0" err="1">
                <a:latin typeface="Kruti Dev 010" pitchFamily="2" charset="0"/>
              </a:rPr>
              <a:t>cpus</a:t>
            </a:r>
            <a:r>
              <a:rPr lang="en-US" sz="2300" dirty="0">
                <a:latin typeface="Kruti Dev 010" pitchFamily="2" charset="0"/>
              </a:rPr>
              <a:t> ds </a:t>
            </a:r>
            <a:r>
              <a:rPr lang="en-US" sz="2300" dirty="0" err="1">
                <a:latin typeface="Kruti Dev 010" pitchFamily="2" charset="0"/>
              </a:rPr>
              <a:t>fy</a:t>
            </a:r>
            <a:r>
              <a:rPr lang="en-US" sz="2300" dirty="0">
                <a:latin typeface="Kruti Dev 010" pitchFamily="2" charset="0"/>
              </a:rPr>
              <a:t>,] </a:t>
            </a:r>
            <a:r>
              <a:rPr lang="en-US" sz="2300" dirty="0" err="1">
                <a:latin typeface="Kruti Dev 010" pitchFamily="2" charset="0"/>
              </a:rPr>
              <a:t>naifr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nksuksa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cPpksa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vLirky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NksM+dj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vLirky</a:t>
            </a:r>
            <a:r>
              <a:rPr lang="en-US" sz="2300" dirty="0">
                <a:latin typeface="Kruti Dev 010" pitchFamily="2" charset="0"/>
              </a:rPr>
              <a:t> ls </a:t>
            </a:r>
            <a:r>
              <a:rPr lang="en-US" sz="2300" dirty="0" err="1">
                <a:latin typeface="Kruti Dev 010" pitchFamily="2" charset="0"/>
              </a:rPr>
              <a:t>Hkkx</a:t>
            </a:r>
            <a:r>
              <a:rPr lang="en-US" sz="2300" dirty="0">
                <a:latin typeface="Kruti Dev 010" pitchFamily="2" charset="0"/>
              </a:rPr>
              <a:t> x, </a:t>
            </a:r>
            <a:r>
              <a:rPr lang="en-US" sz="2300" dirty="0" err="1">
                <a:latin typeface="Kruti Dev 010" pitchFamily="2" charset="0"/>
              </a:rPr>
              <a:t>vkSj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vc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uotkr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cPpksa</a:t>
            </a:r>
            <a:r>
              <a:rPr lang="en-US" sz="2300" dirty="0">
                <a:latin typeface="Kruti Dev 010" pitchFamily="2" charset="0"/>
              </a:rPr>
              <a:t> dh ns[</a:t>
            </a:r>
            <a:r>
              <a:rPr lang="en-US" sz="2300" dirty="0" err="1">
                <a:latin typeface="Kruti Dev 010" pitchFamily="2" charset="0"/>
              </a:rPr>
              <a:t>kHkky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djus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okyk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dksbZ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ugha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FkkA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mUgksaus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vLirky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&gt;</a:t>
            </a:r>
            <a:r>
              <a:rPr lang="en-US" sz="2300" dirty="0" err="1">
                <a:latin typeface="Kruti Dev 010" pitchFamily="2" charset="0"/>
              </a:rPr>
              <a:t>wBs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dkxt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tek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fd</a:t>
            </a:r>
            <a:r>
              <a:rPr lang="en-US" sz="2300" dirty="0">
                <a:latin typeface="Kruti Dev 010" pitchFamily="2" charset="0"/>
              </a:rPr>
              <a:t>, </a:t>
            </a:r>
            <a:r>
              <a:rPr lang="en-US" sz="2300" dirty="0" err="1">
                <a:latin typeface="Kruti Dev 010" pitchFamily="2" charset="0"/>
              </a:rPr>
              <a:t>Fks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blfy</a:t>
            </a:r>
            <a:r>
              <a:rPr lang="en-US" sz="2300" dirty="0">
                <a:latin typeface="Kruti Dev 010" pitchFamily="2" charset="0"/>
              </a:rPr>
              <a:t>, muds </a:t>
            </a:r>
            <a:r>
              <a:rPr lang="en-US" sz="2300" dirty="0" err="1">
                <a:latin typeface="Kruti Dev 010" pitchFamily="2" charset="0"/>
              </a:rPr>
              <a:t>ckjs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dksbZ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tkudkjh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miyC</a:t>
            </a:r>
            <a:r>
              <a:rPr lang="en-US" sz="2300" dirty="0">
                <a:latin typeface="Kruti Dev 010" pitchFamily="2" charset="0"/>
              </a:rPr>
              <a:t>/k </a:t>
            </a:r>
            <a:r>
              <a:rPr lang="en-US" sz="2300" dirty="0" err="1">
                <a:latin typeface="Kruti Dev 010" pitchFamily="2" charset="0"/>
              </a:rPr>
              <a:t>ugha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vLirky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cfPp;ksa</a:t>
            </a:r>
            <a:r>
              <a:rPr lang="en-US" sz="2300" dirty="0" smtClean="0">
                <a:latin typeface="Kruti Dev 010" pitchFamily="2" charset="0"/>
              </a:rPr>
              <a:t> dh </a:t>
            </a:r>
            <a:r>
              <a:rPr lang="en-US" sz="2300" dirty="0">
                <a:latin typeface="Kruti Dev 010" pitchFamily="2" charset="0"/>
              </a:rPr>
              <a:t>ns[</a:t>
            </a:r>
            <a:r>
              <a:rPr lang="en-US" sz="2300" dirty="0" err="1">
                <a:latin typeface="Kruti Dev 010" pitchFamily="2" charset="0"/>
              </a:rPr>
              <a:t>kHkky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jgk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D;ksafd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vLirky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</a:t>
            </a:r>
            <a:r>
              <a:rPr lang="en-US" sz="2300" dirty="0">
                <a:latin typeface="Kruti Dev 010" pitchFamily="2" charset="0"/>
              </a:rPr>
              <a:t> '</a:t>
            </a:r>
            <a:r>
              <a:rPr lang="en-US" sz="2300" dirty="0" err="1">
                <a:latin typeface="Kruti Dev 010" pitchFamily="2" charset="0"/>
              </a:rPr>
              <a:t>kqYd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pqdk;k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x;k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FkkA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M‚DVj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ekuoh</a:t>
            </a:r>
            <a:r>
              <a:rPr lang="en-US" sz="2300" dirty="0">
                <a:latin typeface="Kruti Dev 010" pitchFamily="2" charset="0"/>
              </a:rPr>
              <a:t>; </a:t>
            </a:r>
            <a:r>
              <a:rPr lang="en-US" sz="2300" dirty="0" err="1">
                <a:latin typeface="Kruti Dev 010" pitchFamily="2" charset="0"/>
              </a:rPr>
              <a:t>vk</a:t>
            </a:r>
            <a:r>
              <a:rPr lang="en-US" sz="2300" dirty="0">
                <a:latin typeface="Kruti Dev 010" pitchFamily="2" charset="0"/>
              </a:rPr>
              <a:t>/</a:t>
            </a:r>
            <a:r>
              <a:rPr lang="en-US" sz="2300" dirty="0" err="1">
                <a:latin typeface="Kruti Dev 010" pitchFamily="2" charset="0"/>
              </a:rPr>
              <a:t>kkj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cfPp;ksa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>
                <a:latin typeface="Kruti Dev 010" pitchFamily="2" charset="0"/>
              </a:rPr>
              <a:t>dh ns[</a:t>
            </a:r>
            <a:r>
              <a:rPr lang="en-US" sz="2300" dirty="0" err="1">
                <a:latin typeface="Kruti Dev 010" pitchFamily="2" charset="0"/>
              </a:rPr>
              <a:t>kHkky</a:t>
            </a:r>
            <a:r>
              <a:rPr lang="en-US" sz="2300" dirty="0">
                <a:latin typeface="Kruti Dev 010" pitchFamily="2" charset="0"/>
              </a:rPr>
              <a:t> ds </a:t>
            </a:r>
            <a:r>
              <a:rPr lang="en-US" sz="2300" dirty="0" err="1">
                <a:latin typeface="Kruti Dev 010" pitchFamily="2" charset="0"/>
              </a:rPr>
              <a:t>fy</a:t>
            </a:r>
            <a:r>
              <a:rPr lang="en-US" sz="2300" dirty="0">
                <a:latin typeface="Kruti Dev 010" pitchFamily="2" charset="0"/>
              </a:rPr>
              <a:t>, </a:t>
            </a:r>
            <a:r>
              <a:rPr lang="en-US" sz="2300" dirty="0" err="1">
                <a:latin typeface="Kruti Dev 010" pitchFamily="2" charset="0"/>
              </a:rPr>
              <a:t>rS;kj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Fks</a:t>
            </a:r>
            <a:r>
              <a:rPr lang="en-US" sz="2300" dirty="0" smtClean="0">
                <a:latin typeface="Kruti Dev 010" pitchFamily="2" charset="0"/>
              </a:rPr>
              <a:t>] </a:t>
            </a:r>
            <a:r>
              <a:rPr lang="en-US" sz="2300" dirty="0" err="1">
                <a:latin typeface="Kruti Dev 010" pitchFamily="2" charset="0"/>
              </a:rPr>
              <a:t>ysfdu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laj</a:t>
            </a:r>
            <a:r>
              <a:rPr lang="en-US" sz="2300" dirty="0">
                <a:latin typeface="Kruti Dev 010" pitchFamily="2" charset="0"/>
              </a:rPr>
              <a:t>{</a:t>
            </a:r>
            <a:r>
              <a:rPr lang="en-US" sz="2300" dirty="0" err="1">
                <a:latin typeface="Kruti Dev 010" pitchFamily="2" charset="0"/>
              </a:rPr>
              <a:t>k.k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bdkbZ</a:t>
            </a:r>
            <a:r>
              <a:rPr lang="en-US" sz="2300" dirty="0">
                <a:latin typeface="Kruti Dev 010" pitchFamily="2" charset="0"/>
              </a:rPr>
              <a:t> us </a:t>
            </a:r>
            <a:r>
              <a:rPr lang="en-US" sz="2300" dirty="0" err="1">
                <a:latin typeface="Kruti Dev 010" pitchFamily="2" charset="0"/>
              </a:rPr>
              <a:t>vko</a:t>
            </a:r>
            <a:r>
              <a:rPr lang="en-US" sz="2300" dirty="0">
                <a:latin typeface="Kruti Dev 010" pitchFamily="2" charset="0"/>
              </a:rPr>
              <a:t>';d </a:t>
            </a:r>
            <a:r>
              <a:rPr lang="en-US" sz="2300" dirty="0" err="1">
                <a:latin typeface="Kruti Dev 010" pitchFamily="2" charset="0"/>
              </a:rPr>
              <a:t>dkuwuh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dk;Z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fd;k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vkSj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fo'ks"k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nÙkd</a:t>
            </a:r>
            <a:r>
              <a:rPr lang="en-US" sz="2300" dirty="0">
                <a:latin typeface="Kruti Dev 010" pitchFamily="2" charset="0"/>
              </a:rPr>
              <a:t> ,</a:t>
            </a:r>
            <a:r>
              <a:rPr lang="en-US" sz="2300" dirty="0" err="1">
                <a:latin typeface="Kruti Dev 010" pitchFamily="2" charset="0"/>
              </a:rPr>
              <a:t>tsalh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cfPp;ksa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dks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lkSai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fn;kA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os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vc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lqjf</a:t>
            </a:r>
            <a:r>
              <a:rPr lang="en-US" sz="2300" dirty="0">
                <a:latin typeface="Kruti Dev 010" pitchFamily="2" charset="0"/>
              </a:rPr>
              <a:t>{</a:t>
            </a:r>
            <a:r>
              <a:rPr lang="en-US" sz="2300" dirty="0" err="1">
                <a:latin typeface="Kruti Dev 010" pitchFamily="2" charset="0"/>
              </a:rPr>
              <a:t>kr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gSa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vkSj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vxj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smtClean="0">
                <a:latin typeface="Kruti Dev 010" pitchFamily="2" charset="0"/>
              </a:rPr>
              <a:t>muds </a:t>
            </a:r>
            <a:r>
              <a:rPr lang="en-US" sz="2300" dirty="0" err="1">
                <a:latin typeface="Kruti Dev 010" pitchFamily="2" charset="0"/>
              </a:rPr>
              <a:t>vius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ekrk&amp;firk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fu</a:t>
            </a:r>
            <a:r>
              <a:rPr lang="en-US" sz="2300" dirty="0">
                <a:latin typeface="Kruti Dev 010" pitchFamily="2" charset="0"/>
              </a:rPr>
              <a:t>/</a:t>
            </a:r>
            <a:r>
              <a:rPr lang="en-US" sz="2300" dirty="0" err="1">
                <a:latin typeface="Kruti Dev 010" pitchFamily="2" charset="0"/>
              </a:rPr>
              <a:t>kkZfjr</a:t>
            </a:r>
            <a:r>
              <a:rPr lang="en-US" sz="2300" dirty="0">
                <a:latin typeface="Kruti Dev 010" pitchFamily="2" charset="0"/>
              </a:rPr>
              <a:t> le;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ugha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vkrs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gSa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rks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mUgsa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nÙkd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naifr;ksa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fn;k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tk,xkA</a:t>
            </a:r>
            <a:endParaRPr lang="en-IN" sz="2300" dirty="0" smtClean="0">
              <a:latin typeface="Kruti Dev 01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86" y="121538"/>
            <a:ext cx="1542599" cy="1542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4663" y="162217"/>
            <a:ext cx="524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0833E"/>
                </a:solidFill>
              </a:rPr>
              <a:t>1</a:t>
            </a:r>
            <a:endParaRPr lang="en-US" sz="5000" dirty="0">
              <a:solidFill>
                <a:srgbClr val="008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0862"/>
            <a:ext cx="9144000" cy="422048"/>
          </a:xfrm>
        </p:spPr>
        <p:txBody>
          <a:bodyPr>
            <a:noAutofit/>
          </a:bodyPr>
          <a:lstStyle/>
          <a:p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0658" y="1451716"/>
            <a:ext cx="7632291" cy="10057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>
                <a:latin typeface="Kruti Dev 010" pitchFamily="2" charset="0"/>
              </a:rPr>
              <a:t>ppkZ</a:t>
            </a:r>
            <a:r>
              <a:rPr lang="en-US" sz="2400" b="1" dirty="0">
                <a:latin typeface="Kruti Dev 010" pitchFamily="2" charset="0"/>
              </a:rPr>
              <a:t> ds </a:t>
            </a:r>
            <a:r>
              <a:rPr lang="en-US" sz="2400" b="1" dirty="0" err="1">
                <a:latin typeface="Kruti Dev 010" pitchFamily="2" charset="0"/>
              </a:rPr>
              <a:t>fcanq</a:t>
            </a:r>
            <a:r>
              <a:rPr lang="en-US" sz="2400" b="1" dirty="0">
                <a:latin typeface="Kruti Dev 010" pitchFamily="2" charset="0"/>
              </a:rPr>
              <a:t>%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xksn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ysus</a:t>
            </a:r>
            <a:r>
              <a:rPr lang="en-US" sz="2400" dirty="0">
                <a:latin typeface="Kruti Dev 010" pitchFamily="2" charset="0"/>
              </a:rPr>
              <a:t> ds ;</a:t>
            </a:r>
            <a:r>
              <a:rPr lang="en-US" sz="2400" dirty="0" err="1">
                <a:latin typeface="Kruti Dev 010" pitchFamily="2" charset="0"/>
              </a:rPr>
              <a:t>ksX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gksus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ftyk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bdkbZ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çfØ;k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ikyu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pkfg</a:t>
            </a:r>
            <a:r>
              <a:rPr lang="en-US" sz="2400" dirty="0">
                <a:latin typeface="Kruti Dev 010" pitchFamily="2" charset="0"/>
              </a:rPr>
              <a:t>,\</a:t>
            </a:r>
            <a:endParaRPr lang="en-IN" sz="2400" dirty="0">
              <a:latin typeface="Kruti Dev 01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4218" r="5743"/>
          <a:stretch/>
        </p:blipFill>
        <p:spPr>
          <a:xfrm>
            <a:off x="1733550" y="2514600"/>
            <a:ext cx="579336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2950" y="1581150"/>
            <a:ext cx="7677150" cy="4914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 dirty="0" smtClean="0">
                <a:latin typeface="Kruti Dev 010" pitchFamily="2" charset="0"/>
              </a:rPr>
              <a:t>*j* 8 </a:t>
            </a:r>
            <a:r>
              <a:rPr lang="en-US" sz="2300" dirty="0" err="1">
                <a:latin typeface="Kruti Dev 010" pitchFamily="2" charset="0"/>
              </a:rPr>
              <a:t>lky</a:t>
            </a:r>
            <a:r>
              <a:rPr lang="en-US" sz="2300" dirty="0">
                <a:latin typeface="Kruti Dev 010" pitchFamily="2" charset="0"/>
              </a:rPr>
              <a:t> dh ,d </a:t>
            </a:r>
            <a:r>
              <a:rPr lang="en-US" sz="2300" dirty="0" err="1">
                <a:latin typeface="Kruti Dev 010" pitchFamily="2" charset="0"/>
              </a:rPr>
              <a:t>fodykax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yM+dh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Fkh</a:t>
            </a:r>
            <a:r>
              <a:rPr lang="en-US" sz="2300" dirty="0" smtClean="0">
                <a:latin typeface="Kruti Dev 010" pitchFamily="2" charset="0"/>
              </a:rPr>
              <a:t>] </a:t>
            </a:r>
            <a:r>
              <a:rPr lang="en-US" sz="2300" dirty="0" err="1">
                <a:latin typeface="Kruti Dev 010" pitchFamily="2" charset="0"/>
              </a:rPr>
              <a:t>tks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xqtjkr</a:t>
            </a:r>
            <a:r>
              <a:rPr lang="en-US" sz="2300" dirty="0">
                <a:latin typeface="Kruti Dev 010" pitchFamily="2" charset="0"/>
              </a:rPr>
              <a:t> ds ,d </a:t>
            </a:r>
            <a:r>
              <a:rPr lang="en-US" sz="2300" dirty="0" err="1">
                <a:latin typeface="Kruti Dev 010" pitchFamily="2" charset="0"/>
              </a:rPr>
              <a:t>NksVs</a:t>
            </a:r>
            <a:r>
              <a:rPr lang="en-US" sz="2300" dirty="0">
                <a:latin typeface="Kruti Dev 010" pitchFamily="2" charset="0"/>
              </a:rPr>
              <a:t> ls '</a:t>
            </a:r>
            <a:r>
              <a:rPr lang="en-US" sz="2300" dirty="0" err="1">
                <a:latin typeface="Kruti Dev 010" pitchFamily="2" charset="0"/>
              </a:rPr>
              <a:t>kgj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jgrh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FkhA</a:t>
            </a:r>
            <a:r>
              <a:rPr lang="en-US" sz="2300" dirty="0">
                <a:latin typeface="Kruti Dev 010" pitchFamily="2" charset="0"/>
              </a:rPr>
              <a:t> ,d </a:t>
            </a:r>
            <a:r>
              <a:rPr lang="en-US" sz="2300" dirty="0" err="1">
                <a:latin typeface="Kruti Dev 010" pitchFamily="2" charset="0"/>
              </a:rPr>
              <a:t>ckj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og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vius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ekrk&amp;firk</a:t>
            </a:r>
            <a:r>
              <a:rPr lang="en-US" sz="2300" dirty="0">
                <a:latin typeface="Kruti Dev 010" pitchFamily="2" charset="0"/>
              </a:rPr>
              <a:t> ds </a:t>
            </a:r>
            <a:r>
              <a:rPr lang="en-US" sz="2300" dirty="0" err="1">
                <a:latin typeface="Kruti Dev 010" pitchFamily="2" charset="0"/>
              </a:rPr>
              <a:t>lkFk</a:t>
            </a:r>
            <a:r>
              <a:rPr lang="en-US" sz="2300" dirty="0">
                <a:latin typeface="Kruti Dev 010" pitchFamily="2" charset="0"/>
              </a:rPr>
              <a:t> '</a:t>
            </a:r>
            <a:r>
              <a:rPr lang="en-US" sz="2300" dirty="0" err="1">
                <a:latin typeface="Kruti Dev 010" pitchFamily="2" charset="0"/>
              </a:rPr>
              <a:t>kgj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,d </a:t>
            </a:r>
            <a:r>
              <a:rPr lang="en-US" sz="2300" dirty="0" err="1">
                <a:latin typeface="Kruti Dev 010" pitchFamily="2" charset="0"/>
              </a:rPr>
              <a:t>çfl</a:t>
            </a:r>
            <a:r>
              <a:rPr lang="en-US" sz="2300" dirty="0">
                <a:latin typeface="Kruti Dev 010" pitchFamily="2" charset="0"/>
              </a:rPr>
              <a:t>) </a:t>
            </a:r>
            <a:r>
              <a:rPr lang="en-US" sz="2300" dirty="0" err="1">
                <a:latin typeface="Kruti Dev 010" pitchFamily="2" charset="0"/>
              </a:rPr>
              <a:t>eafnj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xbZA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>
                <a:latin typeface="Kruti Dev 010" pitchFamily="2" charset="0"/>
              </a:rPr>
              <a:t>*j* </a:t>
            </a:r>
            <a:r>
              <a:rPr lang="en-US" sz="2300" dirty="0">
                <a:latin typeface="Kruti Dev 010" pitchFamily="2" charset="0"/>
              </a:rPr>
              <a:t>ds </a:t>
            </a:r>
            <a:r>
              <a:rPr lang="en-US" sz="2300" dirty="0" err="1">
                <a:latin typeface="Kruti Dev 010" pitchFamily="2" charset="0"/>
              </a:rPr>
              <a:t>firk</a:t>
            </a:r>
            <a:r>
              <a:rPr lang="en-US" sz="2300" dirty="0">
                <a:latin typeface="Kruti Dev 010" pitchFamily="2" charset="0"/>
              </a:rPr>
              <a:t> us </a:t>
            </a:r>
            <a:r>
              <a:rPr lang="en-US" sz="2300" dirty="0" err="1">
                <a:latin typeface="Kruti Dev 010" pitchFamily="2" charset="0"/>
              </a:rPr>
              <a:t>mlls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dgk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fd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og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lhf</a:t>
            </a:r>
            <a:r>
              <a:rPr lang="en-US" sz="2300" dirty="0">
                <a:latin typeface="Kruti Dev 010" pitchFamily="2" charset="0"/>
              </a:rPr>
              <a:t>&lt;+;</a:t>
            </a:r>
            <a:r>
              <a:rPr lang="en-US" sz="2300" dirty="0" err="1">
                <a:latin typeface="Kruti Dev 010" pitchFamily="2" charset="0"/>
              </a:rPr>
              <a:t>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ij</a:t>
            </a:r>
            <a:r>
              <a:rPr lang="en-US" sz="2300" dirty="0">
                <a:latin typeface="Kruti Dev 010" pitchFamily="2" charset="0"/>
              </a:rPr>
              <a:t> p&lt;+ </a:t>
            </a:r>
            <a:r>
              <a:rPr lang="en-US" sz="2300" dirty="0" err="1">
                <a:latin typeface="Kruti Dev 010" pitchFamily="2" charset="0"/>
              </a:rPr>
              <a:t>ugha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ldrh</a:t>
            </a:r>
            <a:r>
              <a:rPr lang="en-US" sz="2300" dirty="0">
                <a:latin typeface="Kruti Dev 010" pitchFamily="2" charset="0"/>
              </a:rPr>
              <a:t>] </a:t>
            </a:r>
            <a:r>
              <a:rPr lang="en-US" sz="2300" dirty="0" err="1">
                <a:latin typeface="Kruti Dev 010" pitchFamily="2" charset="0"/>
              </a:rPr>
              <a:t>blfy</a:t>
            </a:r>
            <a:r>
              <a:rPr lang="en-US" sz="2300" dirty="0">
                <a:latin typeface="Kruti Dev 010" pitchFamily="2" charset="0"/>
              </a:rPr>
              <a:t>, </a:t>
            </a:r>
            <a:r>
              <a:rPr lang="en-US" sz="2300" dirty="0" err="1">
                <a:latin typeface="Kruti Dev 010" pitchFamily="2" charset="0"/>
              </a:rPr>
              <a:t>mls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eafnj</a:t>
            </a:r>
            <a:r>
              <a:rPr lang="en-US" sz="2300" dirty="0">
                <a:latin typeface="Kruti Dev 010" pitchFamily="2" charset="0"/>
              </a:rPr>
              <a:t> dh </a:t>
            </a:r>
            <a:r>
              <a:rPr lang="en-US" sz="2300" dirty="0" err="1">
                <a:latin typeface="Kruti Dev 010" pitchFamily="2" charset="0"/>
              </a:rPr>
              <a:t>lhf</a:t>
            </a:r>
            <a:r>
              <a:rPr lang="en-US" sz="2300" dirty="0" smtClean="0">
                <a:latin typeface="Kruti Dev 010" pitchFamily="2" charset="0"/>
              </a:rPr>
              <a:t>&lt;+;</a:t>
            </a:r>
            <a:r>
              <a:rPr lang="en-US" sz="2300" dirty="0" err="1">
                <a:latin typeface="Kruti Dev 010" pitchFamily="2" charset="0"/>
              </a:rPr>
              <a:t>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cSBs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jguk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pkfg</a:t>
            </a:r>
            <a:r>
              <a:rPr lang="en-US" sz="2300" dirty="0">
                <a:latin typeface="Kruti Dev 010" pitchFamily="2" charset="0"/>
              </a:rPr>
              <a:t>,] </a:t>
            </a:r>
            <a:r>
              <a:rPr lang="en-US" sz="2300" dirty="0" err="1">
                <a:latin typeface="Kruti Dev 010" pitchFamily="2" charset="0"/>
              </a:rPr>
              <a:t>os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tYn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gh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ykSV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vk,axsA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tc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mlds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ekrk&amp;firk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yacs</a:t>
            </a:r>
            <a:r>
              <a:rPr lang="en-US" sz="2300" dirty="0">
                <a:latin typeface="Kruti Dev 010" pitchFamily="2" charset="0"/>
              </a:rPr>
              <a:t> le; ds </a:t>
            </a:r>
            <a:r>
              <a:rPr lang="en-US" sz="2300" dirty="0" err="1">
                <a:latin typeface="Kruti Dev 010" pitchFamily="2" charset="0"/>
              </a:rPr>
              <a:t>ckn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okil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ugha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vk</a:t>
            </a:r>
            <a:r>
              <a:rPr lang="en-US" sz="2300" dirty="0">
                <a:latin typeface="Kruti Dev 010" pitchFamily="2" charset="0"/>
              </a:rPr>
              <a:t>,] </a:t>
            </a:r>
            <a:r>
              <a:rPr lang="en-US" sz="2300" dirty="0" err="1">
                <a:latin typeface="Kruti Dev 010" pitchFamily="2" charset="0"/>
              </a:rPr>
              <a:t>rks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og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jksus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yxhA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MîwVh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ekStwn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iqfyldfeZ;ksa</a:t>
            </a:r>
            <a:r>
              <a:rPr lang="en-US" sz="2300" dirty="0">
                <a:latin typeface="Kruti Dev 010" pitchFamily="2" charset="0"/>
              </a:rPr>
              <a:t> us </a:t>
            </a:r>
            <a:r>
              <a:rPr lang="en-US" sz="2300" dirty="0" err="1">
                <a:latin typeface="Kruti Dev 010" pitchFamily="2" charset="0"/>
              </a:rPr>
              <a:t>mls</a:t>
            </a:r>
            <a:r>
              <a:rPr lang="en-US" sz="2300" dirty="0">
                <a:latin typeface="Kruti Dev 010" pitchFamily="2" charset="0"/>
              </a:rPr>
              <a:t> ns[</a:t>
            </a:r>
            <a:r>
              <a:rPr lang="en-US" sz="2300" dirty="0" err="1">
                <a:latin typeface="Kruti Dev 010" pitchFamily="2" charset="0"/>
              </a:rPr>
              <a:t>kk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vkSj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mlds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ekrk&amp;firk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dks</a:t>
            </a:r>
            <a:r>
              <a:rPr lang="en-US" sz="2300" dirty="0">
                <a:latin typeface="Kruti Dev 010" pitchFamily="2" charset="0"/>
              </a:rPr>
              <a:t> [</a:t>
            </a:r>
            <a:r>
              <a:rPr lang="en-US" sz="2300" dirty="0" err="1">
                <a:latin typeface="Kruti Dev 010" pitchFamily="2" charset="0"/>
              </a:rPr>
              <a:t>kkstus</a:t>
            </a:r>
            <a:r>
              <a:rPr lang="en-US" sz="2300" dirty="0">
                <a:latin typeface="Kruti Dev 010" pitchFamily="2" charset="0"/>
              </a:rPr>
              <a:t> dh </a:t>
            </a:r>
            <a:r>
              <a:rPr lang="en-US" sz="2300" dirty="0" err="1">
                <a:latin typeface="Kruti Dev 010" pitchFamily="2" charset="0"/>
              </a:rPr>
              <a:t>dksf'k'k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djus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yxsA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tc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>
                <a:latin typeface="Kruti Dev 010" pitchFamily="2" charset="0"/>
              </a:rPr>
              <a:t>*j* </a:t>
            </a:r>
            <a:r>
              <a:rPr lang="en-US" sz="2300" dirty="0">
                <a:latin typeface="Kruti Dev 010" pitchFamily="2" charset="0"/>
              </a:rPr>
              <a:t>ds </a:t>
            </a:r>
            <a:r>
              <a:rPr lang="en-US" sz="2300" dirty="0" err="1">
                <a:latin typeface="Kruti Dev 010" pitchFamily="2" charset="0"/>
              </a:rPr>
              <a:t>ekrk&amp;firk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ugha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feys</a:t>
            </a:r>
            <a:r>
              <a:rPr lang="en-US" sz="2300" dirty="0">
                <a:latin typeface="Kruti Dev 010" pitchFamily="2" charset="0"/>
              </a:rPr>
              <a:t>] </a:t>
            </a:r>
            <a:r>
              <a:rPr lang="en-US" sz="2300" dirty="0" err="1">
                <a:latin typeface="Kruti Dev 010" pitchFamily="2" charset="0"/>
              </a:rPr>
              <a:t>rks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>
                <a:latin typeface="Kruti Dev 010" pitchFamily="2" charset="0"/>
              </a:rPr>
              <a:t>*j* </a:t>
            </a:r>
            <a:r>
              <a:rPr lang="en-US" sz="2300" dirty="0" err="1">
                <a:latin typeface="Kruti Dev 010" pitchFamily="2" charset="0"/>
              </a:rPr>
              <a:t>dks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lacaf</a:t>
            </a:r>
            <a:r>
              <a:rPr lang="en-US" sz="2300" dirty="0">
                <a:latin typeface="Kruti Dev 010" pitchFamily="2" charset="0"/>
              </a:rPr>
              <a:t>/</a:t>
            </a:r>
            <a:r>
              <a:rPr lang="en-US" sz="2300" dirty="0" err="1">
                <a:latin typeface="Kruti Dev 010" pitchFamily="2" charset="0"/>
              </a:rPr>
              <a:t>kr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dY;k.k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lfefr</a:t>
            </a:r>
            <a:r>
              <a:rPr lang="en-US" sz="2300" dirty="0">
                <a:latin typeface="Kruti Dev 010" pitchFamily="2" charset="0"/>
              </a:rPr>
              <a:t> ds </a:t>
            </a:r>
            <a:r>
              <a:rPr lang="en-US" sz="2300" dirty="0" err="1">
                <a:latin typeface="Kruti Dev 010" pitchFamily="2" charset="0"/>
              </a:rPr>
              <a:t>ikl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Hkstk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x;kA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ftyk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cky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laj</a:t>
            </a:r>
            <a:r>
              <a:rPr lang="en-US" sz="2300" dirty="0">
                <a:latin typeface="Kruti Dev 010" pitchFamily="2" charset="0"/>
              </a:rPr>
              <a:t>{</a:t>
            </a:r>
            <a:r>
              <a:rPr lang="en-US" sz="2300" dirty="0" err="1">
                <a:latin typeface="Kruti Dev 010" pitchFamily="2" charset="0"/>
              </a:rPr>
              <a:t>k.k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bdkbZ</a:t>
            </a:r>
            <a:r>
              <a:rPr lang="en-US" sz="2300" dirty="0">
                <a:latin typeface="Kruti Dev 010" pitchFamily="2" charset="0"/>
              </a:rPr>
              <a:t> us </a:t>
            </a:r>
            <a:r>
              <a:rPr lang="en-US" sz="2300" dirty="0">
                <a:latin typeface="Kruti Dev 010" pitchFamily="2" charset="0"/>
              </a:rPr>
              <a:t>*j* </a:t>
            </a:r>
            <a:r>
              <a:rPr lang="en-US" sz="2300" dirty="0">
                <a:latin typeface="Kruti Dev 010" pitchFamily="2" charset="0"/>
              </a:rPr>
              <a:t>ds </a:t>
            </a:r>
            <a:r>
              <a:rPr lang="en-US" sz="2300" dirty="0" err="1">
                <a:latin typeface="Kruti Dev 010" pitchFamily="2" charset="0"/>
              </a:rPr>
              <a:t>ekrk&amp;firk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lekpkj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</a:t>
            </a:r>
            <a:r>
              <a:rPr lang="en-US" sz="2300" dirty="0">
                <a:latin typeface="Kruti Dev 010" pitchFamily="2" charset="0"/>
              </a:rPr>
              <a:t>=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foKkiu</a:t>
            </a:r>
            <a:r>
              <a:rPr lang="en-US" sz="2300" dirty="0">
                <a:latin typeface="Kruti Dev 010" pitchFamily="2" charset="0"/>
              </a:rPr>
              <a:t> ds </a:t>
            </a:r>
            <a:r>
              <a:rPr lang="en-US" sz="2300" dirty="0" err="1">
                <a:latin typeface="Kruti Dev 010" pitchFamily="2" charset="0"/>
              </a:rPr>
              <a:t>ek</a:t>
            </a:r>
            <a:r>
              <a:rPr lang="en-US" sz="2300" dirty="0">
                <a:latin typeface="Kruti Dev 010" pitchFamily="2" charset="0"/>
              </a:rPr>
              <a:t>/;e ls [</a:t>
            </a:r>
            <a:r>
              <a:rPr lang="en-US" sz="2300" dirty="0" err="1">
                <a:latin typeface="Kruti Dev 010" pitchFamily="2" charset="0"/>
              </a:rPr>
              <a:t>kkstus</a:t>
            </a:r>
            <a:r>
              <a:rPr lang="en-US" sz="2300" dirty="0">
                <a:latin typeface="Kruti Dev 010" pitchFamily="2" charset="0"/>
              </a:rPr>
              <a:t> dh </a:t>
            </a:r>
            <a:r>
              <a:rPr lang="en-US" sz="2300" dirty="0" err="1">
                <a:latin typeface="Kruti Dev 010" pitchFamily="2" charset="0"/>
              </a:rPr>
              <a:t>dksf'k'k</a:t>
            </a:r>
            <a:r>
              <a:rPr lang="en-US" sz="2300" dirty="0">
                <a:latin typeface="Kruti Dev 010" pitchFamily="2" charset="0"/>
              </a:rPr>
              <a:t> dh] </a:t>
            </a:r>
            <a:r>
              <a:rPr lang="en-US" sz="2300" dirty="0" err="1">
                <a:latin typeface="Kruti Dev 010" pitchFamily="2" charset="0"/>
              </a:rPr>
              <a:t>ysfdu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fdlh</a:t>
            </a:r>
            <a:r>
              <a:rPr lang="en-US" sz="2300" dirty="0">
                <a:latin typeface="Kruti Dev 010" pitchFamily="2" charset="0"/>
              </a:rPr>
              <a:t> ls </a:t>
            </a:r>
            <a:r>
              <a:rPr lang="en-US" sz="2300" dirty="0" err="1">
                <a:latin typeface="Kruti Dev 010" pitchFamily="2" charset="0"/>
              </a:rPr>
              <a:t>dksbZ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çfrfØ;k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ugha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feyhA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mlds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ekeys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Ýh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QkWj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smtClean="0">
                <a:latin typeface="Kruti Dev 010" pitchFamily="2" charset="0"/>
              </a:rPr>
              <a:t>,</a:t>
            </a:r>
            <a:r>
              <a:rPr lang="en-US" sz="2300" dirty="0" err="1" smtClean="0">
                <a:latin typeface="Kruti Dev 010" pitchFamily="2" charset="0"/>
              </a:rPr>
              <a:t>MksI'ku</a:t>
            </a:r>
            <a:r>
              <a:rPr lang="en-US" sz="2300" dirty="0" smtClean="0">
                <a:latin typeface="Kruti Dev 010" pitchFamily="2" charset="0"/>
              </a:rPr>
              <a:t> dh </a:t>
            </a:r>
            <a:r>
              <a:rPr lang="en-US" sz="2300" dirty="0" err="1">
                <a:latin typeface="Kruti Dev 010" pitchFamily="2" charset="0"/>
              </a:rPr>
              <a:t>çfØ;k</a:t>
            </a:r>
            <a:r>
              <a:rPr lang="en-US" sz="2300" dirty="0">
                <a:latin typeface="Kruti Dev 010" pitchFamily="2" charset="0"/>
              </a:rPr>
              <a:t> '</a:t>
            </a:r>
            <a:r>
              <a:rPr lang="en-US" sz="2300" dirty="0" err="1">
                <a:latin typeface="Kruti Dev 010" pitchFamily="2" charset="0"/>
              </a:rPr>
              <a:t>kq</a:t>
            </a:r>
            <a:r>
              <a:rPr lang="en-US" sz="2300" dirty="0">
                <a:latin typeface="Kruti Dev 010" pitchFamily="2" charset="0"/>
              </a:rPr>
              <a:t>: dh </a:t>
            </a:r>
            <a:r>
              <a:rPr lang="en-US" sz="2300" dirty="0" err="1">
                <a:latin typeface="Kruti Dev 010" pitchFamily="2" charset="0"/>
              </a:rPr>
              <a:t>xbZ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FkhA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vkt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og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vius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nÙkd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ekrk&amp;firk</a:t>
            </a:r>
            <a:r>
              <a:rPr lang="en-US" sz="2300" dirty="0">
                <a:latin typeface="Kruti Dev 010" pitchFamily="2" charset="0"/>
              </a:rPr>
              <a:t> ds </a:t>
            </a:r>
            <a:r>
              <a:rPr lang="en-US" sz="2300" dirty="0" err="1">
                <a:latin typeface="Kruti Dev 010" pitchFamily="2" charset="0"/>
              </a:rPr>
              <a:t>lkFk</a:t>
            </a:r>
            <a:r>
              <a:rPr lang="en-US" sz="2300" dirty="0">
                <a:latin typeface="Kruti Dev 010" pitchFamily="2" charset="0"/>
              </a:rPr>
              <a:t> [</a:t>
            </a:r>
            <a:r>
              <a:rPr lang="en-US" sz="2300" dirty="0" err="1">
                <a:latin typeface="Kruti Dev 010" pitchFamily="2" charset="0"/>
              </a:rPr>
              <a:t>kq'kh</a:t>
            </a:r>
            <a:r>
              <a:rPr lang="en-US" sz="2300" dirty="0">
                <a:latin typeface="Kruti Dev 010" pitchFamily="2" charset="0"/>
              </a:rPr>
              <a:t> ls </a:t>
            </a:r>
            <a:r>
              <a:rPr lang="en-US" sz="2300" dirty="0" err="1">
                <a:latin typeface="Kruti Dev 010" pitchFamily="2" charset="0"/>
              </a:rPr>
              <a:t>jg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jgh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gSA</a:t>
            </a:r>
            <a:endParaRPr lang="en-IN" sz="2300" dirty="0">
              <a:latin typeface="Kruti Dev 01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0862"/>
            <a:ext cx="9144000" cy="42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86" y="121538"/>
            <a:ext cx="1542599" cy="1542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4663" y="162217"/>
            <a:ext cx="524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00833E"/>
                </a:solidFill>
              </a:rPr>
              <a:t>2</a:t>
            </a:r>
            <a:endParaRPr lang="en-US" sz="5000" dirty="0">
              <a:solidFill>
                <a:srgbClr val="008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2950" y="2800351"/>
            <a:ext cx="3276600" cy="24003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 b="1" dirty="0" err="1" smtClean="0">
                <a:latin typeface="Kruti Dev 010" pitchFamily="2" charset="0"/>
              </a:rPr>
              <a:t>ppkZ</a:t>
            </a:r>
            <a:r>
              <a:rPr lang="en-US" sz="2300" b="1" dirty="0" smtClean="0">
                <a:latin typeface="Kruti Dev 010" pitchFamily="2" charset="0"/>
              </a:rPr>
              <a:t> ds </a:t>
            </a:r>
            <a:r>
              <a:rPr lang="en-US" sz="2300" b="1" dirty="0" err="1" smtClean="0">
                <a:latin typeface="Kruti Dev 010" pitchFamily="2" charset="0"/>
              </a:rPr>
              <a:t>fcUnq</a:t>
            </a:r>
            <a:r>
              <a:rPr lang="en-US" sz="2300" b="1" dirty="0" smtClean="0">
                <a:latin typeface="Kruti Dev 010" pitchFamily="2" charset="0"/>
              </a:rPr>
              <a:t>% </a:t>
            </a:r>
            <a:r>
              <a:rPr lang="en-US" sz="2300" dirty="0" err="1" smtClean="0">
                <a:latin typeface="Kruti Dev 010" pitchFamily="2" charset="0"/>
              </a:rPr>
              <a:t>ft+yk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cky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lqj</a:t>
            </a:r>
            <a:r>
              <a:rPr lang="en-US" sz="2300" dirty="0" smtClean="0">
                <a:latin typeface="Kruti Dev 010" pitchFamily="2" charset="0"/>
              </a:rPr>
              <a:t>{</a:t>
            </a:r>
            <a:r>
              <a:rPr lang="en-US" sz="2300" dirty="0" err="1" smtClean="0">
                <a:latin typeface="Kruti Dev 010" pitchFamily="2" charset="0"/>
              </a:rPr>
              <a:t>kk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bdkbZ</a:t>
            </a:r>
            <a:r>
              <a:rPr lang="en-US" sz="2300" dirty="0" smtClean="0">
                <a:latin typeface="Kruti Dev 010" pitchFamily="2" charset="0"/>
              </a:rPr>
              <a:t> }</a:t>
            </a:r>
            <a:r>
              <a:rPr lang="en-US" sz="2300" dirty="0" err="1" smtClean="0">
                <a:latin typeface="Kruti Dev 010" pitchFamily="2" charset="0"/>
              </a:rPr>
              <a:t>kjk</a:t>
            </a:r>
            <a:r>
              <a:rPr lang="en-US" sz="2300" dirty="0" smtClean="0">
                <a:latin typeface="Kruti Dev 010" pitchFamily="2" charset="0"/>
              </a:rPr>
              <a:t> *j* </a:t>
            </a:r>
            <a:r>
              <a:rPr lang="en-US" sz="2300" dirty="0" err="1" smtClean="0">
                <a:latin typeface="Kruti Dev 010" pitchFamily="2" charset="0"/>
              </a:rPr>
              <a:t>dks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xksn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ysus</a:t>
            </a:r>
            <a:r>
              <a:rPr lang="en-US" sz="2300" dirty="0" smtClean="0">
                <a:latin typeface="Kruti Dev 010" pitchFamily="2" charset="0"/>
              </a:rPr>
              <a:t> ds </a:t>
            </a:r>
            <a:r>
              <a:rPr lang="en-US" sz="2300" dirty="0" err="1" smtClean="0">
                <a:latin typeface="Kruti Dev 010" pitchFamily="2" charset="0"/>
              </a:rPr>
              <a:t>fy</a:t>
            </a:r>
            <a:r>
              <a:rPr lang="en-US" sz="2300" dirty="0" smtClean="0">
                <a:latin typeface="Kruti Dev 010" pitchFamily="2" charset="0"/>
              </a:rPr>
              <a:t>, *</a:t>
            </a:r>
            <a:r>
              <a:rPr lang="en-US" sz="2300" dirty="0" err="1" smtClean="0">
                <a:latin typeface="Kruti Dev 010" pitchFamily="2" charset="0"/>
              </a:rPr>
              <a:t>eqDRk</a:t>
            </a:r>
            <a:r>
              <a:rPr lang="en-US" sz="2300" dirty="0" smtClean="0">
                <a:latin typeface="Kruti Dev 010" pitchFamily="2" charset="0"/>
              </a:rPr>
              <a:t>* </a:t>
            </a:r>
            <a:r>
              <a:rPr lang="en-US" sz="2300" dirty="0" err="1" smtClean="0">
                <a:latin typeface="Kruti Dev 010" pitchFamily="2" charset="0"/>
              </a:rPr>
              <a:t>djkj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nsus</a:t>
            </a:r>
            <a:r>
              <a:rPr lang="en-US" sz="2300" dirty="0" smtClean="0">
                <a:latin typeface="Kruti Dev 010" pitchFamily="2" charset="0"/>
              </a:rPr>
              <a:t> ds </a:t>
            </a:r>
            <a:r>
              <a:rPr lang="en-US" sz="2300" dirty="0" err="1" smtClean="0">
                <a:latin typeface="Kruti Dev 010" pitchFamily="2" charset="0"/>
              </a:rPr>
              <a:t>fy</a:t>
            </a:r>
            <a:r>
              <a:rPr lang="en-US" sz="2300" dirty="0" smtClean="0">
                <a:latin typeface="Kruti Dev 010" pitchFamily="2" charset="0"/>
              </a:rPr>
              <a:t>, </a:t>
            </a:r>
            <a:r>
              <a:rPr lang="en-US" sz="2300" dirty="0" err="1" smtClean="0">
                <a:latin typeface="Kruti Dev 010" pitchFamily="2" charset="0"/>
              </a:rPr>
              <a:t>D;k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dne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mBk</a:t>
            </a:r>
            <a:r>
              <a:rPr lang="en-US" sz="2300" dirty="0" smtClean="0">
                <a:latin typeface="Kruti Dev 010" pitchFamily="2" charset="0"/>
              </a:rPr>
              <a:t>, x,\</a:t>
            </a:r>
            <a:endParaRPr lang="en-IN" sz="2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0862"/>
            <a:ext cx="9144000" cy="42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86" y="1228725"/>
            <a:ext cx="4275114" cy="50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73040"/>
            <a:ext cx="9144000" cy="4510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Kruti Dev 010" pitchFamily="2" charset="0"/>
              </a:rPr>
              <a:t>lajpuk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vkSj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78207" y="1576542"/>
            <a:ext cx="5726167" cy="1277007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>
                <a:latin typeface="Kruti Dev 010" pitchFamily="2" charset="0"/>
              </a:rPr>
              <a:t>ftyk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bdkbZ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uksMy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O;fä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772950" y="3195140"/>
            <a:ext cx="6267460" cy="237074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>
                <a:latin typeface="Kruti Dev 010" pitchFamily="2" charset="0"/>
              </a:rPr>
              <a:t>vU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çeq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inkf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kdkfj;ksa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¼laLFkkxr ns[kHkky½]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¼xSj&amp;laLFkkxr ns[kHkky½] </a:t>
            </a:r>
            <a:r>
              <a:rPr lang="en-US" sz="2400" dirty="0" err="1">
                <a:latin typeface="Kruti Dev 010" pitchFamily="2" charset="0"/>
              </a:rPr>
              <a:t>dkuwuh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ifjoh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lkekftd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dk;ZdrkZ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ijke'kZnkrk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vkmVjhp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dk;ZdrkZ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kkfey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gSaA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3900" y="1447801"/>
            <a:ext cx="7658100" cy="34671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 dirty="0" err="1">
                <a:latin typeface="Kruti Dev 010" pitchFamily="2" charset="0"/>
              </a:rPr>
              <a:t>xqtjkr</a:t>
            </a:r>
            <a:r>
              <a:rPr lang="en-US" sz="2300" dirty="0">
                <a:latin typeface="Kruti Dev 010" pitchFamily="2" charset="0"/>
              </a:rPr>
              <a:t> ds ,d </a:t>
            </a:r>
            <a:r>
              <a:rPr lang="en-US" sz="2300" dirty="0" err="1">
                <a:latin typeface="Kruti Dev 010" pitchFamily="2" charset="0"/>
              </a:rPr>
              <a:t>NksVs</a:t>
            </a:r>
            <a:r>
              <a:rPr lang="en-US" sz="2300" dirty="0">
                <a:latin typeface="Kruti Dev 010" pitchFamily="2" charset="0"/>
              </a:rPr>
              <a:t> ls '</a:t>
            </a:r>
            <a:r>
              <a:rPr lang="en-US" sz="2300" dirty="0" err="1">
                <a:latin typeface="Kruti Dev 010" pitchFamily="2" charset="0"/>
              </a:rPr>
              <a:t>kgj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4 </a:t>
            </a:r>
            <a:r>
              <a:rPr lang="en-US" sz="2300" dirty="0" err="1">
                <a:latin typeface="Kruti Dev 010" pitchFamily="2" charset="0"/>
              </a:rPr>
              <a:t>lnL;ksa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</a:t>
            </a:r>
            <a:r>
              <a:rPr lang="en-US" sz="2300" dirty="0">
                <a:latin typeface="Kruti Dev 010" pitchFamily="2" charset="0"/>
              </a:rPr>
              <a:t> ,d </a:t>
            </a:r>
            <a:r>
              <a:rPr lang="en-US" sz="2300" dirty="0" err="1">
                <a:latin typeface="Kruti Dev 010" pitchFamily="2" charset="0"/>
              </a:rPr>
              <a:t>xjhc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ifjokj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jgrk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FkkA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tc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firk</a:t>
            </a:r>
            <a:r>
              <a:rPr lang="en-US" sz="2300" dirty="0">
                <a:latin typeface="Kruti Dev 010" pitchFamily="2" charset="0"/>
              </a:rPr>
              <a:t>] </a:t>
            </a:r>
            <a:r>
              <a:rPr lang="en-US" sz="2300" dirty="0" err="1" smtClean="0">
                <a:latin typeface="Kruti Dev 010" pitchFamily="2" charset="0"/>
              </a:rPr>
              <a:t>ek</a:t>
            </a:r>
            <a:r>
              <a:rPr lang="en-US" sz="2300" dirty="0" err="1">
                <a:latin typeface="Kruti Dev 010" pitchFamily="2" charset="0"/>
              </a:rPr>
              <a:t>a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vkSj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cM+s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HkkbZ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iwjs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fnu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dke</a:t>
            </a:r>
            <a:r>
              <a:rPr lang="en-US" sz="2300" dirty="0">
                <a:latin typeface="Kruti Dev 010" pitchFamily="2" charset="0"/>
              </a:rPr>
              <a:t> ds </a:t>
            </a:r>
            <a:r>
              <a:rPr lang="en-US" sz="2300" dirty="0" err="1">
                <a:latin typeface="Kruti Dev 010" pitchFamily="2" charset="0"/>
              </a:rPr>
              <a:t>fy</a:t>
            </a:r>
            <a:r>
              <a:rPr lang="en-US" sz="2300" dirty="0">
                <a:latin typeface="Kruti Dev 010" pitchFamily="2" charset="0"/>
              </a:rPr>
              <a:t>, </a:t>
            </a:r>
            <a:r>
              <a:rPr lang="en-US" sz="2300" dirty="0" err="1" smtClean="0">
                <a:latin typeface="Kruti Dev 010" pitchFamily="2" charset="0"/>
              </a:rPr>
              <a:t>tkrs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 smtClean="0">
                <a:latin typeface="Kruti Dev 010" pitchFamily="2" charset="0"/>
              </a:rPr>
              <a:t>rks</a:t>
            </a:r>
            <a:r>
              <a:rPr lang="en-US" sz="2300" dirty="0" smtClean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NksVs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cPps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>
                <a:latin typeface="Kruti Dev 010" pitchFamily="2" charset="0"/>
              </a:rPr>
              <a:t>*j* </a:t>
            </a:r>
            <a:r>
              <a:rPr lang="en-US" sz="2300" dirty="0" err="1" smtClean="0">
                <a:latin typeface="Kruti Dev 010" pitchFamily="2" charset="0"/>
              </a:rPr>
              <a:t>dks</a:t>
            </a:r>
            <a:r>
              <a:rPr lang="en-US" sz="2300" dirty="0" smtClean="0">
                <a:latin typeface="Kruti Dev 010" pitchFamily="2" charset="0"/>
              </a:rPr>
              <a:t> ?</a:t>
            </a:r>
            <a:r>
              <a:rPr lang="en-US" sz="2300" dirty="0" err="1">
                <a:latin typeface="Kruti Dev 010" pitchFamily="2" charset="0"/>
              </a:rPr>
              <a:t>kj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vdsyk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NksM</a:t>
            </a:r>
            <a:r>
              <a:rPr lang="en-US" sz="2300" dirty="0">
                <a:latin typeface="Kruti Dev 010" pitchFamily="2" charset="0"/>
              </a:rPr>
              <a:t>+ </a:t>
            </a:r>
            <a:r>
              <a:rPr lang="en-US" sz="2300" dirty="0" err="1">
                <a:latin typeface="Kruti Dev 010" pitchFamily="2" charset="0"/>
              </a:rPr>
              <a:t>nsrs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FksA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smtClean="0">
                <a:latin typeface="Kruti Dev 010" pitchFamily="2" charset="0"/>
              </a:rPr>
              <a:t>*j* </a:t>
            </a:r>
            <a:r>
              <a:rPr lang="en-US" sz="2300" dirty="0" err="1">
                <a:latin typeface="Kruti Dev 010" pitchFamily="2" charset="0"/>
              </a:rPr>
              <a:t>cqjh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laxr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iM</a:t>
            </a:r>
            <a:r>
              <a:rPr lang="en-US" sz="2300" dirty="0">
                <a:latin typeface="Kruti Dev 010" pitchFamily="2" charset="0"/>
              </a:rPr>
              <a:t>+ </a:t>
            </a:r>
            <a:r>
              <a:rPr lang="en-US" sz="2300" dirty="0" err="1">
                <a:latin typeface="Kruti Dev 010" pitchFamily="2" charset="0"/>
              </a:rPr>
              <a:t>x;k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vkSj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csgrj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thou'kSyh</a:t>
            </a:r>
            <a:r>
              <a:rPr lang="en-US" sz="2300" dirty="0">
                <a:latin typeface="Kruti Dev 010" pitchFamily="2" charset="0"/>
              </a:rPr>
              <a:t> ds </a:t>
            </a:r>
            <a:r>
              <a:rPr lang="en-US" sz="2300" dirty="0" err="1">
                <a:latin typeface="Kruti Dev 010" pitchFamily="2" charset="0"/>
              </a:rPr>
              <a:t>fy</a:t>
            </a:r>
            <a:r>
              <a:rPr lang="en-US" sz="2300" dirty="0">
                <a:latin typeface="Kruti Dev 010" pitchFamily="2" charset="0"/>
              </a:rPr>
              <a:t>, </a:t>
            </a:r>
            <a:r>
              <a:rPr lang="en-US" sz="2300" dirty="0" err="1">
                <a:latin typeface="Kruti Dev 010" pitchFamily="2" charset="0"/>
              </a:rPr>
              <a:t>pksjh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djus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yxkA</a:t>
            </a:r>
            <a:r>
              <a:rPr lang="en-US" sz="2300" dirty="0">
                <a:latin typeface="Kruti Dev 010" pitchFamily="2" charset="0"/>
              </a:rPr>
              <a:t> ,d </a:t>
            </a:r>
            <a:r>
              <a:rPr lang="en-US" sz="2300" dirty="0" err="1">
                <a:latin typeface="Kruti Dev 010" pitchFamily="2" charset="0"/>
              </a:rPr>
              <a:t>ckj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tc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og</a:t>
            </a:r>
            <a:r>
              <a:rPr lang="en-US" sz="2300" dirty="0">
                <a:latin typeface="Kruti Dev 010" pitchFamily="2" charset="0"/>
              </a:rPr>
              <a:t> ,d </a:t>
            </a:r>
            <a:r>
              <a:rPr lang="en-US" sz="2300" dirty="0" err="1">
                <a:latin typeface="Kruti Dev 010" pitchFamily="2" charset="0"/>
              </a:rPr>
              <a:t>egaxh</a:t>
            </a:r>
            <a:r>
              <a:rPr lang="en-US" sz="2300" dirty="0">
                <a:latin typeface="Kruti Dev 010" pitchFamily="2" charset="0"/>
              </a:rPr>
              <a:t> ?</a:t>
            </a:r>
            <a:r>
              <a:rPr lang="en-US" sz="2300" dirty="0" err="1">
                <a:latin typeface="Kruti Dev 010" pitchFamily="2" charset="0"/>
              </a:rPr>
              <a:t>kM+h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pqjkus</a:t>
            </a:r>
            <a:r>
              <a:rPr lang="en-US" sz="2300" dirty="0">
                <a:latin typeface="Kruti Dev 010" pitchFamily="2" charset="0"/>
              </a:rPr>
              <a:t> dh </a:t>
            </a:r>
            <a:r>
              <a:rPr lang="en-US" sz="2300" dirty="0" err="1">
                <a:latin typeface="Kruti Dev 010" pitchFamily="2" charset="0"/>
              </a:rPr>
              <a:t>dksf'k'k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idM+k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x;k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rks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mls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iqfyl</a:t>
            </a:r>
            <a:r>
              <a:rPr lang="en-US" sz="2300" dirty="0">
                <a:latin typeface="Kruti Dev 010" pitchFamily="2" charset="0"/>
              </a:rPr>
              <a:t> ds </a:t>
            </a:r>
            <a:r>
              <a:rPr lang="en-US" sz="2300" dirty="0" err="1">
                <a:latin typeface="Kruti Dev 010" pitchFamily="2" charset="0"/>
              </a:rPr>
              <a:t>gokys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dj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fn;k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x;kA</a:t>
            </a:r>
            <a:endParaRPr lang="en-US" sz="2300" dirty="0">
              <a:latin typeface="Kruti Dev 010" pitchFamily="2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 b="1" dirty="0" err="1">
                <a:latin typeface="Kruti Dev 010" pitchFamily="2" charset="0"/>
              </a:rPr>
              <a:t>ppkZ</a:t>
            </a:r>
            <a:r>
              <a:rPr lang="en-US" sz="2300" b="1" dirty="0">
                <a:latin typeface="Kruti Dev 010" pitchFamily="2" charset="0"/>
              </a:rPr>
              <a:t> ds </a:t>
            </a:r>
            <a:r>
              <a:rPr lang="en-US" sz="2300" b="1" dirty="0" err="1">
                <a:latin typeface="Kruti Dev 010" pitchFamily="2" charset="0"/>
              </a:rPr>
              <a:t>fcanq</a:t>
            </a:r>
            <a:r>
              <a:rPr lang="en-US" sz="2300" b="1" dirty="0">
                <a:latin typeface="Kruti Dev 010" pitchFamily="2" charset="0"/>
              </a:rPr>
              <a:t>% </a:t>
            </a:r>
            <a:r>
              <a:rPr lang="en-US" sz="2300" dirty="0">
                <a:latin typeface="Kruti Dev 010" pitchFamily="2" charset="0"/>
              </a:rPr>
              <a:t>*j* </a:t>
            </a:r>
            <a:r>
              <a:rPr lang="en-US" sz="2300" dirty="0">
                <a:latin typeface="Kruti Dev 010" pitchFamily="2" charset="0"/>
              </a:rPr>
              <a:t>ds </a:t>
            </a:r>
            <a:r>
              <a:rPr lang="en-US" sz="2300" dirty="0" err="1">
                <a:latin typeface="Kruti Dev 010" pitchFamily="2" charset="0"/>
              </a:rPr>
              <a:t>ekeys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esa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D;k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çfØ;k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viukbZ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tkuh</a:t>
            </a:r>
            <a:r>
              <a:rPr lang="en-US" sz="2300" dirty="0">
                <a:latin typeface="Kruti Dev 010" pitchFamily="2" charset="0"/>
              </a:rPr>
              <a:t> </a:t>
            </a:r>
            <a:r>
              <a:rPr lang="en-US" sz="2300" dirty="0" err="1">
                <a:latin typeface="Kruti Dev 010" pitchFamily="2" charset="0"/>
              </a:rPr>
              <a:t>pkfg</a:t>
            </a:r>
            <a:r>
              <a:rPr lang="en-US" sz="2300" dirty="0">
                <a:latin typeface="Kruti Dev 010" pitchFamily="2" charset="0"/>
              </a:rPr>
              <a:t>,\</a:t>
            </a:r>
            <a:endParaRPr lang="en-IN" sz="2300" dirty="0">
              <a:latin typeface="Kruti Dev 01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0862"/>
            <a:ext cx="9144000" cy="42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86" y="3916302"/>
            <a:ext cx="2381864" cy="2941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86" y="121538"/>
            <a:ext cx="1542599" cy="1542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84663" y="162217"/>
            <a:ext cx="524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00833E"/>
                </a:solidFill>
              </a:rPr>
              <a:t>3</a:t>
            </a:r>
            <a:endParaRPr lang="en-US" sz="5000" dirty="0">
              <a:solidFill>
                <a:srgbClr val="008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9650" y="1581150"/>
            <a:ext cx="710565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Kruti Dev 010" pitchFamily="2" charset="0"/>
              </a:rPr>
              <a:t>*j* </a:t>
            </a:r>
            <a:r>
              <a:rPr lang="en-US" sz="2400" dirty="0">
                <a:latin typeface="Kruti Dev 010" pitchFamily="2" charset="0"/>
              </a:rPr>
              <a:t>,d </a:t>
            </a:r>
            <a:r>
              <a:rPr lang="en-US" sz="2400" dirty="0" err="1">
                <a:latin typeface="Kruti Dev 010" pitchFamily="2" charset="0"/>
              </a:rPr>
              <a:t>cM+s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kgj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okys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f'kf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ifjokj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14 </a:t>
            </a:r>
            <a:r>
              <a:rPr lang="en-US" sz="2400" dirty="0" err="1">
                <a:latin typeface="Kruti Dev 010" pitchFamily="2" charset="0"/>
              </a:rPr>
              <a:t>lky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yM+dk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mlds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firk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lQy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O;kikjh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ek</a:t>
            </a:r>
            <a:r>
              <a:rPr lang="en-US" sz="2400" dirty="0" err="1">
                <a:latin typeface="Kruti Dev 010" pitchFamily="2" charset="0"/>
              </a:rPr>
              <a:t>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,d </a:t>
            </a:r>
            <a:r>
              <a:rPr lang="en-US" sz="2400" dirty="0" err="1">
                <a:latin typeface="Kruti Dev 010" pitchFamily="2" charset="0"/>
              </a:rPr>
              <a:t>C;wVh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ikyZj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pykrh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çR;sd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jkr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ekrk&amp;firk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dke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smtClean="0">
                <a:latin typeface="Kruti Dev 010" pitchFamily="2" charset="0"/>
              </a:rPr>
              <a:t>?</a:t>
            </a:r>
            <a:r>
              <a:rPr lang="en-US" sz="2400" dirty="0" err="1" smtClean="0">
                <a:latin typeface="Kruti Dev 010" pitchFamily="2" charset="0"/>
              </a:rPr>
              <a:t>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ls </a:t>
            </a:r>
            <a:r>
              <a:rPr lang="en-US" sz="2400" dirty="0" err="1">
                <a:latin typeface="Kruti Dev 010" pitchFamily="2" charset="0"/>
              </a:rPr>
              <a:t>ykSVrs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*j* </a:t>
            </a:r>
            <a:r>
              <a:rPr lang="en-US" sz="2400" dirty="0" err="1">
                <a:latin typeface="Kruti Dev 010" pitchFamily="2" charset="0"/>
              </a:rPr>
              <a:t>Ldwy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ykSVus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ckn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vdsyk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fnu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iM+ksl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vius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nksLrksa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lkFk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viuk</a:t>
            </a:r>
            <a:r>
              <a:rPr lang="en-US" sz="2400" dirty="0">
                <a:latin typeface="Kruti Dev 010" pitchFamily="2" charset="0"/>
              </a:rPr>
              <a:t> le; </a:t>
            </a:r>
            <a:r>
              <a:rPr lang="en-US" sz="2400" dirty="0" err="1">
                <a:latin typeface="Kruti Dev 010" pitchFamily="2" charset="0"/>
              </a:rPr>
              <a:t>fcrkrk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dqN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eghuksa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ls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MªXl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bldh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vknr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vius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ekrk&amp;firk</a:t>
            </a:r>
            <a:r>
              <a:rPr lang="en-US" sz="2400" dirty="0">
                <a:latin typeface="Kruti Dev 010" pitchFamily="2" charset="0"/>
              </a:rPr>
              <a:t>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i‚dsV&amp;euh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u'kk</a:t>
            </a:r>
            <a:r>
              <a:rPr lang="en-US" sz="2400" dirty="0">
                <a:latin typeface="Kruti Dev 010" pitchFamily="2" charset="0"/>
              </a:rPr>
              <a:t> dh t:jr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[</a:t>
            </a:r>
            <a:r>
              <a:rPr lang="en-US" sz="2400" dirty="0" err="1">
                <a:latin typeface="Kruti Dev 010" pitchFamily="2" charset="0"/>
              </a:rPr>
              <a:t>kjhnus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i;kZIr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pksjh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djuk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kq</a:t>
            </a:r>
            <a:r>
              <a:rPr lang="en-US" sz="2400" dirty="0">
                <a:latin typeface="Kruti Dev 010" pitchFamily="2" charset="0"/>
              </a:rPr>
              <a:t>: </a:t>
            </a:r>
            <a:r>
              <a:rPr lang="en-US" sz="2400" dirty="0" err="1">
                <a:latin typeface="Kruti Dev 010" pitchFamily="2" charset="0"/>
              </a:rPr>
              <a:t>fd;k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ckj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iqfyl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us </a:t>
            </a:r>
            <a:r>
              <a:rPr lang="en-US" sz="2400" dirty="0" err="1" smtClean="0">
                <a:latin typeface="Kruti Dev 010" pitchFamily="2" charset="0"/>
              </a:rPr>
              <a:t>mls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idM</a:t>
            </a:r>
            <a:r>
              <a:rPr lang="en-US" sz="2400" dirty="0">
                <a:latin typeface="Kruti Dev 010" pitchFamily="2" charset="0"/>
              </a:rPr>
              <a:t>+ </a:t>
            </a:r>
            <a:r>
              <a:rPr lang="en-US" sz="2400" dirty="0" err="1">
                <a:latin typeface="Kruti Dev 010" pitchFamily="2" charset="0"/>
              </a:rPr>
              <a:t>dj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fd'kksj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U;k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cksMZ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Hkst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fn;kA</a:t>
            </a:r>
            <a:r>
              <a:rPr lang="en-US" sz="2400" dirty="0">
                <a:latin typeface="Kruti Dev 010" pitchFamily="2" charset="0"/>
              </a:rPr>
              <a:t> </a:t>
            </a:r>
            <a:endParaRPr lang="en-IN" sz="2400" dirty="0">
              <a:latin typeface="Kruti Dev 01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0862"/>
            <a:ext cx="9144000" cy="42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Kruti Dev 010" pitchFamily="2" charset="0"/>
              </a:rPr>
              <a:t>dsl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86" y="121538"/>
            <a:ext cx="1542599" cy="1542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4663" y="162217"/>
            <a:ext cx="524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00833E"/>
                </a:solidFill>
              </a:rPr>
              <a:t>4</a:t>
            </a:r>
            <a:endParaRPr lang="en-US" sz="5000" dirty="0">
              <a:solidFill>
                <a:srgbClr val="008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9150" y="1581150"/>
            <a:ext cx="2895600" cy="38480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>
                <a:latin typeface="Kruti Dev 010" pitchFamily="2" charset="0"/>
              </a:rPr>
              <a:t>ppkZ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Kruti Dev 010" pitchFamily="2" charset="0"/>
              </a:rPr>
              <a:t>ds </a:t>
            </a:r>
            <a:r>
              <a:rPr lang="en-US" sz="2400" b="1" dirty="0" err="1" smtClean="0">
                <a:latin typeface="Kruti Dev 010" pitchFamily="2" charset="0"/>
              </a:rPr>
              <a:t>fcanq</a:t>
            </a:r>
            <a:r>
              <a:rPr lang="en-US" sz="2400" b="1" dirty="0" smtClean="0">
                <a:latin typeface="Kruti Dev 010" pitchFamily="2" charset="0"/>
              </a:rPr>
              <a:t>% </a:t>
            </a:r>
            <a:r>
              <a:rPr lang="en-US" sz="2400" dirty="0" err="1">
                <a:latin typeface="Kruti Dev 010" pitchFamily="2" charset="0"/>
              </a:rPr>
              <a:t>bl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ekeys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çfØ;kvksa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ikyu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pkfg</a:t>
            </a:r>
            <a:r>
              <a:rPr lang="en-US" sz="2400" dirty="0">
                <a:latin typeface="Kruti Dev 010" pitchFamily="2" charset="0"/>
              </a:rPr>
              <a:t>,\</a:t>
            </a:r>
            <a:endParaRPr lang="en-IN" sz="2400" dirty="0">
              <a:latin typeface="Kruti Dev 01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0862"/>
            <a:ext cx="9144000" cy="42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Kruti Dev 010" pitchFamily="2" charset="0"/>
              </a:rPr>
              <a:t>dsl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42" y="1581150"/>
            <a:ext cx="4166616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22238"/>
            <a:ext cx="9144000" cy="601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Kruti Dev 010" pitchFamily="2" charset="0"/>
              </a:rPr>
              <a:t>lewg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dk;Z&amp;Mh-lh-ih</a:t>
            </a:r>
            <a:r>
              <a:rPr lang="en-US" sz="4000" b="1" dirty="0" smtClean="0">
                <a:latin typeface="Kruti Dev 010" pitchFamily="2" charset="0"/>
              </a:rPr>
              <a:t>-;w- </a:t>
            </a:r>
            <a:r>
              <a:rPr lang="en-US" sz="4000" b="1" dirty="0">
                <a:latin typeface="Kruti Dev 010" pitchFamily="2" charset="0"/>
              </a:rPr>
              <a:t>dh </a:t>
            </a:r>
            <a:r>
              <a:rPr lang="en-US" sz="4000" b="1" dirty="0" err="1">
                <a:latin typeface="Kruti Dev 010" pitchFamily="2" charset="0"/>
              </a:rPr>
              <a:t>Hkwfedk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vkSj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ftEesnkfj;ka</a:t>
            </a:r>
            <a:endParaRPr lang="en-US" sz="3600" dirty="0">
              <a:latin typeface="Kruti Dev 01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3430436" y="3086692"/>
            <a:ext cx="5944507" cy="49479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009585" y="1147174"/>
            <a:ext cx="5108731" cy="5058178"/>
            <a:chOff x="2561373" y="1084110"/>
            <a:chExt cx="5108731" cy="5058178"/>
          </a:xfrm>
        </p:grpSpPr>
        <p:sp>
          <p:nvSpPr>
            <p:cNvPr id="10" name="Teardrop 9"/>
            <p:cNvSpPr/>
            <p:nvPr/>
          </p:nvSpPr>
          <p:spPr>
            <a:xfrm>
              <a:off x="2561373" y="3748481"/>
              <a:ext cx="2428727" cy="2393807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ardrop 10"/>
            <p:cNvSpPr/>
            <p:nvPr/>
          </p:nvSpPr>
          <p:spPr>
            <a:xfrm rot="10800000">
              <a:off x="5241377" y="1113416"/>
              <a:ext cx="2428727" cy="2393807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5400000">
              <a:off x="2629930" y="1106283"/>
              <a:ext cx="2433480" cy="2389134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5219206" y="3705712"/>
              <a:ext cx="2433479" cy="2389135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1451" y="1562454"/>
              <a:ext cx="194942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Kruti Dev 010" pitchFamily="2" charset="0"/>
                </a:rPr>
                <a:t>fd'kksj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U;k</a:t>
              </a:r>
              <a:r>
                <a:rPr lang="en-US" sz="2000" dirty="0">
                  <a:latin typeface="Kruti Dev 010" pitchFamily="2" charset="0"/>
                </a:rPr>
                <a:t>; ¼cPpksa dh ns[</a:t>
              </a:r>
              <a:r>
                <a:rPr lang="en-US" sz="2000" dirty="0" err="1">
                  <a:latin typeface="Kruti Dev 010" pitchFamily="2" charset="0"/>
                </a:rPr>
                <a:t>kHkky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vkSj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laj</a:t>
              </a:r>
              <a:r>
                <a:rPr lang="en-US" sz="2000" dirty="0">
                  <a:latin typeface="Kruti Dev 010" pitchFamily="2" charset="0"/>
                </a:rPr>
                <a:t>{k.k½ </a:t>
              </a:r>
              <a:r>
                <a:rPr lang="en-US" sz="2000" dirty="0" err="1">
                  <a:latin typeface="Kruti Dev 010" pitchFamily="2" charset="0"/>
                </a:rPr>
                <a:t>e‚My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fu;e</a:t>
              </a:r>
              <a:r>
                <a:rPr lang="en-US" sz="2000" dirty="0">
                  <a:latin typeface="Kruti Dev 010" pitchFamily="2" charset="0"/>
                </a:rPr>
                <a:t>] 2016 ds </a:t>
              </a:r>
              <a:r>
                <a:rPr lang="en-US" sz="2000" dirty="0" err="1">
                  <a:latin typeface="Kruti Dev 010" pitchFamily="2" charset="0"/>
                </a:rPr>
                <a:t>rgr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ftEesnkfj;ka</a:t>
              </a:r>
              <a:endParaRPr lang="en-US" sz="2000" dirty="0">
                <a:latin typeface="Kruti Dev 01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61233" y="2096844"/>
              <a:ext cx="1949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000" dirty="0" err="1" smtClean="0">
                  <a:latin typeface="Kruti Dev 010" pitchFamily="2" charset="0"/>
                </a:rPr>
                <a:t>vkbZ</a:t>
              </a:r>
              <a:r>
                <a:rPr lang="en-US" sz="2000" dirty="0" smtClean="0">
                  <a:latin typeface="Kruti Dev 010" pitchFamily="2" charset="0"/>
                </a:rPr>
                <a:t>-</a:t>
              </a:r>
              <a:r>
                <a:rPr lang="en-US" sz="2000" dirty="0" err="1" smtClean="0">
                  <a:latin typeface="Kruti Dev 010" pitchFamily="2" charset="0"/>
                </a:rPr>
                <a:t>lh</a:t>
              </a:r>
              <a:r>
                <a:rPr lang="en-US" sz="2000" dirty="0" smtClean="0">
                  <a:latin typeface="Kruti Dev 010" pitchFamily="2" charset="0"/>
                </a:rPr>
                <a:t>-</a:t>
              </a:r>
              <a:r>
                <a:rPr lang="en-US" sz="2000" dirty="0" err="1" smtClean="0">
                  <a:latin typeface="Kruti Dev 010" pitchFamily="2" charset="0"/>
                </a:rPr>
                <a:t>ih</a:t>
              </a:r>
              <a:r>
                <a:rPr lang="en-US" sz="2000" dirty="0" smtClean="0">
                  <a:latin typeface="Kruti Dev 010" pitchFamily="2" charset="0"/>
                </a:rPr>
                <a:t>-,l- </a:t>
              </a:r>
              <a:r>
                <a:rPr lang="en-US" sz="2000" dirty="0">
                  <a:latin typeface="Kruti Dev 010" pitchFamily="2" charset="0"/>
                </a:rPr>
                <a:t>ds </a:t>
              </a:r>
              <a:r>
                <a:rPr lang="en-US" sz="2000" dirty="0" err="1">
                  <a:latin typeface="Kruti Dev 010" pitchFamily="2" charset="0"/>
                </a:rPr>
                <a:t>rgr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dk;Z</a:t>
              </a:r>
              <a:endParaRPr lang="en-US" sz="2000" dirty="0">
                <a:latin typeface="Kruti Dev 01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03012" y="4235128"/>
              <a:ext cx="19494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000" dirty="0">
                  <a:latin typeface="Kruti Dev 010" pitchFamily="2" charset="0"/>
                </a:rPr>
                <a:t>;</a:t>
              </a:r>
              <a:r>
                <a:rPr lang="en-US" sz="2000" dirty="0" err="1">
                  <a:latin typeface="Kruti Dev 010" pitchFamily="2" charset="0"/>
                </a:rPr>
                <a:t>kSu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vijk</a:t>
              </a:r>
              <a:r>
                <a:rPr lang="en-US" sz="2000" dirty="0">
                  <a:latin typeface="Kruti Dev 010" pitchFamily="2" charset="0"/>
                </a:rPr>
                <a:t>/</a:t>
              </a:r>
              <a:r>
                <a:rPr lang="en-US" sz="2000" dirty="0" err="1">
                  <a:latin typeface="Kruti Dev 010" pitchFamily="2" charset="0"/>
                </a:rPr>
                <a:t>kksa</a:t>
              </a:r>
              <a:r>
                <a:rPr lang="en-US" sz="2000" dirty="0">
                  <a:latin typeface="Kruti Dev 010" pitchFamily="2" charset="0"/>
                </a:rPr>
                <a:t> ls </a:t>
              </a:r>
              <a:r>
                <a:rPr lang="en-US" sz="2000" dirty="0" err="1">
                  <a:latin typeface="Kruti Dev 010" pitchFamily="2" charset="0"/>
                </a:rPr>
                <a:t>ckydksa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dk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laj</a:t>
              </a:r>
              <a:r>
                <a:rPr lang="en-US" sz="2000" dirty="0">
                  <a:latin typeface="Kruti Dev 010" pitchFamily="2" charset="0"/>
                </a:rPr>
                <a:t>{</a:t>
              </a:r>
              <a:r>
                <a:rPr lang="en-US" sz="2000" dirty="0" err="1">
                  <a:latin typeface="Kruti Dev 010" pitchFamily="2" charset="0"/>
                </a:rPr>
                <a:t>k.k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 smtClean="0">
                  <a:latin typeface="Kruti Dev 010" pitchFamily="2" charset="0"/>
                </a:rPr>
                <a:t>vf</a:t>
              </a:r>
              <a:r>
                <a:rPr lang="en-US" sz="2000" dirty="0" smtClean="0">
                  <a:latin typeface="Kruti Dev 010" pitchFamily="2" charset="0"/>
                </a:rPr>
                <a:t>/</a:t>
              </a:r>
              <a:r>
                <a:rPr lang="en-US" sz="2000" dirty="0" err="1" smtClean="0">
                  <a:latin typeface="Kruti Dev 010" pitchFamily="2" charset="0"/>
                </a:rPr>
                <a:t>kfu;e</a:t>
              </a:r>
              <a:r>
                <a:rPr lang="en-US" sz="2000" dirty="0" smtClean="0">
                  <a:latin typeface="Kruti Dev 010" pitchFamily="2" charset="0"/>
                </a:rPr>
                <a:t>] </a:t>
              </a:r>
              <a:r>
                <a:rPr lang="en-US" sz="2000" dirty="0">
                  <a:latin typeface="Kruti Dev 010" pitchFamily="2" charset="0"/>
                </a:rPr>
                <a:t>2012 ds </a:t>
              </a:r>
              <a:r>
                <a:rPr lang="en-US" sz="2000" dirty="0" err="1">
                  <a:latin typeface="Kruti Dev 010" pitchFamily="2" charset="0"/>
                </a:rPr>
                <a:t>rgr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ftEesnkfj;ka</a:t>
              </a:r>
              <a:endParaRPr lang="en-US" sz="2000" dirty="0">
                <a:latin typeface="Kruti Dev 01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29701" y="4235128"/>
              <a:ext cx="19809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000" dirty="0" err="1">
                  <a:latin typeface="Kruti Dev 010" pitchFamily="2" charset="0"/>
                </a:rPr>
                <a:t>cPpksa</a:t>
              </a:r>
              <a:r>
                <a:rPr lang="en-US" sz="2000" dirty="0">
                  <a:latin typeface="Kruti Dev 010" pitchFamily="2" charset="0"/>
                </a:rPr>
                <a:t> ds </a:t>
              </a:r>
              <a:r>
                <a:rPr lang="en-US" sz="2000" dirty="0" err="1">
                  <a:latin typeface="Kruti Dev 010" pitchFamily="2" charset="0"/>
                </a:rPr>
                <a:t>fy</a:t>
              </a:r>
              <a:r>
                <a:rPr lang="en-US" sz="2000" dirty="0">
                  <a:latin typeface="Kruti Dev 010" pitchFamily="2" charset="0"/>
                </a:rPr>
                <a:t>, </a:t>
              </a:r>
              <a:r>
                <a:rPr lang="en-US" sz="2000" dirty="0" err="1">
                  <a:latin typeface="Kruti Dev 010" pitchFamily="2" charset="0"/>
                </a:rPr>
                <a:t>xSj&amp;laLFkkxr</a:t>
              </a:r>
              <a:r>
                <a:rPr lang="en-US" sz="2000" dirty="0">
                  <a:latin typeface="Kruti Dev 010" pitchFamily="2" charset="0"/>
                </a:rPr>
                <a:t> ns[</a:t>
              </a:r>
              <a:r>
                <a:rPr lang="en-US" sz="2000" dirty="0" err="1">
                  <a:latin typeface="Kruti Dev 010" pitchFamily="2" charset="0"/>
                </a:rPr>
                <a:t>kHkky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esa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 smtClean="0">
                  <a:latin typeface="Kruti Dev 010" pitchFamily="2" charset="0"/>
                </a:rPr>
                <a:t>Mh</a:t>
              </a:r>
              <a:r>
                <a:rPr lang="en-US" sz="2000" dirty="0" smtClean="0">
                  <a:latin typeface="Kruti Dev 010" pitchFamily="2" charset="0"/>
                </a:rPr>
                <a:t>-</a:t>
              </a:r>
              <a:r>
                <a:rPr lang="en-US" sz="2000" dirty="0" err="1" smtClean="0">
                  <a:latin typeface="Kruti Dev 010" pitchFamily="2" charset="0"/>
                </a:rPr>
                <a:t>lh</a:t>
              </a:r>
              <a:r>
                <a:rPr lang="en-US" sz="2000" dirty="0" smtClean="0">
                  <a:latin typeface="Kruti Dev 010" pitchFamily="2" charset="0"/>
                </a:rPr>
                <a:t>-</a:t>
              </a:r>
              <a:r>
                <a:rPr lang="en-US" sz="2000" dirty="0" err="1" smtClean="0">
                  <a:latin typeface="Kruti Dev 010" pitchFamily="2" charset="0"/>
                </a:rPr>
                <a:t>ih</a:t>
              </a:r>
              <a:r>
                <a:rPr lang="en-US" sz="2000" dirty="0" smtClean="0">
                  <a:latin typeface="Kruti Dev 010" pitchFamily="2" charset="0"/>
                </a:rPr>
                <a:t>-;w- </a:t>
              </a:r>
              <a:r>
                <a:rPr lang="en-US" sz="2000" dirty="0" err="1">
                  <a:latin typeface="Kruti Dev 010" pitchFamily="2" charset="0"/>
                </a:rPr>
                <a:t>uksMy</a:t>
              </a:r>
              <a:r>
                <a:rPr lang="en-US" sz="2000" dirty="0">
                  <a:latin typeface="Kruti Dev 010" pitchFamily="2" charset="0"/>
                </a:rPr>
                <a:t> </a:t>
              </a:r>
              <a:r>
                <a:rPr lang="en-US" sz="2000" dirty="0" err="1">
                  <a:latin typeface="Kruti Dev 010" pitchFamily="2" charset="0"/>
                </a:rPr>
                <a:t>Hkwfedk</a:t>
              </a:r>
              <a:endParaRPr lang="en-US" sz="2000" dirty="0">
                <a:latin typeface="Kruti Dev 01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7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04298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Kruti Dev 010" pitchFamily="2" charset="0"/>
              </a:rPr>
              <a:t>fd'kksj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U;k</a:t>
            </a:r>
            <a:r>
              <a:rPr lang="en-US" sz="3600" b="1" dirty="0">
                <a:latin typeface="Kruti Dev 010" pitchFamily="2" charset="0"/>
              </a:rPr>
              <a:t>; ds </a:t>
            </a:r>
            <a:r>
              <a:rPr lang="en-US" sz="3600" b="1" dirty="0" err="1">
                <a:latin typeface="Kruti Dev 010" pitchFamily="2" charset="0"/>
              </a:rPr>
              <a:t>rgr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ftEesnkfj;ka</a:t>
            </a:r>
            <a:endParaRPr lang="en-US" sz="3600" b="1" dirty="0">
              <a:latin typeface="Kruti Dev 010" pitchFamily="2" charset="0"/>
            </a:endParaRPr>
          </a:p>
          <a:p>
            <a:r>
              <a:rPr lang="en-US" sz="3600" b="1" dirty="0">
                <a:latin typeface="Kruti Dev 010" pitchFamily="2" charset="0"/>
              </a:rPr>
              <a:t>¼cPpksa dh ns[</a:t>
            </a:r>
            <a:r>
              <a:rPr lang="en-US" sz="3600" b="1" dirty="0" err="1">
                <a:latin typeface="Kruti Dev 010" pitchFamily="2" charset="0"/>
              </a:rPr>
              <a:t>kHkky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vkSj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laj</a:t>
            </a:r>
            <a:r>
              <a:rPr lang="en-US" sz="3600" b="1" dirty="0">
                <a:latin typeface="Kruti Dev 010" pitchFamily="2" charset="0"/>
              </a:rPr>
              <a:t>{k.k½ </a:t>
            </a:r>
            <a:r>
              <a:rPr lang="en-US" sz="3600" b="1" dirty="0" err="1">
                <a:latin typeface="Kruti Dev 010" pitchFamily="2" charset="0"/>
              </a:rPr>
              <a:t>e‚My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fu;e</a:t>
            </a:r>
            <a:r>
              <a:rPr lang="en-US" sz="3600" b="1" dirty="0">
                <a:latin typeface="Kruti Dev 010" pitchFamily="2" charset="0"/>
              </a:rPr>
              <a:t>] 2016</a:t>
            </a:r>
            <a:endParaRPr lang="en-US" sz="2800" dirty="0">
              <a:latin typeface="Kruti Dev 01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4438" y="1953443"/>
            <a:ext cx="5959366" cy="9459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latin typeface="Kruti Dev 010" pitchFamily="2" charset="0"/>
              </a:rPr>
              <a:t>gj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cPpksa</a:t>
            </a:r>
            <a:r>
              <a:rPr lang="en-US" sz="2000" dirty="0">
                <a:latin typeface="Kruti Dev 010" pitchFamily="2" charset="0"/>
              </a:rPr>
              <a:t> ds j[</a:t>
            </a:r>
            <a:r>
              <a:rPr lang="en-US" sz="2000" dirty="0" err="1">
                <a:latin typeface="Kruti Dev 010" pitchFamily="2" charset="0"/>
              </a:rPr>
              <a:t>ks</a:t>
            </a:r>
            <a:r>
              <a:rPr lang="en-US" sz="2000" dirty="0">
                <a:latin typeface="Kruti Dev 010" pitchFamily="2" charset="0"/>
              </a:rPr>
              <a:t> x, </a:t>
            </a:r>
            <a:r>
              <a:rPr lang="en-US" sz="2000" dirty="0" err="1">
                <a:latin typeface="Kruti Dev 010" pitchFamily="2" charset="0"/>
              </a:rPr>
              <a:t>lqjf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LFkku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leh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fjiksVZ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U;k;ky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HkstukA</a:t>
            </a:r>
            <a:r>
              <a:rPr lang="en-US" sz="2000" dirty="0" smtClean="0">
                <a:latin typeface="Kruti Dev 010" pitchFamily="2" charset="0"/>
              </a:rPr>
              <a:t> 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84438" y="3051774"/>
            <a:ext cx="5959366" cy="9459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err="1">
                <a:latin typeface="Kruti Dev 010" pitchFamily="2" charset="0"/>
              </a:rPr>
              <a:t>jkT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laj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lkslkbVh</a:t>
            </a:r>
            <a:r>
              <a:rPr lang="en-US" sz="2000" dirty="0">
                <a:latin typeface="Kruti Dev 010" pitchFamily="2" charset="0"/>
              </a:rPr>
              <a:t> ¼</a:t>
            </a:r>
            <a:r>
              <a:rPr lang="en-US" sz="2000" dirty="0"/>
              <a:t>SCPS</a:t>
            </a:r>
            <a:r>
              <a:rPr lang="en-US" sz="2000" dirty="0">
                <a:latin typeface="Kruti Dev 010" pitchFamily="2" charset="0"/>
              </a:rPr>
              <a:t>½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ekfld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fjiksVZ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HkstukA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84438" y="4153384"/>
            <a:ext cx="5959366" cy="9459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err="1">
                <a:latin typeface="Kruti Dev 010" pitchFamily="2" charset="0"/>
              </a:rPr>
              <a:t>oSdsalh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vkus</a:t>
            </a:r>
            <a:r>
              <a:rPr lang="en-US" sz="2000" dirty="0">
                <a:latin typeface="Kruti Dev 010" pitchFamily="2" charset="0"/>
              </a:rPr>
              <a:t> ls Ng </a:t>
            </a:r>
            <a:r>
              <a:rPr lang="en-US" sz="2000" dirty="0" err="1">
                <a:latin typeface="Kruti Dev 010" pitchFamily="2" charset="0"/>
              </a:rPr>
              <a:t>eghus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igys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fd'kksj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U;k</a:t>
            </a:r>
            <a:r>
              <a:rPr lang="en-US" sz="2000" dirty="0" smtClean="0">
                <a:latin typeface="Kruti Dev 010" pitchFamily="2" charset="0"/>
              </a:rPr>
              <a:t>; </a:t>
            </a:r>
            <a:r>
              <a:rPr lang="en-US" sz="2000" dirty="0" err="1" smtClean="0">
                <a:latin typeface="Kruti Dev 010" pitchFamily="2" charset="0"/>
              </a:rPr>
              <a:t>cksMZ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esa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cky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dY;k.k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lfefr</a:t>
            </a:r>
            <a:r>
              <a:rPr lang="en-US" sz="2000" dirty="0" smtClean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ckjs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jkT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ljdkj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lwfpr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djsaA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84438" y="5265504"/>
            <a:ext cx="5959366" cy="9459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latin typeface="Kruti Dev 010" pitchFamily="2" charset="0"/>
              </a:rPr>
              <a:t>fujh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lfefr;ksa</a:t>
            </a:r>
            <a:r>
              <a:rPr lang="en-US" sz="2000" dirty="0">
                <a:latin typeface="Kruti Dev 010" pitchFamily="2" charset="0"/>
              </a:rPr>
              <a:t> }</a:t>
            </a:r>
            <a:r>
              <a:rPr lang="en-US" sz="2000" dirty="0" err="1">
                <a:latin typeface="Kruti Dev 010" pitchFamily="2" charset="0"/>
              </a:rPr>
              <a:t>kjk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çLrqr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fjiksVZ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leh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fooknksa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djukA</a:t>
            </a:r>
            <a:endParaRPr lang="en-US" sz="2000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5822"/>
            <a:ext cx="9144000" cy="6538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Kruti Dev 010" pitchFamily="2" charset="0"/>
              </a:rPr>
              <a:t>leUo</a:t>
            </a:r>
            <a:r>
              <a:rPr lang="en-US" sz="4000" b="1" dirty="0" smtClean="0">
                <a:latin typeface="Kruti Dev 010" pitchFamily="2" charset="0"/>
              </a:rPr>
              <a:t>; o </a:t>
            </a:r>
            <a:r>
              <a:rPr lang="en-US" sz="4000" b="1" dirty="0" err="1" smtClean="0">
                <a:latin typeface="Kruti Dev 010" pitchFamily="2" charset="0"/>
              </a:rPr>
              <a:t>laca</a:t>
            </a:r>
            <a:r>
              <a:rPr lang="en-US" sz="4000" b="1" dirty="0" smtClean="0">
                <a:latin typeface="Kruti Dev 010" pitchFamily="2" charset="0"/>
              </a:rPr>
              <a:t>/k </a:t>
            </a:r>
            <a:r>
              <a:rPr lang="en-US" sz="4000" b="1" dirty="0" err="1">
                <a:latin typeface="Kruti Dev 010" pitchFamily="2" charset="0"/>
              </a:rPr>
              <a:t>L</a:t>
            </a:r>
            <a:r>
              <a:rPr lang="en-US" sz="4000" b="1" dirty="0" err="1" smtClean="0">
                <a:latin typeface="Kruti Dev 010" pitchFamily="2" charset="0"/>
              </a:rPr>
              <a:t>Fkkfir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djuk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2753" y="1138372"/>
            <a:ext cx="8104220" cy="1215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latin typeface="Kruti Dev 010" pitchFamily="2" charset="0"/>
              </a:rPr>
              <a:t>jkT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ljdkj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jkT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lkslkbVh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¼,</a:t>
            </a:r>
            <a:r>
              <a:rPr lang="en-US" sz="2400" dirty="0" smtClean="0">
                <a:latin typeface="Kruti Dev 010" pitchFamily="2" charset="0"/>
              </a:rPr>
              <a:t>l-lh-ih-,l-½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jkT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vU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ftyk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bdkbZ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lacaf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foHkkxksa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lkFk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varj&amp;foHkkxh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leUo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rFkk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laidZ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lqfuf'pr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djukA</a:t>
            </a:r>
            <a:endParaRPr lang="en-US" sz="2400" dirty="0" smtClean="0">
              <a:latin typeface="Kruti Dev 01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12" y="2703057"/>
            <a:ext cx="5841103" cy="40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8378"/>
            <a:ext cx="9144000" cy="6163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8083" y="2042269"/>
            <a:ext cx="2038991" cy="1490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cky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ns[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kHkky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laLFkku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¼</a:t>
            </a:r>
            <a:r>
              <a:rPr lang="en-US" dirty="0">
                <a:solidFill>
                  <a:schemeClr val="tx1"/>
                </a:solidFill>
              </a:rPr>
              <a:t>CCI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½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36428" y="2031759"/>
            <a:ext cx="2038991" cy="1490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Lis’kykbTM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MksI’ku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tsalh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64773" y="2010737"/>
            <a:ext cx="2038991" cy="1490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vksisu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lsYVj</a:t>
            </a:r>
            <a:endParaRPr lang="en-US" sz="2000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02826" y="3913112"/>
            <a:ext cx="2038991" cy="1490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iath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—r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ekrk&amp;firk</a:t>
            </a:r>
            <a:endParaRPr lang="en-US" sz="2000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31171" y="3902602"/>
            <a:ext cx="2038991" cy="1490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ns[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kHkky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laxBu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laLFkku</a:t>
            </a:r>
            <a:endParaRPr lang="en-US" sz="2000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59516" y="3881580"/>
            <a:ext cx="2038991" cy="1490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Kruti Dev 010" pitchFamily="2" charset="0"/>
              </a:rPr>
              <a:t>mfpr O;fä vkSj mfpr lqfo/kk,a</a:t>
            </a:r>
            <a:endParaRPr lang="en-US" sz="2000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7254" y="102096"/>
            <a:ext cx="9144000" cy="6163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Kruti Dev 010" pitchFamily="2" charset="0"/>
              </a:rPr>
              <a:t>vkadMa+s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</a:t>
            </a:r>
            <a:r>
              <a:rPr lang="en-US" sz="4000" b="1" dirty="0">
                <a:latin typeface="Kruti Dev 010" pitchFamily="2" charset="0"/>
              </a:rPr>
              <a:t> j[</a:t>
            </a:r>
            <a:r>
              <a:rPr lang="en-US" sz="4000" b="1" dirty="0" err="1">
                <a:latin typeface="Kruti Dev 010" pitchFamily="2" charset="0"/>
              </a:rPr>
              <a:t>kj</a:t>
            </a:r>
            <a:r>
              <a:rPr lang="en-US" sz="4000" b="1" dirty="0">
                <a:latin typeface="Kruti Dev 010" pitchFamily="2" charset="0"/>
              </a:rPr>
              <a:t>[</a:t>
            </a:r>
            <a:r>
              <a:rPr lang="en-US" sz="4000" b="1" dirty="0" err="1">
                <a:latin typeface="Kruti Dev 010" pitchFamily="2" charset="0"/>
              </a:rPr>
              <a:t>kko</a:t>
            </a:r>
            <a:endParaRPr lang="en-US" sz="4000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8378"/>
            <a:ext cx="9144000" cy="6163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Kruti Dev 010" pitchFamily="2" charset="0"/>
              </a:rPr>
              <a:t>vkadM+as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</a:t>
            </a:r>
            <a:r>
              <a:rPr lang="en-US" sz="4000" b="1" dirty="0">
                <a:latin typeface="Kruti Dev 010" pitchFamily="2" charset="0"/>
              </a:rPr>
              <a:t> j[</a:t>
            </a:r>
            <a:r>
              <a:rPr lang="en-US" sz="4000" b="1" dirty="0" err="1">
                <a:latin typeface="Kruti Dev 010" pitchFamily="2" charset="0"/>
              </a:rPr>
              <a:t>kj</a:t>
            </a:r>
            <a:r>
              <a:rPr lang="en-US" sz="4000" b="1" dirty="0">
                <a:latin typeface="Kruti Dev 010" pitchFamily="2" charset="0"/>
              </a:rPr>
              <a:t>[</a:t>
            </a:r>
            <a:r>
              <a:rPr lang="en-US" sz="4000" b="1" dirty="0" err="1">
                <a:latin typeface="Kruti Dev 010" pitchFamily="2" charset="0"/>
              </a:rPr>
              <a:t>kko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6331" y="1371593"/>
            <a:ext cx="2038991" cy="149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fpfdRlk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ijke'kZ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dsUnz</a:t>
            </a:r>
            <a:endParaRPr lang="en-US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64676" y="1361083"/>
            <a:ext cx="2038991" cy="149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u'kk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eqfä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dsUnz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93021" y="1340061"/>
            <a:ext cx="2038991" cy="149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vLirky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21366" y="1350572"/>
            <a:ext cx="2038991" cy="149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çn'kZudkjh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dyk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tSlh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euksjatd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lqfo</a:t>
            </a:r>
            <a:r>
              <a:rPr lang="en-US" b="1" dirty="0" smtClean="0">
                <a:latin typeface="Kruti Dev 010" pitchFamily="2" charset="0"/>
              </a:rPr>
              <a:t>/</a:t>
            </a:r>
            <a:r>
              <a:rPr lang="en-US" b="1" dirty="0" err="1" smtClean="0">
                <a:latin typeface="Kruti Dev 010" pitchFamily="2" charset="0"/>
              </a:rPr>
              <a:t>kk,a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6331" y="3069024"/>
            <a:ext cx="2038991" cy="149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vksiu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Ldwy</a:t>
            </a:r>
            <a:r>
              <a:rPr lang="en-US" b="1" dirty="0" smtClean="0">
                <a:latin typeface="Kruti Dev 010" pitchFamily="2" charset="0"/>
              </a:rPr>
              <a:t> 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64676" y="3069023"/>
            <a:ext cx="2038991" cy="149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f'k</a:t>
            </a:r>
            <a:r>
              <a:rPr lang="en-US" b="1" dirty="0">
                <a:latin typeface="Kruti Dev 010" pitchFamily="2" charset="0"/>
              </a:rPr>
              <a:t>{</a:t>
            </a:r>
            <a:r>
              <a:rPr lang="en-US" b="1" dirty="0" err="1">
                <a:latin typeface="Kruti Dev 010" pitchFamily="2" charset="0"/>
              </a:rPr>
              <a:t>kk</a:t>
            </a:r>
            <a:r>
              <a:rPr lang="en-US" b="1" dirty="0">
                <a:latin typeface="Kruti Dev 010" pitchFamily="2" charset="0"/>
              </a:rPr>
              <a:t> dh </a:t>
            </a:r>
            <a:r>
              <a:rPr lang="en-US" b="1" dirty="0" err="1">
                <a:latin typeface="Kruti Dev 010" pitchFamily="2" charset="0"/>
              </a:rPr>
              <a:t>lqfo</a:t>
            </a:r>
            <a:r>
              <a:rPr lang="en-US" b="1" dirty="0">
                <a:latin typeface="Kruti Dev 010" pitchFamily="2" charset="0"/>
              </a:rPr>
              <a:t>/</a:t>
            </a:r>
            <a:r>
              <a:rPr lang="en-US" b="1" dirty="0" err="1">
                <a:latin typeface="Kruti Dev 010" pitchFamily="2" charset="0"/>
              </a:rPr>
              <a:t>kk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93021" y="3037492"/>
            <a:ext cx="2038991" cy="149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çf'k</a:t>
            </a:r>
            <a:r>
              <a:rPr lang="en-US" b="1" dirty="0">
                <a:latin typeface="Kruti Dev 010" pitchFamily="2" charset="0"/>
              </a:rPr>
              <a:t>{</a:t>
            </a:r>
            <a:r>
              <a:rPr lang="en-US" b="1" dirty="0" err="1">
                <a:latin typeface="Kruti Dev 010" pitchFamily="2" charset="0"/>
              </a:rPr>
              <a:t>kqrk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vkSj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O;kolkf;d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çf'k</a:t>
            </a:r>
            <a:r>
              <a:rPr lang="en-US" b="1" dirty="0">
                <a:latin typeface="Kruti Dev 010" pitchFamily="2" charset="0"/>
              </a:rPr>
              <a:t>{</a:t>
            </a:r>
            <a:r>
              <a:rPr lang="en-US" b="1" dirty="0" err="1">
                <a:latin typeface="Kruti Dev 010" pitchFamily="2" charset="0"/>
              </a:rPr>
              <a:t>k.k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dk;ZØe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rFkk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dsUnz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21366" y="3037492"/>
            <a:ext cx="2038991" cy="149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Ckky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dY;k.k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lfefr</a:t>
            </a:r>
            <a:r>
              <a:rPr lang="en-US" b="1" dirty="0" smtClean="0">
                <a:latin typeface="Kruti Dev 010" pitchFamily="2" charset="0"/>
              </a:rPr>
              <a:t> 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92325" y="4750689"/>
            <a:ext cx="2932391" cy="149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ftyk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Lrj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ij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fo'ks"k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vko</a:t>
            </a:r>
            <a:r>
              <a:rPr lang="en-US" b="1" dirty="0">
                <a:latin typeface="Kruti Dev 010" pitchFamily="2" charset="0"/>
              </a:rPr>
              <a:t>';</a:t>
            </a:r>
            <a:r>
              <a:rPr lang="en-US" b="1" dirty="0" err="1">
                <a:latin typeface="Kruti Dev 010" pitchFamily="2" charset="0"/>
              </a:rPr>
              <a:t>drkvksa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okys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cPpksa</a:t>
            </a:r>
            <a:r>
              <a:rPr lang="en-US" b="1" dirty="0">
                <a:latin typeface="Kruti Dev 010" pitchFamily="2" charset="0"/>
              </a:rPr>
              <a:t> ds </a:t>
            </a:r>
            <a:r>
              <a:rPr lang="en-US" b="1" dirty="0" err="1">
                <a:latin typeface="Kruti Dev 010" pitchFamily="2" charset="0"/>
              </a:rPr>
              <a:t>fy</a:t>
            </a:r>
            <a:r>
              <a:rPr lang="en-US" b="1" dirty="0">
                <a:latin typeface="Kruti Dev 010" pitchFamily="2" charset="0"/>
              </a:rPr>
              <a:t>, </a:t>
            </a:r>
            <a:r>
              <a:rPr lang="en-US" b="1" dirty="0" err="1">
                <a:latin typeface="Kruti Dev 010" pitchFamily="2" charset="0"/>
              </a:rPr>
              <a:t>yfyr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dyk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vkSj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lqfo</a:t>
            </a:r>
            <a:r>
              <a:rPr lang="en-US" b="1" dirty="0">
                <a:latin typeface="Kruti Dev 010" pitchFamily="2" charset="0"/>
              </a:rPr>
              <a:t>/</a:t>
            </a:r>
            <a:r>
              <a:rPr lang="en-US" b="1" dirty="0" err="1">
                <a:latin typeface="Kruti Dev 010" pitchFamily="2" charset="0"/>
              </a:rPr>
              <a:t>kk,a</a:t>
            </a:r>
            <a:r>
              <a:rPr lang="en-US" b="1" dirty="0">
                <a:latin typeface="Kruti Dev 010" pitchFamily="2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40306" y="4719157"/>
            <a:ext cx="2921855" cy="149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cPpksa</a:t>
            </a:r>
            <a:r>
              <a:rPr lang="en-US" b="1" dirty="0">
                <a:latin typeface="Kruti Dev 010" pitchFamily="2" charset="0"/>
              </a:rPr>
              <a:t> ds </a:t>
            </a:r>
            <a:r>
              <a:rPr lang="en-US" b="1" dirty="0" err="1">
                <a:latin typeface="Kruti Dev 010" pitchFamily="2" charset="0"/>
              </a:rPr>
              <a:t>dksVZ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vkSj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jkT</a:t>
            </a:r>
            <a:r>
              <a:rPr lang="en-US" b="1" dirty="0">
                <a:latin typeface="Kruti Dev 010" pitchFamily="2" charset="0"/>
              </a:rPr>
              <a:t>; </a:t>
            </a:r>
            <a:r>
              <a:rPr lang="en-US" b="1" dirty="0" err="1">
                <a:latin typeface="Kruti Dev 010" pitchFamily="2" charset="0"/>
              </a:rPr>
              <a:t>cky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izf'k</a:t>
            </a:r>
            <a:r>
              <a:rPr lang="en-US" b="1" dirty="0">
                <a:latin typeface="Kruti Dev 010" pitchFamily="2" charset="0"/>
              </a:rPr>
              <a:t>{</a:t>
            </a:r>
            <a:r>
              <a:rPr lang="en-US" b="1" dirty="0" err="1">
                <a:latin typeface="Kruti Dev 010" pitchFamily="2" charset="0"/>
              </a:rPr>
              <a:t>k.k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lkslkbVh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çf'k</a:t>
            </a:r>
            <a:r>
              <a:rPr lang="en-US" b="1" dirty="0">
                <a:latin typeface="Kruti Dev 010" pitchFamily="2" charset="0"/>
              </a:rPr>
              <a:t>{</a:t>
            </a:r>
            <a:r>
              <a:rPr lang="en-US" b="1" dirty="0" err="1">
                <a:latin typeface="Kruti Dev 010" pitchFamily="2" charset="0"/>
              </a:rPr>
              <a:t>k.k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dk;ZØe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vkSj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dsUnz</a:t>
            </a:r>
            <a:endParaRPr lang="en-US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8378"/>
            <a:ext cx="9144000" cy="6163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Kruti Dev 010" pitchFamily="2" charset="0"/>
              </a:rPr>
              <a:t>vkadM+as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dk</a:t>
            </a:r>
            <a:r>
              <a:rPr lang="en-US" sz="4000" b="1" dirty="0" smtClean="0">
                <a:latin typeface="Kruti Dev 010" pitchFamily="2" charset="0"/>
              </a:rPr>
              <a:t> j[</a:t>
            </a:r>
            <a:r>
              <a:rPr lang="en-US" sz="4000" b="1" dirty="0" err="1" smtClean="0">
                <a:latin typeface="Kruti Dev 010" pitchFamily="2" charset="0"/>
              </a:rPr>
              <a:t>kj</a:t>
            </a:r>
            <a:r>
              <a:rPr lang="en-US" sz="4000" b="1" dirty="0" smtClean="0">
                <a:latin typeface="Kruti Dev 010" pitchFamily="2" charset="0"/>
              </a:rPr>
              <a:t>[</a:t>
            </a:r>
            <a:r>
              <a:rPr lang="en-US" sz="4000" b="1" dirty="0" err="1" smtClean="0">
                <a:latin typeface="Kruti Dev 010" pitchFamily="2" charset="0"/>
              </a:rPr>
              <a:t>kko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45816" y="1355827"/>
            <a:ext cx="2038991" cy="1490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fo'ks"k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f'k</a:t>
            </a:r>
            <a:r>
              <a:rPr lang="en-US" b="1" dirty="0">
                <a:latin typeface="Kruti Dev 010" pitchFamily="2" charset="0"/>
              </a:rPr>
              <a:t>{</a:t>
            </a:r>
            <a:r>
              <a:rPr lang="en-US" b="1" dirty="0" err="1">
                <a:latin typeface="Kruti Dev 010" pitchFamily="2" charset="0"/>
              </a:rPr>
              <a:t>kd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52745" y="1355827"/>
            <a:ext cx="2038991" cy="1490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ekufld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LokLF</a:t>
            </a:r>
            <a:r>
              <a:rPr lang="en-US" b="1" dirty="0">
                <a:latin typeface="Kruti Dev 010" pitchFamily="2" charset="0"/>
              </a:rPr>
              <a:t>; </a:t>
            </a:r>
            <a:r>
              <a:rPr lang="en-US" b="1" dirty="0" err="1">
                <a:latin typeface="Kruti Dev 010" pitchFamily="2" charset="0"/>
              </a:rPr>
              <a:t>fo'ks"kK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59675" y="1355827"/>
            <a:ext cx="2038991" cy="1490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vuqoknd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52745" y="4703391"/>
            <a:ext cx="2038991" cy="1490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baVjçsVj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45817" y="3029609"/>
            <a:ext cx="2038991" cy="1490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ijke’kZnkrk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52745" y="3029609"/>
            <a:ext cx="2038991" cy="1490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euksoSKkfud</a:t>
            </a:r>
            <a:r>
              <a:rPr lang="en-US" b="1" dirty="0">
                <a:latin typeface="Kruti Dev 010" pitchFamily="2" charset="0"/>
              </a:rPr>
              <a:t> ;k </a:t>
            </a:r>
            <a:r>
              <a:rPr lang="en-US" b="1" dirty="0" err="1">
                <a:latin typeface="Kruti Dev 010" pitchFamily="2" charset="0"/>
              </a:rPr>
              <a:t>euksoSKkfud</a:t>
            </a:r>
            <a:r>
              <a:rPr lang="en-US" b="1" dirty="0" smtClean="0">
                <a:latin typeface="Kruti Dev 010" pitchFamily="2" charset="0"/>
              </a:rPr>
              <a:t>&amp; </a:t>
            </a:r>
            <a:r>
              <a:rPr lang="en-US" b="1" dirty="0" err="1" smtClean="0">
                <a:latin typeface="Kruti Dev 010" pitchFamily="2" charset="0"/>
              </a:rPr>
              <a:t>lkekftd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dk;ZdrkZ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59675" y="3029609"/>
            <a:ext cx="2038991" cy="1490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cky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dY;k.k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lfefr</a:t>
            </a:r>
            <a:r>
              <a:rPr lang="en-US" b="1" dirty="0" smtClean="0">
                <a:latin typeface="Kruti Dev 010" pitchFamily="2" charset="0"/>
              </a:rPr>
              <a:t> 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45817" y="4703391"/>
            <a:ext cx="2038991" cy="1490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ruti Dev 010" pitchFamily="2" charset="0"/>
              </a:rPr>
              <a:t>cPpksa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U;k;ky</a:t>
            </a:r>
            <a:r>
              <a:rPr lang="en-US" b="1" dirty="0">
                <a:latin typeface="Kruti Dev 010" pitchFamily="2" charset="0"/>
              </a:rPr>
              <a:t>;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9675" y="4703391"/>
            <a:ext cx="2038991" cy="1490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jkT</a:t>
            </a:r>
            <a:r>
              <a:rPr lang="en-US" b="1" dirty="0" smtClean="0">
                <a:latin typeface="Kruti Dev 010" pitchFamily="2" charset="0"/>
              </a:rPr>
              <a:t>; </a:t>
            </a:r>
            <a:r>
              <a:rPr lang="en-US" b="1" dirty="0" err="1" smtClean="0">
                <a:latin typeface="Kruti Dev 010" pitchFamily="2" charset="0"/>
              </a:rPr>
              <a:t>cky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laj</a:t>
            </a:r>
            <a:r>
              <a:rPr lang="en-US" b="1" dirty="0" smtClean="0">
                <a:latin typeface="Kruti Dev 010" pitchFamily="2" charset="0"/>
              </a:rPr>
              <a:t>{</a:t>
            </a:r>
            <a:r>
              <a:rPr lang="en-US" b="1" dirty="0" err="1" smtClean="0">
                <a:latin typeface="Kruti Dev 010" pitchFamily="2" charset="0"/>
              </a:rPr>
              <a:t>k.k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lkslkbVh</a:t>
            </a:r>
            <a:endParaRPr lang="en-US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2304"/>
            <a:ext cx="9144000" cy="4990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Kruti Dev 010" pitchFamily="2" charset="0"/>
              </a:rPr>
              <a:t>fuxjkuh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vkSj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i;Zos</a:t>
            </a:r>
            <a:r>
              <a:rPr lang="en-US" sz="4000" b="1" dirty="0">
                <a:latin typeface="Kruti Dev 010" pitchFamily="2" charset="0"/>
              </a:rPr>
              <a:t>{</a:t>
            </a:r>
            <a:r>
              <a:rPr lang="en-US" sz="4000" b="1" dirty="0" err="1">
                <a:latin typeface="Kruti Dev 010" pitchFamily="2" charset="0"/>
              </a:rPr>
              <a:t>k.k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67706" y="2071195"/>
            <a:ext cx="3209597" cy="26959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Kruti Dev 010" pitchFamily="2" charset="0"/>
              </a:rPr>
              <a:t>ftys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esa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vkbZ</a:t>
            </a:r>
            <a:r>
              <a:rPr lang="en-US" sz="2400" b="1" dirty="0" smtClean="0">
                <a:latin typeface="Kruti Dev 010" pitchFamily="2" charset="0"/>
              </a:rPr>
              <a:t>-</a:t>
            </a:r>
            <a:r>
              <a:rPr lang="en-US" sz="2400" b="1" dirty="0" err="1" smtClean="0">
                <a:latin typeface="Kruti Dev 010" pitchFamily="2" charset="0"/>
              </a:rPr>
              <a:t>lh</a:t>
            </a:r>
            <a:r>
              <a:rPr lang="en-US" sz="2400" b="1" dirty="0" smtClean="0">
                <a:latin typeface="Kruti Dev 010" pitchFamily="2" charset="0"/>
              </a:rPr>
              <a:t>-</a:t>
            </a:r>
            <a:r>
              <a:rPr lang="en-US" sz="2400" b="1" dirty="0" err="1" smtClean="0">
                <a:latin typeface="Kruti Dev 010" pitchFamily="2" charset="0"/>
              </a:rPr>
              <a:t>ih</a:t>
            </a:r>
            <a:r>
              <a:rPr lang="en-US" sz="2400" b="1" dirty="0" smtClean="0">
                <a:latin typeface="Kruti Dev 010" pitchFamily="2" charset="0"/>
              </a:rPr>
              <a:t>-,l- </a:t>
            </a:r>
            <a:r>
              <a:rPr lang="en-US" sz="2400" b="1" dirty="0">
                <a:latin typeface="Kruti Dev 010" pitchFamily="2" charset="0"/>
              </a:rPr>
              <a:t>dh </a:t>
            </a:r>
            <a:r>
              <a:rPr lang="en-US" sz="2400" b="1" dirty="0" err="1">
                <a:latin typeface="Kruti Dev 010" pitchFamily="2" charset="0"/>
              </a:rPr>
              <a:t>çHkkoh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fuxjkuh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vkSj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i;Zos</a:t>
            </a:r>
            <a:r>
              <a:rPr lang="en-US" sz="2400" b="1" dirty="0">
                <a:latin typeface="Kruti Dev 010" pitchFamily="2" charset="0"/>
              </a:rPr>
              <a:t>{</a:t>
            </a:r>
            <a:r>
              <a:rPr lang="en-US" sz="2400" b="1" dirty="0" err="1">
                <a:latin typeface="Kruti Dev 010" pitchFamily="2" charset="0"/>
              </a:rPr>
              <a:t>k.k</a:t>
            </a:r>
            <a:r>
              <a:rPr lang="en-US" sz="2400" b="1" dirty="0">
                <a:latin typeface="Kruti Dev 010" pitchFamily="2" charset="0"/>
              </a:rPr>
              <a:t> ds </a:t>
            </a:r>
            <a:r>
              <a:rPr lang="en-US" sz="2400" b="1" dirty="0" err="1">
                <a:latin typeface="Kruti Dev 010" pitchFamily="2" charset="0"/>
              </a:rPr>
              <a:t>fy</a:t>
            </a:r>
            <a:r>
              <a:rPr lang="en-US" sz="2400" b="1" dirty="0">
                <a:latin typeface="Kruti Dev 010" pitchFamily="2" charset="0"/>
              </a:rPr>
              <a:t>, </a:t>
            </a:r>
            <a:r>
              <a:rPr lang="en-US" sz="2400" b="1" dirty="0" err="1">
                <a:latin typeface="Kruti Dev 010" pitchFamily="2" charset="0"/>
              </a:rPr>
              <a:t>iSjkehVj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vkSj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midj.k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fodflr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djuk</a:t>
            </a:r>
            <a:endParaRPr lang="en-US" sz="2400" b="1" dirty="0">
              <a:latin typeface="Kruti Dev 01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53303" y="2071195"/>
            <a:ext cx="3209597" cy="26959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Kruti Dev 010" pitchFamily="2" charset="0"/>
              </a:rPr>
              <a:t>ftys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esa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cPpksa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dks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vkoklh</a:t>
            </a:r>
            <a:r>
              <a:rPr lang="en-US" sz="2400" b="1" dirty="0">
                <a:latin typeface="Kruti Dev 010" pitchFamily="2" charset="0"/>
              </a:rPr>
              <a:t>; </a:t>
            </a:r>
            <a:r>
              <a:rPr lang="en-US" sz="2400" b="1" dirty="0" err="1">
                <a:latin typeface="Kruti Dev 010" pitchFamily="2" charset="0"/>
              </a:rPr>
              <a:t>lqfo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çnku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djus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okyh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lHkh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laLFkkvksa</a:t>
            </a:r>
            <a:r>
              <a:rPr lang="en-US" sz="2400" b="1" dirty="0" smtClean="0">
                <a:latin typeface="Kruti Dev 010" pitchFamily="2" charset="0"/>
              </a:rPr>
              <a:t>@,</a:t>
            </a:r>
            <a:r>
              <a:rPr lang="en-US" sz="2400" b="1" dirty="0" err="1" smtClean="0">
                <a:latin typeface="Kruti Dev 010" pitchFamily="2" charset="0"/>
              </a:rPr>
              <a:t>tsafl;ksa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i;Zos</a:t>
            </a:r>
            <a:r>
              <a:rPr lang="en-US" sz="2400" b="1" dirty="0">
                <a:latin typeface="Kruti Dev 010" pitchFamily="2" charset="0"/>
              </a:rPr>
              <a:t>{</a:t>
            </a:r>
            <a:r>
              <a:rPr lang="en-US" sz="2400" b="1" dirty="0" err="1">
                <a:latin typeface="Kruti Dev 010" pitchFamily="2" charset="0"/>
              </a:rPr>
              <a:t>k.k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vkSj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fuxjkuh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djuk</a:t>
            </a:r>
            <a:endParaRPr lang="en-US" sz="2400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DE8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1474</Words>
  <Application>Microsoft Office PowerPoint</Application>
  <PresentationFormat>On-screen Show (4:3)</PresentationFormat>
  <Paragraphs>118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Kruti Dev 010</vt:lpstr>
      <vt:lpstr>Wingdings</vt:lpstr>
      <vt:lpstr>Office Theme</vt:lpstr>
      <vt:lpstr>ftyk cky laj{k.k bdkbZ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lewg</vt:lpstr>
      <vt:lpstr>PowerPoint Presentation</vt:lpstr>
      <vt:lpstr>PowerPoint Presentation</vt:lpstr>
      <vt:lpstr>dqN O;kid eqís gks ldrs gSa</vt:lpstr>
      <vt:lpstr>SEM Model</vt:lpstr>
      <vt:lpstr>dsl LVMh</vt:lpstr>
      <vt:lpstr>dsl LVMh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Quantum Clinical Trials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PPT-DCPU</dc:title>
  <dc:creator>Amar Nidhi</dc:creator>
  <cp:lastModifiedBy>Darshan</cp:lastModifiedBy>
  <cp:revision>260</cp:revision>
  <cp:lastPrinted>2019-09-18T08:32:35Z</cp:lastPrinted>
  <dcterms:created xsi:type="dcterms:W3CDTF">2018-03-19T09:27:48Z</dcterms:created>
  <dcterms:modified xsi:type="dcterms:W3CDTF">2019-09-26T08:25:12Z</dcterms:modified>
</cp:coreProperties>
</file>