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324" r:id="rId3"/>
    <p:sldId id="258" r:id="rId4"/>
    <p:sldId id="266" r:id="rId5"/>
    <p:sldId id="268" r:id="rId6"/>
    <p:sldId id="271" r:id="rId7"/>
    <p:sldId id="272" r:id="rId8"/>
    <p:sldId id="273" r:id="rId9"/>
    <p:sldId id="276" r:id="rId10"/>
    <p:sldId id="328" r:id="rId11"/>
    <p:sldId id="329" r:id="rId12"/>
    <p:sldId id="280" r:id="rId13"/>
    <p:sldId id="285" r:id="rId14"/>
    <p:sldId id="341" r:id="rId15"/>
    <p:sldId id="291" r:id="rId16"/>
    <p:sldId id="298" r:id="rId17"/>
    <p:sldId id="300" r:id="rId18"/>
    <p:sldId id="308" r:id="rId19"/>
    <p:sldId id="332" r:id="rId20"/>
    <p:sldId id="315" r:id="rId21"/>
    <p:sldId id="314" r:id="rId22"/>
  </p:sldIdLst>
  <p:sldSz cx="9144000" cy="6858000" type="screen4x3"/>
  <p:notesSz cx="6811963" cy="99425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445"/>
    <a:srgbClr val="E31F27"/>
    <a:srgbClr val="6F8E30"/>
    <a:srgbClr val="000000"/>
    <a:srgbClr val="F36C21"/>
    <a:srgbClr val="FFEEBD"/>
    <a:srgbClr val="FFEC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737" autoAdjust="0"/>
  </p:normalViewPr>
  <p:slideViewPr>
    <p:cSldViewPr snapToGrid="0" snapToObjects="1">
      <p:cViewPr varScale="1">
        <p:scale>
          <a:sx n="109" d="100"/>
          <a:sy n="109" d="100"/>
        </p:scale>
        <p:origin x="159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6BADBB-6FAF-454F-B5F9-34906686100E}" type="doc">
      <dgm:prSet loTypeId="urn:microsoft.com/office/officeart/2011/layout/HexagonRadial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53977A3-5227-40A9-BCD3-CA5DF00C9BA8}">
      <dgm:prSet phldrT="[Text]" custT="1"/>
      <dgm:spPr>
        <a:solidFill>
          <a:srgbClr val="F36C21"/>
        </a:solidFill>
      </dgm:spPr>
      <dgm:t>
        <a:bodyPr/>
        <a:lstStyle/>
        <a:p>
          <a:r>
            <a:rPr lang="en-US" sz="2400" b="1" dirty="0" err="1" smtClean="0">
              <a:solidFill>
                <a:schemeClr val="bg1"/>
              </a:solidFill>
              <a:latin typeface="Kruti Dev 010" pitchFamily="2" charset="0"/>
            </a:rPr>
            <a:t>jk"Vªh</a:t>
          </a:r>
          <a:r>
            <a:rPr lang="en-US" sz="2400" b="1" dirty="0" smtClean="0">
              <a:solidFill>
                <a:schemeClr val="bg1"/>
              </a:solidFill>
              <a:latin typeface="Kruti Dev 010" pitchFamily="2" charset="0"/>
            </a:rPr>
            <a:t>; </a:t>
          </a:r>
          <a:r>
            <a:rPr lang="en-US" sz="2400" b="1" dirty="0" err="1" smtClean="0">
              <a:solidFill>
                <a:schemeClr val="bg1"/>
              </a:solidFill>
              <a:latin typeface="Kruti Dev 010" pitchFamily="2" charset="0"/>
            </a:rPr>
            <a:t>Lrj</a:t>
          </a:r>
          <a:endParaRPr lang="en-US" sz="2400" dirty="0">
            <a:solidFill>
              <a:schemeClr val="bg1"/>
            </a:solidFill>
            <a:latin typeface="Kruti Dev 010" pitchFamily="2" charset="0"/>
          </a:endParaRPr>
        </a:p>
      </dgm:t>
    </dgm:pt>
    <dgm:pt modelId="{AA200D57-E447-4831-8B2F-495EB181E374}" type="parTrans" cxnId="{A2AF7526-1DC3-47AB-B169-1906CBA06EE9}">
      <dgm:prSet/>
      <dgm:spPr/>
      <dgm:t>
        <a:bodyPr/>
        <a:lstStyle/>
        <a:p>
          <a:endParaRPr lang="en-US" sz="1600">
            <a:solidFill>
              <a:schemeClr val="tx1"/>
            </a:solidFill>
          </a:endParaRPr>
        </a:p>
      </dgm:t>
    </dgm:pt>
    <dgm:pt modelId="{8C93599C-28C8-413F-B327-7BC8F17DB794}" type="sibTrans" cxnId="{A2AF7526-1DC3-47AB-B169-1906CBA06EE9}">
      <dgm:prSet/>
      <dgm:spPr/>
      <dgm:t>
        <a:bodyPr/>
        <a:lstStyle/>
        <a:p>
          <a:endParaRPr lang="en-US" sz="1600">
            <a:solidFill>
              <a:schemeClr val="tx1"/>
            </a:solidFill>
          </a:endParaRPr>
        </a:p>
      </dgm:t>
    </dgm:pt>
    <dgm:pt modelId="{D5038D99-C920-44DE-8ADD-C63D31B1039A}">
      <dgm:prSet phldrT="[Text]" custT="1"/>
      <dgm:spPr>
        <a:solidFill>
          <a:srgbClr val="92D050"/>
        </a:solidFill>
      </dgm:spPr>
      <dgm:t>
        <a:bodyPr/>
        <a:lstStyle/>
        <a:p>
          <a:r>
            <a:rPr lang="en-US" sz="1600" b="1" dirty="0" err="1" smtClean="0">
              <a:solidFill>
                <a:schemeClr val="tx1"/>
              </a:solidFill>
              <a:latin typeface="Kruti Dev 010" pitchFamily="2" charset="0"/>
            </a:rPr>
            <a:t>efgyk</a:t>
          </a:r>
          <a:r>
            <a:rPr lang="en-US" sz="1600" b="1" dirty="0" smtClean="0">
              <a:solidFill>
                <a:schemeClr val="tx1"/>
              </a:solidFill>
              <a:latin typeface="Kruti Dev 010" pitchFamily="2" charset="0"/>
            </a:rPr>
            <a:t> </a:t>
          </a:r>
          <a:r>
            <a:rPr lang="en-US" sz="1600" b="1" dirty="0" err="1" smtClean="0">
              <a:solidFill>
                <a:schemeClr val="tx1"/>
              </a:solidFill>
              <a:latin typeface="Kruti Dev 010" pitchFamily="2" charset="0"/>
            </a:rPr>
            <a:t>vkSj</a:t>
          </a:r>
          <a:r>
            <a:rPr lang="en-US" sz="1600" b="1" dirty="0" smtClean="0">
              <a:solidFill>
                <a:schemeClr val="tx1"/>
              </a:solidFill>
              <a:latin typeface="Kruti Dev 010" pitchFamily="2" charset="0"/>
            </a:rPr>
            <a:t> </a:t>
          </a:r>
          <a:r>
            <a:rPr lang="en-US" sz="1600" b="1" dirty="0" err="1" smtClean="0">
              <a:solidFill>
                <a:schemeClr val="tx1"/>
              </a:solidFill>
              <a:latin typeface="Kruti Dev 010" pitchFamily="2" charset="0"/>
            </a:rPr>
            <a:t>cky</a:t>
          </a:r>
          <a:r>
            <a:rPr lang="en-US" sz="1600" b="1" dirty="0" smtClean="0">
              <a:solidFill>
                <a:schemeClr val="tx1"/>
              </a:solidFill>
              <a:latin typeface="Kruti Dev 010" pitchFamily="2" charset="0"/>
            </a:rPr>
            <a:t> </a:t>
          </a:r>
          <a:r>
            <a:rPr lang="en-US" sz="1600" b="1" dirty="0" err="1" smtClean="0">
              <a:solidFill>
                <a:schemeClr val="tx1"/>
              </a:solidFill>
              <a:latin typeface="Kruti Dev 010" pitchFamily="2" charset="0"/>
            </a:rPr>
            <a:t>fodkl</a:t>
          </a:r>
          <a:r>
            <a:rPr lang="en-US" sz="1600" b="1" dirty="0" smtClean="0">
              <a:solidFill>
                <a:schemeClr val="tx1"/>
              </a:solidFill>
              <a:latin typeface="Kruti Dev 010" pitchFamily="2" charset="0"/>
            </a:rPr>
            <a:t> </a:t>
          </a:r>
          <a:r>
            <a:rPr lang="en-US" sz="1600" b="1" dirty="0" err="1" smtClean="0">
              <a:solidFill>
                <a:schemeClr val="tx1"/>
              </a:solidFill>
              <a:latin typeface="Kruti Dev 010" pitchFamily="2" charset="0"/>
            </a:rPr>
            <a:t>ea</a:t>
          </a:r>
          <a:r>
            <a:rPr lang="en-US" sz="1600" b="1" dirty="0" smtClean="0">
              <a:solidFill>
                <a:schemeClr val="tx1"/>
              </a:solidFill>
              <a:latin typeface="Kruti Dev 010" pitchFamily="2" charset="0"/>
            </a:rPr>
            <a:t>=</a:t>
          </a:r>
          <a:r>
            <a:rPr lang="en-US" sz="1600" b="1" dirty="0" err="1" smtClean="0">
              <a:solidFill>
                <a:schemeClr val="tx1"/>
              </a:solidFill>
              <a:latin typeface="Kruti Dev 010" pitchFamily="2" charset="0"/>
            </a:rPr>
            <a:t>ky</a:t>
          </a:r>
          <a:r>
            <a:rPr lang="en-US" sz="1600" b="1" dirty="0" smtClean="0">
              <a:solidFill>
                <a:schemeClr val="tx1"/>
              </a:solidFill>
              <a:latin typeface="Kruti Dev 010" pitchFamily="2" charset="0"/>
            </a:rPr>
            <a:t>;</a:t>
          </a:r>
          <a:endParaRPr lang="en-US" sz="1600" dirty="0">
            <a:solidFill>
              <a:schemeClr val="tx1"/>
            </a:solidFill>
            <a:latin typeface="Kruti Dev 010" pitchFamily="2" charset="0"/>
          </a:endParaRPr>
        </a:p>
      </dgm:t>
    </dgm:pt>
    <dgm:pt modelId="{CA49E1DB-5E54-4442-9DCE-FCED2C207BFA}" type="parTrans" cxnId="{CB3DA507-40CA-4110-A549-0F7E8FBFEE08}">
      <dgm:prSet/>
      <dgm:spPr/>
      <dgm:t>
        <a:bodyPr/>
        <a:lstStyle/>
        <a:p>
          <a:endParaRPr lang="en-US" sz="1600">
            <a:solidFill>
              <a:schemeClr val="tx1"/>
            </a:solidFill>
          </a:endParaRPr>
        </a:p>
      </dgm:t>
    </dgm:pt>
    <dgm:pt modelId="{8DF8CDE7-5FFE-464B-B4CA-56DCB10B1C62}" type="sibTrans" cxnId="{CB3DA507-40CA-4110-A549-0F7E8FBFEE08}">
      <dgm:prSet/>
      <dgm:spPr/>
      <dgm:t>
        <a:bodyPr/>
        <a:lstStyle/>
        <a:p>
          <a:endParaRPr lang="en-US" sz="1600">
            <a:solidFill>
              <a:schemeClr val="tx1"/>
            </a:solidFill>
          </a:endParaRPr>
        </a:p>
      </dgm:t>
    </dgm:pt>
    <dgm:pt modelId="{D09066FC-83E4-4BAD-8D0C-CDA3BA3B9DA5}">
      <dgm:prSet phldrT="[Text]" custT="1"/>
      <dgm:spPr>
        <a:solidFill>
          <a:srgbClr val="92D050"/>
        </a:solidFill>
      </dgm:spPr>
      <dgm:t>
        <a:bodyPr/>
        <a:lstStyle/>
        <a:p>
          <a:r>
            <a:rPr lang="en-US" sz="1600" b="1" dirty="0" err="1" smtClean="0">
              <a:solidFill>
                <a:schemeClr val="tx1"/>
              </a:solidFill>
              <a:latin typeface="Kruti Dev 010" pitchFamily="2" charset="0"/>
            </a:rPr>
            <a:t>dsaæh</a:t>
          </a:r>
          <a:r>
            <a:rPr lang="en-US" sz="1600" b="1" dirty="0" smtClean="0">
              <a:solidFill>
                <a:schemeClr val="tx1"/>
              </a:solidFill>
              <a:latin typeface="Kruti Dev 010" pitchFamily="2" charset="0"/>
            </a:rPr>
            <a:t>; </a:t>
          </a:r>
          <a:r>
            <a:rPr lang="en-US" sz="1600" b="1" dirty="0" err="1" smtClean="0">
              <a:solidFill>
                <a:schemeClr val="tx1"/>
              </a:solidFill>
              <a:latin typeface="Kruti Dev 010" pitchFamily="2" charset="0"/>
            </a:rPr>
            <a:t>nÙkd</a:t>
          </a:r>
          <a:r>
            <a:rPr lang="en-US" sz="1600" b="1" dirty="0" smtClean="0">
              <a:solidFill>
                <a:schemeClr val="tx1"/>
              </a:solidFill>
              <a:latin typeface="Kruti Dev 010" pitchFamily="2" charset="0"/>
            </a:rPr>
            <a:t> </a:t>
          </a:r>
          <a:r>
            <a:rPr lang="en-US" sz="1600" b="1" dirty="0" err="1" smtClean="0">
              <a:solidFill>
                <a:schemeClr val="tx1"/>
              </a:solidFill>
              <a:latin typeface="Kruti Dev 010" pitchFamily="2" charset="0"/>
            </a:rPr>
            <a:t>xzg.k</a:t>
          </a:r>
          <a:r>
            <a:rPr lang="en-US" sz="1600" b="1" dirty="0" smtClean="0">
              <a:solidFill>
                <a:schemeClr val="tx1"/>
              </a:solidFill>
              <a:latin typeface="Kruti Dev 010" pitchFamily="2" charset="0"/>
            </a:rPr>
            <a:t> </a:t>
          </a:r>
          <a:r>
            <a:rPr lang="en-US" sz="1600" b="1" dirty="0" err="1" smtClean="0">
              <a:solidFill>
                <a:schemeClr val="tx1"/>
              </a:solidFill>
              <a:latin typeface="Kruti Dev 010" pitchFamily="2" charset="0"/>
            </a:rPr>
            <a:t>lalk</a:t>
          </a:r>
          <a:r>
            <a:rPr lang="en-US" sz="1600" b="1" dirty="0" smtClean="0">
              <a:solidFill>
                <a:schemeClr val="tx1"/>
              </a:solidFill>
              <a:latin typeface="Kruti Dev 010" pitchFamily="2" charset="0"/>
            </a:rPr>
            <a:t>/</a:t>
          </a:r>
          <a:r>
            <a:rPr lang="en-US" sz="1600" b="1" dirty="0" err="1" smtClean="0">
              <a:solidFill>
                <a:schemeClr val="tx1"/>
              </a:solidFill>
              <a:latin typeface="Kruti Dev 010" pitchFamily="2" charset="0"/>
            </a:rPr>
            <a:t>ku</a:t>
          </a:r>
          <a:r>
            <a:rPr lang="en-US" sz="1600" b="1" dirty="0" smtClean="0">
              <a:solidFill>
                <a:schemeClr val="tx1"/>
              </a:solidFill>
              <a:latin typeface="Kruti Dev 010" pitchFamily="2" charset="0"/>
            </a:rPr>
            <a:t> </a:t>
          </a:r>
          <a:r>
            <a:rPr lang="en-US" sz="1600" b="1" dirty="0" err="1" smtClean="0">
              <a:solidFill>
                <a:schemeClr val="tx1"/>
              </a:solidFill>
              <a:latin typeface="Kruti Dev 010" pitchFamily="2" charset="0"/>
            </a:rPr>
            <a:t>izkf</a:t>
          </a:r>
          <a:r>
            <a:rPr lang="en-US" sz="1600" b="1" dirty="0" smtClean="0">
              <a:solidFill>
                <a:schemeClr val="tx1"/>
              </a:solidFill>
              <a:latin typeface="Kruti Dev 010" pitchFamily="2" charset="0"/>
            </a:rPr>
            <a:t>/</a:t>
          </a:r>
          <a:r>
            <a:rPr lang="en-US" sz="1600" b="1" dirty="0" err="1" smtClean="0">
              <a:solidFill>
                <a:schemeClr val="tx1"/>
              </a:solidFill>
              <a:latin typeface="Kruti Dev 010" pitchFamily="2" charset="0"/>
            </a:rPr>
            <a:t>kdj.k</a:t>
          </a:r>
          <a:r>
            <a:rPr lang="en-US" sz="1600" b="1" dirty="0" smtClean="0">
              <a:solidFill>
                <a:schemeClr val="tx1"/>
              </a:solidFill>
              <a:latin typeface="Kruti Dev 010" pitchFamily="2" charset="0"/>
            </a:rPr>
            <a:t> ¼dkjk½</a:t>
          </a:r>
          <a:endParaRPr lang="en-US" sz="1600" dirty="0">
            <a:solidFill>
              <a:schemeClr val="tx1"/>
            </a:solidFill>
            <a:latin typeface="Kruti Dev 010" pitchFamily="2" charset="0"/>
          </a:endParaRPr>
        </a:p>
      </dgm:t>
    </dgm:pt>
    <dgm:pt modelId="{8E28B302-0B23-4101-8AE2-A3441F0826AF}" type="parTrans" cxnId="{C9790520-B184-4970-901F-F6135FF40E82}">
      <dgm:prSet/>
      <dgm:spPr/>
      <dgm:t>
        <a:bodyPr/>
        <a:lstStyle/>
        <a:p>
          <a:endParaRPr lang="en-US" sz="1600">
            <a:solidFill>
              <a:schemeClr val="tx1"/>
            </a:solidFill>
          </a:endParaRPr>
        </a:p>
      </dgm:t>
    </dgm:pt>
    <dgm:pt modelId="{1B91A1AA-C734-404B-B6C7-F126300D756D}" type="sibTrans" cxnId="{C9790520-B184-4970-901F-F6135FF40E82}">
      <dgm:prSet/>
      <dgm:spPr/>
      <dgm:t>
        <a:bodyPr/>
        <a:lstStyle/>
        <a:p>
          <a:endParaRPr lang="en-US" sz="1600">
            <a:solidFill>
              <a:schemeClr val="tx1"/>
            </a:solidFill>
          </a:endParaRPr>
        </a:p>
      </dgm:t>
    </dgm:pt>
    <dgm:pt modelId="{6F91823A-AFFE-4D75-BA25-7A7773F00903}">
      <dgm:prSet phldrT="[Text]" custT="1"/>
      <dgm:spPr>
        <a:solidFill>
          <a:srgbClr val="92D050"/>
        </a:solidFill>
      </dgm:spPr>
      <dgm:t>
        <a:bodyPr/>
        <a:lstStyle/>
        <a:p>
          <a:r>
            <a:rPr lang="en-US" sz="1600" b="1" dirty="0" err="1" smtClean="0">
              <a:solidFill>
                <a:schemeClr val="tx1"/>
              </a:solidFill>
              <a:latin typeface="Kruti Dev 010" pitchFamily="2" charset="0"/>
            </a:rPr>
            <a:t>lsaVªy</a:t>
          </a:r>
          <a:r>
            <a:rPr lang="en-US" sz="1600" b="1" dirty="0" smtClean="0">
              <a:solidFill>
                <a:schemeClr val="tx1"/>
              </a:solidFill>
              <a:latin typeface="Kruti Dev 010" pitchFamily="2" charset="0"/>
            </a:rPr>
            <a:t> </a:t>
          </a:r>
          <a:r>
            <a:rPr lang="en-US" sz="1600" b="1" dirty="0" err="1" smtClean="0">
              <a:solidFill>
                <a:schemeClr val="tx1"/>
              </a:solidFill>
              <a:latin typeface="Kruti Dev 010" pitchFamily="2" charset="0"/>
            </a:rPr>
            <a:t>izkstsDV</a:t>
          </a:r>
          <a:r>
            <a:rPr lang="en-US" sz="1600" b="1" dirty="0" smtClean="0">
              <a:solidFill>
                <a:schemeClr val="tx1"/>
              </a:solidFill>
              <a:latin typeface="Kruti Dev 010" pitchFamily="2" charset="0"/>
            </a:rPr>
            <a:t> </a:t>
          </a:r>
          <a:r>
            <a:rPr lang="en-US" sz="1600" b="1" dirty="0" err="1" smtClean="0">
              <a:solidFill>
                <a:schemeClr val="tx1"/>
              </a:solidFill>
              <a:latin typeface="Kruti Dev 010" pitchFamily="2" charset="0"/>
            </a:rPr>
            <a:t>LiksVZ</a:t>
          </a:r>
          <a:r>
            <a:rPr lang="en-US" sz="1600" b="1" dirty="0" smtClean="0">
              <a:solidFill>
                <a:schemeClr val="tx1"/>
              </a:solidFill>
              <a:latin typeface="Kruti Dev 010" pitchFamily="2" charset="0"/>
            </a:rPr>
            <a:t> ;</a:t>
          </a:r>
          <a:r>
            <a:rPr lang="en-US" sz="1600" b="1" dirty="0" err="1" smtClean="0">
              <a:solidFill>
                <a:schemeClr val="tx1"/>
              </a:solidFill>
              <a:latin typeface="Kruti Dev 010" pitchFamily="2" charset="0"/>
            </a:rPr>
            <a:t>wfuV</a:t>
          </a:r>
          <a:endParaRPr lang="en-US" sz="1600" dirty="0">
            <a:solidFill>
              <a:schemeClr val="tx1"/>
            </a:solidFill>
            <a:latin typeface="Kruti Dev 010" pitchFamily="2" charset="0"/>
          </a:endParaRPr>
        </a:p>
      </dgm:t>
    </dgm:pt>
    <dgm:pt modelId="{2DC93CBF-8F1E-45CF-A4EF-51590A0FB98B}" type="parTrans" cxnId="{596D16E6-C53C-4631-8672-ED7D72AA39E2}">
      <dgm:prSet/>
      <dgm:spPr/>
      <dgm:t>
        <a:bodyPr/>
        <a:lstStyle/>
        <a:p>
          <a:endParaRPr lang="en-US" sz="1600">
            <a:solidFill>
              <a:schemeClr val="tx1"/>
            </a:solidFill>
          </a:endParaRPr>
        </a:p>
      </dgm:t>
    </dgm:pt>
    <dgm:pt modelId="{03C99E26-CE9C-42FB-BCB7-8F5D506F3B9E}" type="sibTrans" cxnId="{596D16E6-C53C-4631-8672-ED7D72AA39E2}">
      <dgm:prSet/>
      <dgm:spPr/>
      <dgm:t>
        <a:bodyPr/>
        <a:lstStyle/>
        <a:p>
          <a:endParaRPr lang="en-US" sz="1600">
            <a:solidFill>
              <a:schemeClr val="tx1"/>
            </a:solidFill>
          </a:endParaRPr>
        </a:p>
      </dgm:t>
    </dgm:pt>
    <dgm:pt modelId="{7A90EFA7-F6D6-4756-B0DD-9FD05F4E8D3F}">
      <dgm:prSet phldrT="[Text]" custT="1"/>
      <dgm:spPr>
        <a:solidFill>
          <a:srgbClr val="92D050"/>
        </a:solidFill>
      </dgm:spPr>
      <dgm:t>
        <a:bodyPr/>
        <a:lstStyle/>
        <a:p>
          <a:r>
            <a:rPr lang="en-US" sz="1600" b="1" dirty="0" smtClean="0">
              <a:solidFill>
                <a:schemeClr val="tx1"/>
              </a:solidFill>
              <a:latin typeface="Kruti Dev 010" pitchFamily="2" charset="0"/>
            </a:rPr>
            <a:t>,u-</a:t>
          </a:r>
          <a:r>
            <a:rPr lang="en-US" sz="1600" b="1" dirty="0" err="1" smtClean="0">
              <a:solidFill>
                <a:schemeClr val="tx1"/>
              </a:solidFill>
              <a:latin typeface="Kruti Dev 010" pitchFamily="2" charset="0"/>
            </a:rPr>
            <a:t>vkbZ</a:t>
          </a:r>
          <a:r>
            <a:rPr lang="en-US" sz="1600" b="1" dirty="0" smtClean="0">
              <a:solidFill>
                <a:schemeClr val="tx1"/>
              </a:solidFill>
              <a:latin typeface="Kruti Dev 010" pitchFamily="2" charset="0"/>
            </a:rPr>
            <a:t>-</a:t>
          </a:r>
          <a:r>
            <a:rPr lang="en-US" sz="1600" b="1" dirty="0" err="1" smtClean="0">
              <a:solidFill>
                <a:schemeClr val="tx1"/>
              </a:solidFill>
              <a:latin typeface="Kruti Dev 010" pitchFamily="2" charset="0"/>
            </a:rPr>
            <a:t>ih-lh-lh-Mh</a:t>
          </a:r>
          <a:r>
            <a:rPr lang="en-US" sz="1600" b="1" dirty="0" smtClean="0">
              <a:solidFill>
                <a:schemeClr val="tx1"/>
              </a:solidFill>
              <a:latin typeface="Kruti Dev 010" pitchFamily="2" charset="0"/>
            </a:rPr>
            <a:t>-</a:t>
          </a:r>
          <a:endParaRPr lang="en-US" sz="1600" b="1" dirty="0">
            <a:solidFill>
              <a:schemeClr val="tx1"/>
            </a:solidFill>
            <a:latin typeface="Kruti Dev 010" pitchFamily="2" charset="0"/>
          </a:endParaRPr>
        </a:p>
      </dgm:t>
    </dgm:pt>
    <dgm:pt modelId="{2E502965-7E27-4882-9FCA-C2A7ED41E219}" type="sibTrans" cxnId="{593752D2-0E2C-45B9-ABA9-BADF5309E6BE}">
      <dgm:prSet/>
      <dgm:spPr/>
      <dgm:t>
        <a:bodyPr/>
        <a:lstStyle/>
        <a:p>
          <a:endParaRPr lang="en-US" sz="1600">
            <a:solidFill>
              <a:schemeClr val="tx1"/>
            </a:solidFill>
          </a:endParaRPr>
        </a:p>
      </dgm:t>
    </dgm:pt>
    <dgm:pt modelId="{594138E9-0E77-48FC-A1A0-0D709673509F}" type="parTrans" cxnId="{593752D2-0E2C-45B9-ABA9-BADF5309E6BE}">
      <dgm:prSet/>
      <dgm:spPr/>
      <dgm:t>
        <a:bodyPr/>
        <a:lstStyle/>
        <a:p>
          <a:endParaRPr lang="en-US" sz="1600">
            <a:solidFill>
              <a:schemeClr val="tx1"/>
            </a:solidFill>
          </a:endParaRPr>
        </a:p>
      </dgm:t>
    </dgm:pt>
    <dgm:pt modelId="{5FE6A38D-161A-4D14-B7B1-B632D3EA2E56}">
      <dgm:prSet phldrT="[Text]" custT="1"/>
      <dgm:spPr>
        <a:solidFill>
          <a:srgbClr val="92D050"/>
        </a:solidFill>
      </dgm:spPr>
      <dgm:t>
        <a:bodyPr/>
        <a:lstStyle/>
        <a:p>
          <a:r>
            <a:rPr lang="en-US" sz="1600" b="1" dirty="0" err="1" smtClean="0">
              <a:solidFill>
                <a:schemeClr val="tx1"/>
              </a:solidFill>
              <a:latin typeface="Kruti Dev 010" pitchFamily="2" charset="0"/>
            </a:rPr>
            <a:t>pkbYM</a:t>
          </a:r>
          <a:r>
            <a:rPr lang="en-US" sz="1600" b="1" dirty="0" smtClean="0">
              <a:solidFill>
                <a:schemeClr val="tx1"/>
              </a:solidFill>
              <a:latin typeface="Kruti Dev 010" pitchFamily="2" charset="0"/>
            </a:rPr>
            <a:t> </a:t>
          </a:r>
          <a:r>
            <a:rPr lang="en-US" sz="1600" b="1" dirty="0" err="1" smtClean="0">
              <a:solidFill>
                <a:schemeClr val="tx1"/>
              </a:solidFill>
              <a:latin typeface="Kruti Dev 010" pitchFamily="2" charset="0"/>
            </a:rPr>
            <a:t>ykbu</a:t>
          </a:r>
          <a:r>
            <a:rPr lang="en-US" sz="1600" b="1" dirty="0" smtClean="0">
              <a:solidFill>
                <a:schemeClr val="tx1"/>
              </a:solidFill>
              <a:latin typeface="Kruti Dev 010" pitchFamily="2" charset="0"/>
            </a:rPr>
            <a:t> </a:t>
          </a:r>
          <a:r>
            <a:rPr lang="en-US" sz="1600" b="1" dirty="0" err="1" smtClean="0">
              <a:solidFill>
                <a:schemeClr val="tx1"/>
              </a:solidFill>
              <a:latin typeface="Kruti Dev 010" pitchFamily="2" charset="0"/>
            </a:rPr>
            <a:t>bafM;k</a:t>
          </a:r>
          <a:r>
            <a:rPr lang="en-US" sz="1600" b="1" dirty="0" smtClean="0">
              <a:solidFill>
                <a:schemeClr val="tx1"/>
              </a:solidFill>
              <a:latin typeface="Kruti Dev 010" pitchFamily="2" charset="0"/>
            </a:rPr>
            <a:t> </a:t>
          </a:r>
          <a:r>
            <a:rPr lang="en-US" sz="1600" b="1" dirty="0" err="1" smtClean="0">
              <a:solidFill>
                <a:schemeClr val="tx1"/>
              </a:solidFill>
              <a:latin typeface="Kruti Dev 010" pitchFamily="2" charset="0"/>
            </a:rPr>
            <a:t>QkmaMs'ku</a:t>
          </a:r>
          <a:endParaRPr lang="en-US" sz="1600" b="1" dirty="0">
            <a:solidFill>
              <a:schemeClr val="tx1"/>
            </a:solidFill>
            <a:latin typeface="Kruti Dev 010" pitchFamily="2" charset="0"/>
          </a:endParaRPr>
        </a:p>
      </dgm:t>
    </dgm:pt>
    <dgm:pt modelId="{9D873C8B-9DBC-46E0-BD36-C98F51413976}" type="sibTrans" cxnId="{C8B2F9FA-B858-44AA-8D08-861E7FC1968C}">
      <dgm:prSet/>
      <dgm:spPr/>
      <dgm:t>
        <a:bodyPr/>
        <a:lstStyle/>
        <a:p>
          <a:endParaRPr lang="en-US" sz="1600">
            <a:solidFill>
              <a:schemeClr val="tx1"/>
            </a:solidFill>
          </a:endParaRPr>
        </a:p>
      </dgm:t>
    </dgm:pt>
    <dgm:pt modelId="{188C1F8A-AC4E-4A41-A7B8-BDB97152B063}" type="parTrans" cxnId="{C8B2F9FA-B858-44AA-8D08-861E7FC1968C}">
      <dgm:prSet/>
      <dgm:spPr/>
      <dgm:t>
        <a:bodyPr/>
        <a:lstStyle/>
        <a:p>
          <a:endParaRPr lang="en-US" sz="1600">
            <a:solidFill>
              <a:schemeClr val="tx1"/>
            </a:solidFill>
          </a:endParaRPr>
        </a:p>
      </dgm:t>
    </dgm:pt>
    <dgm:pt modelId="{8E291627-17C0-416A-972C-4392A2D44FDF}" type="pres">
      <dgm:prSet presAssocID="{BD6BADBB-6FAF-454F-B5F9-34906686100E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E59FA645-D20B-42E9-9F29-0CF1BE041194}" type="pres">
      <dgm:prSet presAssocID="{A53977A3-5227-40A9-BCD3-CA5DF00C9BA8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en-US"/>
        </a:p>
      </dgm:t>
    </dgm:pt>
    <dgm:pt modelId="{8A647F5B-0708-4AC8-8E05-B211CCE03EDF}" type="pres">
      <dgm:prSet presAssocID="{D5038D99-C920-44DE-8ADD-C63D31B1039A}" presName="Accent1" presStyleCnt="0"/>
      <dgm:spPr/>
    </dgm:pt>
    <dgm:pt modelId="{DEA79D70-DD4A-491E-873F-C92B4EBE7F2E}" type="pres">
      <dgm:prSet presAssocID="{D5038D99-C920-44DE-8ADD-C63D31B1039A}" presName="Accent" presStyleLbl="bgShp" presStyleIdx="0" presStyleCnt="5"/>
      <dgm:spPr/>
    </dgm:pt>
    <dgm:pt modelId="{B9704B65-8E90-4462-9A24-30B86D38144A}" type="pres">
      <dgm:prSet presAssocID="{D5038D99-C920-44DE-8ADD-C63D31B1039A}" presName="Child1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D0AF7F-390D-4148-8E76-99023D587D90}" type="pres">
      <dgm:prSet presAssocID="{D09066FC-83E4-4BAD-8D0C-CDA3BA3B9DA5}" presName="Accent2" presStyleCnt="0"/>
      <dgm:spPr/>
    </dgm:pt>
    <dgm:pt modelId="{AF14CCDF-75C9-4944-A6D7-9711F2320B40}" type="pres">
      <dgm:prSet presAssocID="{D09066FC-83E4-4BAD-8D0C-CDA3BA3B9DA5}" presName="Accent" presStyleLbl="bgShp" presStyleIdx="1" presStyleCnt="5"/>
      <dgm:spPr/>
    </dgm:pt>
    <dgm:pt modelId="{55A1C3FF-6AA3-4E23-B134-5D3D231A081D}" type="pres">
      <dgm:prSet presAssocID="{D09066FC-83E4-4BAD-8D0C-CDA3BA3B9DA5}" presName="Child2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D88000-F815-4148-89B7-731094B4ADA1}" type="pres">
      <dgm:prSet presAssocID="{6F91823A-AFFE-4D75-BA25-7A7773F00903}" presName="Accent3" presStyleCnt="0"/>
      <dgm:spPr/>
    </dgm:pt>
    <dgm:pt modelId="{59175A76-BBEC-486A-A4CF-5F2963916796}" type="pres">
      <dgm:prSet presAssocID="{6F91823A-AFFE-4D75-BA25-7A7773F00903}" presName="Accent" presStyleLbl="bgShp" presStyleIdx="2" presStyleCnt="5"/>
      <dgm:spPr/>
    </dgm:pt>
    <dgm:pt modelId="{847810FE-5002-4EA4-9D6E-A239DB075FD6}" type="pres">
      <dgm:prSet presAssocID="{6F91823A-AFFE-4D75-BA25-7A7773F00903}" presName="Child3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77A1DC-E692-4488-A685-8EF509F48BC3}" type="pres">
      <dgm:prSet presAssocID="{7A90EFA7-F6D6-4756-B0DD-9FD05F4E8D3F}" presName="Accent4" presStyleCnt="0"/>
      <dgm:spPr/>
    </dgm:pt>
    <dgm:pt modelId="{8E83D34B-0E69-4060-8CAF-6E160B8E48EB}" type="pres">
      <dgm:prSet presAssocID="{7A90EFA7-F6D6-4756-B0DD-9FD05F4E8D3F}" presName="Accent" presStyleLbl="bgShp" presStyleIdx="3" presStyleCnt="5"/>
      <dgm:spPr/>
    </dgm:pt>
    <dgm:pt modelId="{5497CE3A-4E16-4DE9-9C85-BDE2EA02B623}" type="pres">
      <dgm:prSet presAssocID="{7A90EFA7-F6D6-4756-B0DD-9FD05F4E8D3F}" presName="Child4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3D43FD-074A-4D47-B61D-B0C5CE018817}" type="pres">
      <dgm:prSet presAssocID="{5FE6A38D-161A-4D14-B7B1-B632D3EA2E56}" presName="Accent5" presStyleCnt="0"/>
      <dgm:spPr/>
    </dgm:pt>
    <dgm:pt modelId="{FAA8C080-B47F-4850-B28E-1A5CF9B8CAD4}" type="pres">
      <dgm:prSet presAssocID="{5FE6A38D-161A-4D14-B7B1-B632D3EA2E56}" presName="Accent" presStyleLbl="bgShp" presStyleIdx="4" presStyleCnt="5"/>
      <dgm:spPr/>
    </dgm:pt>
    <dgm:pt modelId="{36680873-0C98-4648-B8B3-4A248081A439}" type="pres">
      <dgm:prSet presAssocID="{5FE6A38D-161A-4D14-B7B1-B632D3EA2E56}" presName="Child5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6B222B6-5289-4FA6-A485-42494D3FC3BF}" type="presOf" srcId="{D09066FC-83E4-4BAD-8D0C-CDA3BA3B9DA5}" destId="{55A1C3FF-6AA3-4E23-B134-5D3D231A081D}" srcOrd="0" destOrd="0" presId="urn:microsoft.com/office/officeart/2011/layout/HexagonRadial"/>
    <dgm:cxn modelId="{22447B7F-6D47-4095-ACC2-400A004350A2}" type="presOf" srcId="{6F91823A-AFFE-4D75-BA25-7A7773F00903}" destId="{847810FE-5002-4EA4-9D6E-A239DB075FD6}" srcOrd="0" destOrd="0" presId="urn:microsoft.com/office/officeart/2011/layout/HexagonRadial"/>
    <dgm:cxn modelId="{464E3C4E-FD65-4FE9-A40E-A7AFA5C68A8A}" type="presOf" srcId="{5FE6A38D-161A-4D14-B7B1-B632D3EA2E56}" destId="{36680873-0C98-4648-B8B3-4A248081A439}" srcOrd="0" destOrd="0" presId="urn:microsoft.com/office/officeart/2011/layout/HexagonRadial"/>
    <dgm:cxn modelId="{B1CE3974-F33A-46EC-9793-2F5BB45C7FBB}" type="presOf" srcId="{7A90EFA7-F6D6-4756-B0DD-9FD05F4E8D3F}" destId="{5497CE3A-4E16-4DE9-9C85-BDE2EA02B623}" srcOrd="0" destOrd="0" presId="urn:microsoft.com/office/officeart/2011/layout/HexagonRadial"/>
    <dgm:cxn modelId="{C9790520-B184-4970-901F-F6135FF40E82}" srcId="{A53977A3-5227-40A9-BCD3-CA5DF00C9BA8}" destId="{D09066FC-83E4-4BAD-8D0C-CDA3BA3B9DA5}" srcOrd="1" destOrd="0" parTransId="{8E28B302-0B23-4101-8AE2-A3441F0826AF}" sibTransId="{1B91A1AA-C734-404B-B6C7-F126300D756D}"/>
    <dgm:cxn modelId="{CB3DA507-40CA-4110-A549-0F7E8FBFEE08}" srcId="{A53977A3-5227-40A9-BCD3-CA5DF00C9BA8}" destId="{D5038D99-C920-44DE-8ADD-C63D31B1039A}" srcOrd="0" destOrd="0" parTransId="{CA49E1DB-5E54-4442-9DCE-FCED2C207BFA}" sibTransId="{8DF8CDE7-5FFE-464B-B4CA-56DCB10B1C62}"/>
    <dgm:cxn modelId="{4A1650FD-8B1C-42BB-9270-24DB41DDA3D2}" type="presOf" srcId="{D5038D99-C920-44DE-8ADD-C63D31B1039A}" destId="{B9704B65-8E90-4462-9A24-30B86D38144A}" srcOrd="0" destOrd="0" presId="urn:microsoft.com/office/officeart/2011/layout/HexagonRadial"/>
    <dgm:cxn modelId="{C8B2F9FA-B858-44AA-8D08-861E7FC1968C}" srcId="{A53977A3-5227-40A9-BCD3-CA5DF00C9BA8}" destId="{5FE6A38D-161A-4D14-B7B1-B632D3EA2E56}" srcOrd="4" destOrd="0" parTransId="{188C1F8A-AC4E-4A41-A7B8-BDB97152B063}" sibTransId="{9D873C8B-9DBC-46E0-BD36-C98F51413976}"/>
    <dgm:cxn modelId="{A2AF7526-1DC3-47AB-B169-1906CBA06EE9}" srcId="{BD6BADBB-6FAF-454F-B5F9-34906686100E}" destId="{A53977A3-5227-40A9-BCD3-CA5DF00C9BA8}" srcOrd="0" destOrd="0" parTransId="{AA200D57-E447-4831-8B2F-495EB181E374}" sibTransId="{8C93599C-28C8-413F-B327-7BC8F17DB794}"/>
    <dgm:cxn modelId="{593752D2-0E2C-45B9-ABA9-BADF5309E6BE}" srcId="{A53977A3-5227-40A9-BCD3-CA5DF00C9BA8}" destId="{7A90EFA7-F6D6-4756-B0DD-9FD05F4E8D3F}" srcOrd="3" destOrd="0" parTransId="{594138E9-0E77-48FC-A1A0-0D709673509F}" sibTransId="{2E502965-7E27-4882-9FCA-C2A7ED41E219}"/>
    <dgm:cxn modelId="{6E26C21A-7ACC-4DE3-9192-E894A43F4775}" type="presOf" srcId="{A53977A3-5227-40A9-BCD3-CA5DF00C9BA8}" destId="{E59FA645-D20B-42E9-9F29-0CF1BE041194}" srcOrd="0" destOrd="0" presId="urn:microsoft.com/office/officeart/2011/layout/HexagonRadial"/>
    <dgm:cxn modelId="{2E785EBE-D075-4274-B173-09BB0B1E3BB5}" type="presOf" srcId="{BD6BADBB-6FAF-454F-B5F9-34906686100E}" destId="{8E291627-17C0-416A-972C-4392A2D44FDF}" srcOrd="0" destOrd="0" presId="urn:microsoft.com/office/officeart/2011/layout/HexagonRadial"/>
    <dgm:cxn modelId="{596D16E6-C53C-4631-8672-ED7D72AA39E2}" srcId="{A53977A3-5227-40A9-BCD3-CA5DF00C9BA8}" destId="{6F91823A-AFFE-4D75-BA25-7A7773F00903}" srcOrd="2" destOrd="0" parTransId="{2DC93CBF-8F1E-45CF-A4EF-51590A0FB98B}" sibTransId="{03C99E26-CE9C-42FB-BCB7-8F5D506F3B9E}"/>
    <dgm:cxn modelId="{630EECAF-A558-4BC0-8383-5E3676A759E4}" type="presParOf" srcId="{8E291627-17C0-416A-972C-4392A2D44FDF}" destId="{E59FA645-D20B-42E9-9F29-0CF1BE041194}" srcOrd="0" destOrd="0" presId="urn:microsoft.com/office/officeart/2011/layout/HexagonRadial"/>
    <dgm:cxn modelId="{B5D8745A-3F14-4A37-92A7-B22A91328890}" type="presParOf" srcId="{8E291627-17C0-416A-972C-4392A2D44FDF}" destId="{8A647F5B-0708-4AC8-8E05-B211CCE03EDF}" srcOrd="1" destOrd="0" presId="urn:microsoft.com/office/officeart/2011/layout/HexagonRadial"/>
    <dgm:cxn modelId="{B3A64EB1-9377-4910-8342-A75FF271CD80}" type="presParOf" srcId="{8A647F5B-0708-4AC8-8E05-B211CCE03EDF}" destId="{DEA79D70-DD4A-491E-873F-C92B4EBE7F2E}" srcOrd="0" destOrd="0" presId="urn:microsoft.com/office/officeart/2011/layout/HexagonRadial"/>
    <dgm:cxn modelId="{DA5D357C-FF2B-495A-8A0A-3BAA75D6B80B}" type="presParOf" srcId="{8E291627-17C0-416A-972C-4392A2D44FDF}" destId="{B9704B65-8E90-4462-9A24-30B86D38144A}" srcOrd="2" destOrd="0" presId="urn:microsoft.com/office/officeart/2011/layout/HexagonRadial"/>
    <dgm:cxn modelId="{EC8B1E80-0868-4A38-9F12-7B12E0A063CC}" type="presParOf" srcId="{8E291627-17C0-416A-972C-4392A2D44FDF}" destId="{AAD0AF7F-390D-4148-8E76-99023D587D90}" srcOrd="3" destOrd="0" presId="urn:microsoft.com/office/officeart/2011/layout/HexagonRadial"/>
    <dgm:cxn modelId="{9BB035AB-65E9-4E99-A4BF-2EDD439016ED}" type="presParOf" srcId="{AAD0AF7F-390D-4148-8E76-99023D587D90}" destId="{AF14CCDF-75C9-4944-A6D7-9711F2320B40}" srcOrd="0" destOrd="0" presId="urn:microsoft.com/office/officeart/2011/layout/HexagonRadial"/>
    <dgm:cxn modelId="{DE203D1C-F06A-4921-916D-6B75FB6EBB47}" type="presParOf" srcId="{8E291627-17C0-416A-972C-4392A2D44FDF}" destId="{55A1C3FF-6AA3-4E23-B134-5D3D231A081D}" srcOrd="4" destOrd="0" presId="urn:microsoft.com/office/officeart/2011/layout/HexagonRadial"/>
    <dgm:cxn modelId="{5C089183-E45D-4F9E-966E-329033AAE79A}" type="presParOf" srcId="{8E291627-17C0-416A-972C-4392A2D44FDF}" destId="{9ED88000-F815-4148-89B7-731094B4ADA1}" srcOrd="5" destOrd="0" presId="urn:microsoft.com/office/officeart/2011/layout/HexagonRadial"/>
    <dgm:cxn modelId="{36BF02EC-7F88-4EE4-8B5C-7E2296CDA88E}" type="presParOf" srcId="{9ED88000-F815-4148-89B7-731094B4ADA1}" destId="{59175A76-BBEC-486A-A4CF-5F2963916796}" srcOrd="0" destOrd="0" presId="urn:microsoft.com/office/officeart/2011/layout/HexagonRadial"/>
    <dgm:cxn modelId="{B5663046-3AA8-41C2-931F-8FD811499170}" type="presParOf" srcId="{8E291627-17C0-416A-972C-4392A2D44FDF}" destId="{847810FE-5002-4EA4-9D6E-A239DB075FD6}" srcOrd="6" destOrd="0" presId="urn:microsoft.com/office/officeart/2011/layout/HexagonRadial"/>
    <dgm:cxn modelId="{FE9DC686-A278-4794-9D66-271B59E0C5C1}" type="presParOf" srcId="{8E291627-17C0-416A-972C-4392A2D44FDF}" destId="{F477A1DC-E692-4488-A685-8EF509F48BC3}" srcOrd="7" destOrd="0" presId="urn:microsoft.com/office/officeart/2011/layout/HexagonRadial"/>
    <dgm:cxn modelId="{B16E898D-D2D9-4817-A7D4-91D3883F7732}" type="presParOf" srcId="{F477A1DC-E692-4488-A685-8EF509F48BC3}" destId="{8E83D34B-0E69-4060-8CAF-6E160B8E48EB}" srcOrd="0" destOrd="0" presId="urn:microsoft.com/office/officeart/2011/layout/HexagonRadial"/>
    <dgm:cxn modelId="{41010331-3E36-460F-A45C-0A6C70083EBD}" type="presParOf" srcId="{8E291627-17C0-416A-972C-4392A2D44FDF}" destId="{5497CE3A-4E16-4DE9-9C85-BDE2EA02B623}" srcOrd="8" destOrd="0" presId="urn:microsoft.com/office/officeart/2011/layout/HexagonRadial"/>
    <dgm:cxn modelId="{5A552B9D-F7E7-4848-9618-FD95259504D7}" type="presParOf" srcId="{8E291627-17C0-416A-972C-4392A2D44FDF}" destId="{BD3D43FD-074A-4D47-B61D-B0C5CE018817}" srcOrd="9" destOrd="0" presId="urn:microsoft.com/office/officeart/2011/layout/HexagonRadial"/>
    <dgm:cxn modelId="{23A0B0F0-8B6A-49EF-8333-5256854A17A8}" type="presParOf" srcId="{BD3D43FD-074A-4D47-B61D-B0C5CE018817}" destId="{FAA8C080-B47F-4850-B28E-1A5CF9B8CAD4}" srcOrd="0" destOrd="0" presId="urn:microsoft.com/office/officeart/2011/layout/HexagonRadial"/>
    <dgm:cxn modelId="{3838CD49-9232-432E-8D40-05745F124452}" type="presParOf" srcId="{8E291627-17C0-416A-972C-4392A2D44FDF}" destId="{36680873-0C98-4648-B8B3-4A248081A439}" srcOrd="10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851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8536" y="0"/>
            <a:ext cx="2951851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1D4F26-C72A-47A8-AF5B-FA4384702FD6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51851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8536" y="9443662"/>
            <a:ext cx="2951851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4301C3-F3B1-48D7-BDAB-F34803ED0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3797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8536" y="0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55DD31-C44B-8942-A8AD-2A9928656C71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197" y="4722694"/>
            <a:ext cx="544957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8536" y="9443662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38D92B-DBD5-9045-87F8-0E88472E2B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194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Note for the facilitator: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facilitator should guide the participants for possibility of looking at the provisions of the Act and understand how child in need for care and protection are defined.</a:t>
            </a:r>
            <a:endParaRPr lang="en-I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38D92B-DBD5-9045-87F8-0E88472E2B4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582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EE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904166"/>
          </a:xfrm>
          <a:prstGeom prst="rect">
            <a:avLst/>
          </a:prstGeom>
          <a:solidFill>
            <a:srgbClr val="FFC20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/>
          </a:p>
        </p:txBody>
      </p:sp>
      <p:pic>
        <p:nvPicPr>
          <p:cNvPr id="2" name="Picture 1">
            <a:hlinkClick r:id="rId2" action="ppaction://hlinksldjump"/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7752" y="6051884"/>
            <a:ext cx="579521" cy="579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814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EE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1586754"/>
          </a:xfrm>
          <a:prstGeom prst="rect">
            <a:avLst/>
          </a:prstGeom>
          <a:solidFill>
            <a:srgbClr val="FFC20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/>
          </a:p>
        </p:txBody>
      </p:sp>
      <p:pic>
        <p:nvPicPr>
          <p:cNvPr id="4" name="Picture 3">
            <a:hlinkClick r:id="rId2" action="ppaction://hlinksldjump"/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7752" y="6051884"/>
            <a:ext cx="579521" cy="579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4593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EE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/>
          </a:p>
        </p:txBody>
      </p:sp>
      <p:pic>
        <p:nvPicPr>
          <p:cNvPr id="3" name="Picture 2">
            <a:hlinkClick r:id="rId2" action="ppaction://hlinksldjump"/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7752" y="6051884"/>
            <a:ext cx="579521" cy="579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3431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2" action="ppaction://hlinksldjump"/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7752" y="6051884"/>
            <a:ext cx="579521" cy="579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8230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904166"/>
          </a:xfrm>
          <a:prstGeom prst="rect">
            <a:avLst/>
          </a:prstGeom>
          <a:solidFill>
            <a:srgbClr val="FFC20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/>
          </a:p>
        </p:txBody>
      </p:sp>
      <p:pic>
        <p:nvPicPr>
          <p:cNvPr id="3" name="Picture 2">
            <a:hlinkClick r:id="rId2" action="ppaction://hlinksldjump"/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7752" y="6051884"/>
            <a:ext cx="579521" cy="579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093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2613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0" y="4677357"/>
            <a:ext cx="9144000" cy="1243239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600" b="1" dirty="0" err="1">
                <a:solidFill>
                  <a:srgbClr val="008445"/>
                </a:solidFill>
                <a:latin typeface="Kruti Dev 010" pitchFamily="2" charset="0"/>
              </a:rPr>
              <a:t>cPpksa</a:t>
            </a:r>
            <a:r>
              <a:rPr lang="en-US" sz="3600" b="1" dirty="0">
                <a:solidFill>
                  <a:srgbClr val="008445"/>
                </a:solidFill>
                <a:latin typeface="Kruti Dev 010" pitchFamily="2" charset="0"/>
              </a:rPr>
              <a:t> ds </a:t>
            </a:r>
            <a:r>
              <a:rPr lang="en-US" sz="3600" b="1" dirty="0" err="1">
                <a:solidFill>
                  <a:srgbClr val="008445"/>
                </a:solidFill>
                <a:latin typeface="Kruti Dev 010" pitchFamily="2" charset="0"/>
              </a:rPr>
              <a:t>vf</a:t>
            </a:r>
            <a:r>
              <a:rPr lang="en-US" sz="3600" b="1" dirty="0">
                <a:solidFill>
                  <a:srgbClr val="008445"/>
                </a:solidFill>
                <a:latin typeface="Kruti Dev 010" pitchFamily="2" charset="0"/>
              </a:rPr>
              <a:t>/</a:t>
            </a:r>
            <a:r>
              <a:rPr lang="en-US" sz="3600" b="1" dirty="0" err="1">
                <a:solidFill>
                  <a:srgbClr val="008445"/>
                </a:solidFill>
                <a:latin typeface="Kruti Dev 010" pitchFamily="2" charset="0"/>
              </a:rPr>
              <a:t>kdkjksa</a:t>
            </a:r>
            <a:r>
              <a:rPr lang="en-US" sz="3600" b="1" dirty="0">
                <a:solidFill>
                  <a:srgbClr val="008445"/>
                </a:solidFill>
                <a:latin typeface="Kruti Dev 010" pitchFamily="2" charset="0"/>
              </a:rPr>
              <a:t> </a:t>
            </a:r>
            <a:r>
              <a:rPr lang="en-US" sz="3600" b="1" dirty="0" err="1">
                <a:solidFill>
                  <a:srgbClr val="008445"/>
                </a:solidFill>
                <a:latin typeface="Kruti Dev 010" pitchFamily="2" charset="0"/>
              </a:rPr>
              <a:t>vkSj</a:t>
            </a:r>
            <a:r>
              <a:rPr lang="en-US" sz="3600" b="1" dirty="0">
                <a:solidFill>
                  <a:srgbClr val="008445"/>
                </a:solidFill>
                <a:latin typeface="Kruti Dev 010" pitchFamily="2" charset="0"/>
              </a:rPr>
              <a:t> </a:t>
            </a:r>
            <a:r>
              <a:rPr lang="en-US" sz="3600" b="1" dirty="0" err="1">
                <a:solidFill>
                  <a:srgbClr val="008445"/>
                </a:solidFill>
                <a:latin typeface="Kruti Dev 010" pitchFamily="2" charset="0"/>
              </a:rPr>
              <a:t>laj</a:t>
            </a:r>
            <a:r>
              <a:rPr lang="en-US" sz="3600" b="1" dirty="0">
                <a:solidFill>
                  <a:srgbClr val="008445"/>
                </a:solidFill>
                <a:latin typeface="Kruti Dev 010" pitchFamily="2" charset="0"/>
              </a:rPr>
              <a:t>{</a:t>
            </a:r>
            <a:r>
              <a:rPr lang="en-US" sz="3600" b="1" dirty="0" err="1">
                <a:solidFill>
                  <a:srgbClr val="008445"/>
                </a:solidFill>
                <a:latin typeface="Kruti Dev 010" pitchFamily="2" charset="0"/>
              </a:rPr>
              <a:t>k.k</a:t>
            </a:r>
            <a:r>
              <a:rPr lang="en-US" sz="3600" b="1" dirty="0">
                <a:solidFill>
                  <a:srgbClr val="008445"/>
                </a:solidFill>
                <a:latin typeface="Kruti Dev 010" pitchFamily="2" charset="0"/>
              </a:rPr>
              <a:t> </a:t>
            </a:r>
            <a:r>
              <a:rPr lang="en-US" sz="3600" b="1" dirty="0" err="1">
                <a:solidFill>
                  <a:srgbClr val="008445"/>
                </a:solidFill>
                <a:latin typeface="Kruti Dev 010" pitchFamily="2" charset="0"/>
              </a:rPr>
              <a:t>dkuwuksa</a:t>
            </a:r>
            <a:r>
              <a:rPr lang="en-US" sz="3600" b="1" dirty="0">
                <a:solidFill>
                  <a:srgbClr val="008445"/>
                </a:solidFill>
                <a:latin typeface="Kruti Dev 010" pitchFamily="2" charset="0"/>
              </a:rPr>
              <a:t> </a:t>
            </a:r>
            <a:r>
              <a:rPr lang="en-US" sz="3600" b="1" dirty="0" err="1">
                <a:solidFill>
                  <a:srgbClr val="008445"/>
                </a:solidFill>
                <a:latin typeface="Kruti Dev 010" pitchFamily="2" charset="0"/>
              </a:rPr>
              <a:t>dk</a:t>
            </a:r>
            <a:r>
              <a:rPr lang="en-US" sz="3600" b="1" dirty="0">
                <a:solidFill>
                  <a:srgbClr val="008445"/>
                </a:solidFill>
                <a:latin typeface="Kruti Dev 010" pitchFamily="2" charset="0"/>
              </a:rPr>
              <a:t> </a:t>
            </a:r>
            <a:r>
              <a:rPr lang="en-US" sz="3600" b="1" dirty="0" err="1">
                <a:solidFill>
                  <a:srgbClr val="008445"/>
                </a:solidFill>
                <a:latin typeface="Kruti Dev 010" pitchFamily="2" charset="0"/>
              </a:rPr>
              <a:t>ifjp</a:t>
            </a:r>
            <a:r>
              <a:rPr lang="en-US" sz="3600" b="1" dirty="0">
                <a:solidFill>
                  <a:srgbClr val="008445"/>
                </a:solidFill>
                <a:latin typeface="Kruti Dev 010" pitchFamily="2" charset="0"/>
              </a:rPr>
              <a:t>;</a:t>
            </a:r>
            <a:endParaRPr lang="en-US" sz="3600" dirty="0">
              <a:solidFill>
                <a:srgbClr val="008445"/>
              </a:solidFill>
              <a:latin typeface="Kruti Dev 01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7" r="8304"/>
          <a:stretch/>
        </p:blipFill>
        <p:spPr>
          <a:xfrm>
            <a:off x="953036" y="631156"/>
            <a:ext cx="7237928" cy="4014402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12878" y="6006641"/>
            <a:ext cx="9144000" cy="851359"/>
            <a:chOff x="0" y="6006640"/>
            <a:chExt cx="9144000" cy="851359"/>
          </a:xfrm>
        </p:grpSpPr>
        <p:sp>
          <p:nvSpPr>
            <p:cNvPr id="6" name="Rectangle 5"/>
            <p:cNvSpPr/>
            <p:nvPr/>
          </p:nvSpPr>
          <p:spPr>
            <a:xfrm>
              <a:off x="0" y="6006640"/>
              <a:ext cx="9144000" cy="8513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/>
            <a:srcRect l="54038" t="81472" r="19718" b="10118"/>
            <a:stretch/>
          </p:blipFill>
          <p:spPr>
            <a:xfrm>
              <a:off x="3164114" y="6178730"/>
              <a:ext cx="3048000" cy="5515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89482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41828" y="2151740"/>
            <a:ext cx="7416800" cy="255088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dirty="0" err="1">
                <a:latin typeface="Kruti Dev 010" pitchFamily="2" charset="0"/>
              </a:rPr>
              <a:t>lqjs'k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vkSj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liuk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nksuksa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gh</a:t>
            </a:r>
            <a:r>
              <a:rPr lang="en-US" sz="2400" dirty="0">
                <a:latin typeface="Kruti Dev 010" pitchFamily="2" charset="0"/>
              </a:rPr>
              <a:t> ,</a:t>
            </a:r>
            <a:r>
              <a:rPr lang="en-US" sz="2400" dirty="0" smtClean="0">
                <a:latin typeface="Kruti Dev 010" pitchFamily="2" charset="0"/>
              </a:rPr>
              <a:t>p-</a:t>
            </a:r>
            <a:r>
              <a:rPr lang="en-US" sz="2400" dirty="0" err="1" smtClean="0">
                <a:latin typeface="Kruti Dev 010" pitchFamily="2" charset="0"/>
              </a:rPr>
              <a:t>vkbZ</a:t>
            </a:r>
            <a:r>
              <a:rPr lang="en-US" sz="2400" dirty="0" smtClean="0">
                <a:latin typeface="Kruti Dev 010" pitchFamily="2" charset="0"/>
              </a:rPr>
              <a:t>-oh- </a:t>
            </a:r>
            <a:r>
              <a:rPr lang="en-US" sz="2400" dirty="0" err="1">
                <a:latin typeface="Kruti Dev 010" pitchFamily="2" charset="0"/>
              </a:rPr>
              <a:t>i‚ftfVo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gSaA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mudh</a:t>
            </a:r>
            <a:r>
              <a:rPr lang="en-US" sz="2400" dirty="0">
                <a:latin typeface="Kruti Dev 010" pitchFamily="2" charset="0"/>
              </a:rPr>
              <a:t> ,d </a:t>
            </a:r>
            <a:r>
              <a:rPr lang="en-US" sz="2400" dirty="0" err="1">
                <a:latin typeface="Kruti Dev 010" pitchFamily="2" charset="0"/>
              </a:rPr>
              <a:t>csVh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gS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ftldk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uke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jks'kuh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gSA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og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smtClean="0">
                <a:latin typeface="Kruti Dev 010" pitchFamily="2" charset="0"/>
              </a:rPr>
              <a:t>7 </a:t>
            </a:r>
            <a:r>
              <a:rPr lang="en-US" sz="2400" dirty="0" err="1" smtClean="0">
                <a:latin typeface="Kruti Dev 010" pitchFamily="2" charset="0"/>
              </a:rPr>
              <a:t>lky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>
                <a:latin typeface="Kruti Dev 010" pitchFamily="2" charset="0"/>
              </a:rPr>
              <a:t>dh </a:t>
            </a:r>
            <a:r>
              <a:rPr lang="en-US" sz="2400" dirty="0" err="1">
                <a:latin typeface="Kruti Dev 010" pitchFamily="2" charset="0"/>
              </a:rPr>
              <a:t>gS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vkSj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Ldwy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tkrh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gSA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Ldwy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esa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cPpksa</a:t>
            </a:r>
            <a:r>
              <a:rPr lang="en-US" sz="2400" dirty="0">
                <a:latin typeface="Kruti Dev 010" pitchFamily="2" charset="0"/>
              </a:rPr>
              <a:t> us </a:t>
            </a:r>
            <a:r>
              <a:rPr lang="en-US" sz="2400" dirty="0" err="1">
                <a:latin typeface="Kruti Dev 010" pitchFamily="2" charset="0"/>
              </a:rPr>
              <a:t>mldk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etkd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mM+kuk</a:t>
            </a:r>
            <a:r>
              <a:rPr lang="en-US" sz="2400" dirty="0">
                <a:latin typeface="Kruti Dev 010" pitchFamily="2" charset="0"/>
              </a:rPr>
              <a:t> '</a:t>
            </a:r>
            <a:r>
              <a:rPr lang="en-US" sz="2400" dirty="0" err="1">
                <a:latin typeface="Kruti Dev 010" pitchFamily="2" charset="0"/>
              </a:rPr>
              <a:t>kq</a:t>
            </a:r>
            <a:r>
              <a:rPr lang="en-US" sz="2400" dirty="0">
                <a:latin typeface="Kruti Dev 010" pitchFamily="2" charset="0"/>
              </a:rPr>
              <a:t>: </a:t>
            </a:r>
            <a:r>
              <a:rPr lang="en-US" sz="2400" dirty="0" err="1">
                <a:latin typeface="Kruti Dev 010" pitchFamily="2" charset="0"/>
              </a:rPr>
              <a:t>dj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fn;k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gS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vkSj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f'k</a:t>
            </a:r>
            <a:r>
              <a:rPr lang="en-US" sz="2400" dirty="0">
                <a:latin typeface="Kruti Dev 010" pitchFamily="2" charset="0"/>
              </a:rPr>
              <a:t>{</a:t>
            </a:r>
            <a:r>
              <a:rPr lang="en-US" sz="2400" dirty="0" err="1">
                <a:latin typeface="Kruti Dev 010" pitchFamily="2" charset="0"/>
              </a:rPr>
              <a:t>kd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Hkh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mls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vkf</a:t>
            </a:r>
            <a:r>
              <a:rPr lang="en-US" sz="2400" dirty="0">
                <a:latin typeface="Kruti Dev 010" pitchFamily="2" charset="0"/>
              </a:rPr>
              <a:t>[</a:t>
            </a:r>
            <a:r>
              <a:rPr lang="en-US" sz="2400" dirty="0" err="1">
                <a:latin typeface="Kruti Dev 010" pitchFamily="2" charset="0"/>
              </a:rPr>
              <a:t>kjh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csap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ij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cSBkrs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gSaA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D;k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jks'kuh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dks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lqj</a:t>
            </a:r>
            <a:r>
              <a:rPr lang="en-US" sz="2400" dirty="0">
                <a:latin typeface="Kruti Dev 010" pitchFamily="2" charset="0"/>
              </a:rPr>
              <a:t>{</a:t>
            </a:r>
            <a:r>
              <a:rPr lang="en-US" sz="2400" dirty="0" err="1">
                <a:latin typeface="Kruti Dev 010" pitchFamily="2" charset="0"/>
              </a:rPr>
              <a:t>kk</a:t>
            </a:r>
            <a:r>
              <a:rPr lang="en-US" sz="2400" dirty="0">
                <a:latin typeface="Kruti Dev 010" pitchFamily="2" charset="0"/>
              </a:rPr>
              <a:t> dh t:jr </a:t>
            </a:r>
            <a:r>
              <a:rPr lang="en-US" sz="2400" dirty="0" err="1">
                <a:latin typeface="Kruti Dev 010" pitchFamily="2" charset="0"/>
              </a:rPr>
              <a:t>gS</a:t>
            </a:r>
            <a:r>
              <a:rPr lang="en-US" sz="2400" dirty="0">
                <a:latin typeface="Kruti Dev 010" pitchFamily="2" charset="0"/>
              </a:rPr>
              <a:t>\</a:t>
            </a:r>
            <a:endParaRPr lang="en-IN" sz="2400" dirty="0">
              <a:latin typeface="Kruti Dev 010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180509"/>
            <a:ext cx="9144000" cy="545633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err="1">
                <a:latin typeface="Kruti Dev 010" pitchFamily="2" charset="0"/>
              </a:rPr>
              <a:t>cPpksa</a:t>
            </a:r>
            <a:r>
              <a:rPr lang="en-US" sz="4000" b="1" dirty="0">
                <a:latin typeface="Kruti Dev 010" pitchFamily="2" charset="0"/>
              </a:rPr>
              <a:t> </a:t>
            </a:r>
            <a:r>
              <a:rPr lang="en-US" sz="4000" b="1" dirty="0" err="1">
                <a:latin typeface="Kruti Dev 010" pitchFamily="2" charset="0"/>
              </a:rPr>
              <a:t>dks</a:t>
            </a:r>
            <a:r>
              <a:rPr lang="en-US" sz="4000" b="1" dirty="0">
                <a:latin typeface="Kruti Dev 010" pitchFamily="2" charset="0"/>
              </a:rPr>
              <a:t> </a:t>
            </a:r>
            <a:r>
              <a:rPr lang="en-US" sz="4000" b="1" dirty="0" err="1">
                <a:latin typeface="Kruti Dev 010" pitchFamily="2" charset="0"/>
              </a:rPr>
              <a:t>laj</a:t>
            </a:r>
            <a:r>
              <a:rPr lang="en-US" sz="4000" b="1" dirty="0">
                <a:latin typeface="Kruti Dev 010" pitchFamily="2" charset="0"/>
              </a:rPr>
              <a:t>{</a:t>
            </a:r>
            <a:r>
              <a:rPr lang="en-US" sz="4000" b="1" dirty="0" err="1">
                <a:latin typeface="Kruti Dev 010" pitchFamily="2" charset="0"/>
              </a:rPr>
              <a:t>k.k</a:t>
            </a:r>
            <a:r>
              <a:rPr lang="en-US" sz="4000" b="1" dirty="0">
                <a:latin typeface="Kruti Dev 010" pitchFamily="2" charset="0"/>
              </a:rPr>
              <a:t> dh </a:t>
            </a:r>
            <a:r>
              <a:rPr lang="en-US" sz="4000" b="1" dirty="0" err="1">
                <a:latin typeface="Kruti Dev 010" pitchFamily="2" charset="0"/>
              </a:rPr>
              <a:t>vko</a:t>
            </a:r>
            <a:r>
              <a:rPr lang="en-US" sz="4000" b="1" dirty="0">
                <a:latin typeface="Kruti Dev 010" pitchFamily="2" charset="0"/>
              </a:rPr>
              <a:t>’;</a:t>
            </a:r>
            <a:r>
              <a:rPr lang="en-US" sz="4000" b="1" dirty="0" err="1">
                <a:latin typeface="Kruti Dev 010" pitchFamily="2" charset="0"/>
              </a:rPr>
              <a:t>drk</a:t>
            </a:r>
            <a:endParaRPr lang="en-US" sz="4000" b="1" dirty="0"/>
          </a:p>
        </p:txBody>
      </p:sp>
      <p:sp>
        <p:nvSpPr>
          <p:cNvPr id="5" name="Rectangle 4"/>
          <p:cNvSpPr/>
          <p:nvPr/>
        </p:nvSpPr>
        <p:spPr>
          <a:xfrm>
            <a:off x="841828" y="1531648"/>
            <a:ext cx="34398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b="1" dirty="0" err="1">
                <a:solidFill>
                  <a:srgbClr val="FFC000"/>
                </a:solidFill>
                <a:latin typeface="Kruti Dev 010" pitchFamily="2" charset="0"/>
              </a:rPr>
              <a:t>dgkuh</a:t>
            </a:r>
            <a:r>
              <a:rPr lang="en-US" sz="2800" b="1" dirty="0">
                <a:solidFill>
                  <a:srgbClr val="FFC000"/>
                </a:solidFill>
                <a:latin typeface="Kruti Dev 010" pitchFamily="2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895497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41829" y="2132693"/>
            <a:ext cx="6516914" cy="2947307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dirty="0" err="1">
                <a:latin typeface="Kruti Dev 010" pitchFamily="2" charset="0"/>
              </a:rPr>
              <a:t>uanyky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vkSj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lquhrk</a:t>
            </a:r>
            <a:r>
              <a:rPr lang="en-US" sz="2400" dirty="0">
                <a:latin typeface="Kruti Dev 010" pitchFamily="2" charset="0"/>
              </a:rPr>
              <a:t> ,d </a:t>
            </a:r>
            <a:r>
              <a:rPr lang="en-US" sz="2400" dirty="0" err="1">
                <a:latin typeface="Kruti Dev 010" pitchFamily="2" charset="0"/>
              </a:rPr>
              <a:t>NksVs</a:t>
            </a:r>
            <a:r>
              <a:rPr lang="en-US" sz="2400" dirty="0">
                <a:latin typeface="Kruti Dev 010" pitchFamily="2" charset="0"/>
              </a:rPr>
              <a:t> ls </a:t>
            </a:r>
            <a:r>
              <a:rPr lang="en-US" sz="2400" dirty="0" err="1" smtClean="0">
                <a:latin typeface="Kruti Dev 010" pitchFamily="2" charset="0"/>
              </a:rPr>
              <a:t>xkao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esa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jgrs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gSa</a:t>
            </a:r>
            <a:r>
              <a:rPr lang="en-US" sz="2400" dirty="0">
                <a:latin typeface="Kruti Dev 010" pitchFamily="2" charset="0"/>
              </a:rPr>
              <a:t>] </a:t>
            </a:r>
            <a:r>
              <a:rPr lang="en-US" sz="2400" dirty="0" err="1" smtClean="0">
                <a:latin typeface="Kruti Dev 010" pitchFamily="2" charset="0"/>
              </a:rPr>
              <a:t>ftl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xkao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esa</a:t>
            </a:r>
            <a:r>
              <a:rPr lang="en-US" sz="2400" dirty="0">
                <a:latin typeface="Kruti Dev 010" pitchFamily="2" charset="0"/>
              </a:rPr>
              <a:t> ,d </a:t>
            </a:r>
            <a:r>
              <a:rPr lang="en-US" sz="2400" dirty="0" err="1">
                <a:latin typeface="Kruti Dev 010" pitchFamily="2" charset="0"/>
              </a:rPr>
              <a:t>çkFkfed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Ldwy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gSA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mudh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csVh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iwtk</a:t>
            </a:r>
            <a:r>
              <a:rPr lang="en-US" sz="2400" dirty="0">
                <a:latin typeface="Kruti Dev 010" pitchFamily="2" charset="0"/>
              </a:rPr>
              <a:t> us d{</a:t>
            </a:r>
            <a:r>
              <a:rPr lang="en-US" sz="2400" dirty="0" err="1">
                <a:latin typeface="Kruti Dev 010" pitchFamily="2" charset="0"/>
              </a:rPr>
              <a:t>kk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ikap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iwjh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dj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yh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gS</a:t>
            </a:r>
            <a:r>
              <a:rPr lang="en-US" sz="2400" dirty="0" smtClean="0">
                <a:latin typeface="Kruti Dev 010" pitchFamily="2" charset="0"/>
              </a:rPr>
              <a:t>] </a:t>
            </a:r>
            <a:r>
              <a:rPr lang="en-US" sz="2400" dirty="0" err="1">
                <a:latin typeface="Kruti Dev 010" pitchFamily="2" charset="0"/>
              </a:rPr>
              <a:t>ysfdu</a:t>
            </a:r>
            <a:r>
              <a:rPr lang="en-US" sz="2400" dirty="0">
                <a:latin typeface="Kruti Dev 010" pitchFamily="2" charset="0"/>
              </a:rPr>
              <a:t> e/; </a:t>
            </a:r>
            <a:r>
              <a:rPr lang="en-US" sz="2400" dirty="0" err="1">
                <a:latin typeface="Kruti Dev 010" pitchFamily="2" charset="0"/>
              </a:rPr>
              <a:t>fo|ky</a:t>
            </a:r>
            <a:r>
              <a:rPr lang="en-US" sz="2400" dirty="0">
                <a:latin typeface="Kruti Dev 010" pitchFamily="2" charset="0"/>
              </a:rPr>
              <a:t>; </a:t>
            </a:r>
            <a:r>
              <a:rPr lang="en-US" sz="2400" dirty="0" err="1">
                <a:latin typeface="Kruti Dev 010" pitchFamily="2" charset="0"/>
              </a:rPr>
              <a:t>nwljs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xkao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>
                <a:latin typeface="Kruti Dev 010" pitchFamily="2" charset="0"/>
              </a:rPr>
              <a:t>ls 3 </a:t>
            </a:r>
            <a:r>
              <a:rPr lang="en-US" sz="2400" dirty="0" err="1">
                <a:latin typeface="Kruti Dev 010" pitchFamily="2" charset="0"/>
              </a:rPr>
              <a:t>fdyksehVj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nwj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gSA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mlds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ekrk&amp;firk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mls</a:t>
            </a:r>
            <a:r>
              <a:rPr lang="en-US" sz="2400" dirty="0">
                <a:latin typeface="Kruti Dev 010" pitchFamily="2" charset="0"/>
              </a:rPr>
              <a:t> 3 </a:t>
            </a:r>
            <a:r>
              <a:rPr lang="en-US" sz="2400" dirty="0" err="1">
                <a:latin typeface="Kruti Dev 010" pitchFamily="2" charset="0"/>
              </a:rPr>
              <a:t>fdyksehVj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nwj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ugha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Hkstuk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pkgrs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gSaA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os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pkgrs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gSa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fd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og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i</a:t>
            </a:r>
            <a:r>
              <a:rPr lang="en-US" sz="2400" dirty="0">
                <a:latin typeface="Kruti Dev 010" pitchFamily="2" charset="0"/>
              </a:rPr>
              <a:t>&lt;+</a:t>
            </a:r>
            <a:r>
              <a:rPr lang="en-US" sz="2400" dirty="0" err="1">
                <a:latin typeface="Kruti Dev 010" pitchFamily="2" charset="0"/>
              </a:rPr>
              <a:t>kbZ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NksM</a:t>
            </a:r>
            <a:r>
              <a:rPr lang="en-US" sz="2400" dirty="0">
                <a:latin typeface="Kruti Dev 010" pitchFamily="2" charset="0"/>
              </a:rPr>
              <a:t>+ </a:t>
            </a:r>
            <a:r>
              <a:rPr lang="en-US" sz="2400" dirty="0" err="1">
                <a:latin typeface="Kruti Dev 010" pitchFamily="2" charset="0"/>
              </a:rPr>
              <a:t>nsA</a:t>
            </a:r>
            <a:endParaRPr lang="en-IN" sz="2400" dirty="0">
              <a:latin typeface="Kruti Dev 01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41828" y="1531648"/>
            <a:ext cx="34398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b="1" dirty="0" err="1">
                <a:solidFill>
                  <a:srgbClr val="FFC000"/>
                </a:solidFill>
                <a:latin typeface="Kruti Dev 010" pitchFamily="2" charset="0"/>
              </a:rPr>
              <a:t>dgkuh</a:t>
            </a:r>
            <a:r>
              <a:rPr lang="en-US" sz="2800" b="1" dirty="0">
                <a:solidFill>
                  <a:srgbClr val="FFC000"/>
                </a:solidFill>
                <a:latin typeface="Kruti Dev 010" pitchFamily="2" charset="0"/>
              </a:rPr>
              <a:t> 3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180509"/>
            <a:ext cx="9144000" cy="545633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err="1">
                <a:latin typeface="Kruti Dev 010" pitchFamily="2" charset="0"/>
              </a:rPr>
              <a:t>cPpksa</a:t>
            </a:r>
            <a:r>
              <a:rPr lang="en-US" sz="4000" b="1" dirty="0">
                <a:latin typeface="Kruti Dev 010" pitchFamily="2" charset="0"/>
              </a:rPr>
              <a:t> </a:t>
            </a:r>
            <a:r>
              <a:rPr lang="en-US" sz="4000" b="1" dirty="0" err="1">
                <a:latin typeface="Kruti Dev 010" pitchFamily="2" charset="0"/>
              </a:rPr>
              <a:t>dks</a:t>
            </a:r>
            <a:r>
              <a:rPr lang="en-US" sz="4000" b="1" dirty="0">
                <a:latin typeface="Kruti Dev 010" pitchFamily="2" charset="0"/>
              </a:rPr>
              <a:t> </a:t>
            </a:r>
            <a:r>
              <a:rPr lang="en-US" sz="4000" b="1" dirty="0" err="1">
                <a:latin typeface="Kruti Dev 010" pitchFamily="2" charset="0"/>
              </a:rPr>
              <a:t>laj</a:t>
            </a:r>
            <a:r>
              <a:rPr lang="en-US" sz="4000" b="1" dirty="0">
                <a:latin typeface="Kruti Dev 010" pitchFamily="2" charset="0"/>
              </a:rPr>
              <a:t>{</a:t>
            </a:r>
            <a:r>
              <a:rPr lang="en-US" sz="4000" b="1" dirty="0" err="1">
                <a:latin typeface="Kruti Dev 010" pitchFamily="2" charset="0"/>
              </a:rPr>
              <a:t>k.k</a:t>
            </a:r>
            <a:r>
              <a:rPr lang="en-US" sz="4000" b="1" dirty="0">
                <a:latin typeface="Kruti Dev 010" pitchFamily="2" charset="0"/>
              </a:rPr>
              <a:t> dh </a:t>
            </a:r>
            <a:r>
              <a:rPr lang="en-US" sz="4000" b="1" dirty="0" err="1">
                <a:latin typeface="Kruti Dev 010" pitchFamily="2" charset="0"/>
              </a:rPr>
              <a:t>vko</a:t>
            </a:r>
            <a:r>
              <a:rPr lang="en-US" sz="4000" b="1" dirty="0">
                <a:latin typeface="Kruti Dev 010" pitchFamily="2" charset="0"/>
              </a:rPr>
              <a:t>’;</a:t>
            </a:r>
            <a:r>
              <a:rPr lang="en-US" sz="4000" b="1" dirty="0" err="1">
                <a:latin typeface="Kruti Dev 010" pitchFamily="2" charset="0"/>
              </a:rPr>
              <a:t>drk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80326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29498"/>
            <a:ext cx="9144000" cy="610733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4000" b="1" dirty="0" err="1" smtClean="0">
                <a:latin typeface="Kruti Dev 010" pitchFamily="2" charset="0"/>
              </a:rPr>
              <a:t>xSj&amp;ijØkE</a:t>
            </a:r>
            <a:r>
              <a:rPr lang="en-US" sz="4000" b="1" dirty="0" smtClean="0">
                <a:latin typeface="Kruti Dev 010" pitchFamily="2" charset="0"/>
              </a:rPr>
              <a:t>; </a:t>
            </a:r>
            <a:r>
              <a:rPr lang="en-US" sz="4000" b="1" dirty="0" err="1" smtClean="0">
                <a:latin typeface="Kruti Dev 010" pitchFamily="2" charset="0"/>
              </a:rPr>
              <a:t>vf</a:t>
            </a:r>
            <a:r>
              <a:rPr lang="en-US" sz="4000" b="1" dirty="0" smtClean="0">
                <a:latin typeface="Kruti Dev 010" pitchFamily="2" charset="0"/>
              </a:rPr>
              <a:t>/</a:t>
            </a:r>
            <a:r>
              <a:rPr lang="en-US" sz="4000" b="1" dirty="0" err="1" smtClean="0">
                <a:latin typeface="Kruti Dev 010" pitchFamily="2" charset="0"/>
              </a:rPr>
              <a:t>kdkj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27314" y="1585686"/>
            <a:ext cx="7524124" cy="2725057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b="1" dirty="0" smtClean="0">
                <a:latin typeface="Kruti Dev 010" pitchFamily="2" charset="0"/>
              </a:rPr>
              <a:t>;w-,u-</a:t>
            </a:r>
            <a:r>
              <a:rPr lang="en-US" sz="2400" b="1" dirty="0" err="1" smtClean="0">
                <a:latin typeface="Kruti Dev 010" pitchFamily="2" charset="0"/>
              </a:rPr>
              <a:t>lh</a:t>
            </a:r>
            <a:r>
              <a:rPr lang="en-US" sz="2400" b="1" dirty="0" smtClean="0">
                <a:latin typeface="Kruti Dev 010" pitchFamily="2" charset="0"/>
              </a:rPr>
              <a:t>-</a:t>
            </a:r>
            <a:r>
              <a:rPr lang="en-US" sz="2400" b="1" dirty="0" err="1" smtClean="0">
                <a:latin typeface="Kruti Dev 010" pitchFamily="2" charset="0"/>
              </a:rPr>
              <a:t>vkj-lh</a:t>
            </a:r>
            <a:r>
              <a:rPr lang="en-US" sz="2400" b="1" dirty="0" smtClean="0">
                <a:latin typeface="Kruti Dev 010" pitchFamily="2" charset="0"/>
              </a:rPr>
              <a:t>-% </a:t>
            </a:r>
            <a:r>
              <a:rPr lang="en-US" sz="2400" b="1" dirty="0" err="1" smtClean="0">
                <a:latin typeface="Kruti Dev 010" pitchFamily="2" charset="0"/>
              </a:rPr>
              <a:t>ekuo</a:t>
            </a:r>
            <a:r>
              <a:rPr lang="en-US" sz="2400" b="1" dirty="0" smtClean="0">
                <a:latin typeface="Kruti Dev 010" pitchFamily="2" charset="0"/>
              </a:rPr>
              <a:t> </a:t>
            </a:r>
            <a:r>
              <a:rPr lang="en-US" sz="2400" b="1" dirty="0" err="1">
                <a:latin typeface="Kruti Dev 010" pitchFamily="2" charset="0"/>
              </a:rPr>
              <a:t>vf</a:t>
            </a:r>
            <a:r>
              <a:rPr lang="en-US" sz="2400" b="1" dirty="0">
                <a:latin typeface="Kruti Dev 010" pitchFamily="2" charset="0"/>
              </a:rPr>
              <a:t>/</a:t>
            </a:r>
            <a:r>
              <a:rPr lang="en-US" sz="2400" b="1" dirty="0" err="1">
                <a:latin typeface="Kruti Dev 010" pitchFamily="2" charset="0"/>
              </a:rPr>
              <a:t>kdkjksa</a:t>
            </a:r>
            <a:r>
              <a:rPr lang="en-US" sz="2400" b="1" dirty="0">
                <a:latin typeface="Kruti Dev 010" pitchFamily="2" charset="0"/>
              </a:rPr>
              <a:t> </a:t>
            </a:r>
            <a:r>
              <a:rPr lang="en-US" sz="2400" b="1" dirty="0" err="1">
                <a:latin typeface="Kruti Dev 010" pitchFamily="2" charset="0"/>
              </a:rPr>
              <a:t>vkSj</a:t>
            </a:r>
            <a:r>
              <a:rPr lang="en-US" sz="2400" b="1" dirty="0">
                <a:latin typeface="Kruti Dev 010" pitchFamily="2" charset="0"/>
              </a:rPr>
              <a:t> </a:t>
            </a:r>
            <a:r>
              <a:rPr lang="en-US" sz="2400" b="1" dirty="0" err="1">
                <a:latin typeface="Kruti Dev 010" pitchFamily="2" charset="0"/>
              </a:rPr>
              <a:t>cky</a:t>
            </a:r>
            <a:r>
              <a:rPr lang="en-US" sz="2400" b="1" dirty="0">
                <a:latin typeface="Kruti Dev 010" pitchFamily="2" charset="0"/>
              </a:rPr>
              <a:t> </a:t>
            </a:r>
            <a:r>
              <a:rPr lang="en-US" sz="2400" b="1" dirty="0" err="1">
                <a:latin typeface="Kruti Dev 010" pitchFamily="2" charset="0"/>
              </a:rPr>
              <a:t>vf</a:t>
            </a:r>
            <a:r>
              <a:rPr lang="en-US" sz="2400" b="1" dirty="0">
                <a:latin typeface="Kruti Dev 010" pitchFamily="2" charset="0"/>
              </a:rPr>
              <a:t>/</a:t>
            </a:r>
            <a:r>
              <a:rPr lang="en-US" sz="2400" b="1" dirty="0" err="1">
                <a:latin typeface="Kruti Dev 010" pitchFamily="2" charset="0"/>
              </a:rPr>
              <a:t>kdkjksa</a:t>
            </a:r>
            <a:r>
              <a:rPr lang="en-US" sz="2400" b="1" dirty="0">
                <a:latin typeface="Kruti Dev 010" pitchFamily="2" charset="0"/>
              </a:rPr>
              <a:t> ds </a:t>
            </a:r>
            <a:r>
              <a:rPr lang="en-US" sz="2400" b="1" dirty="0" err="1">
                <a:latin typeface="Kruti Dev 010" pitchFamily="2" charset="0"/>
              </a:rPr>
              <a:t>fl</a:t>
            </a:r>
            <a:r>
              <a:rPr lang="en-US" sz="2400" b="1" dirty="0">
                <a:latin typeface="Kruti Dev 010" pitchFamily="2" charset="0"/>
              </a:rPr>
              <a:t>)</a:t>
            </a:r>
            <a:r>
              <a:rPr lang="en-US" sz="2400" b="1" dirty="0" err="1">
                <a:latin typeface="Kruti Dev 010" pitchFamily="2" charset="0"/>
              </a:rPr>
              <a:t>kar</a:t>
            </a:r>
            <a:endParaRPr lang="en-US" sz="2400" b="1" dirty="0">
              <a:latin typeface="Kruti Dev 010" pitchFamily="2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400" dirty="0" err="1">
                <a:latin typeface="Kruti Dev 010" pitchFamily="2" charset="0"/>
              </a:rPr>
              <a:t>lkoZHkkSfedrk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vkSj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xSj&amp;HksnHkkoA</a:t>
            </a:r>
            <a:endParaRPr lang="en-US" sz="2400" dirty="0">
              <a:latin typeface="Kruti Dev 010" pitchFamily="2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400" dirty="0" err="1">
                <a:latin typeface="Kruti Dev 010" pitchFamily="2" charset="0"/>
              </a:rPr>
              <a:t>vfoHkkT;rkA</a:t>
            </a:r>
            <a:endParaRPr lang="en-US" sz="2400" dirty="0">
              <a:latin typeface="Kruti Dev 010" pitchFamily="2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400" dirty="0" err="1">
                <a:latin typeface="Kruti Dev 010" pitchFamily="2" charset="0"/>
              </a:rPr>
              <a:t>vfLrRo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vkSj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fodklA</a:t>
            </a:r>
            <a:endParaRPr lang="en-US" sz="2400" dirty="0">
              <a:latin typeface="Kruti Dev 010" pitchFamily="2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400" dirty="0" err="1">
                <a:latin typeface="Kruti Dev 010" pitchFamily="2" charset="0"/>
              </a:rPr>
              <a:t>cPps</a:t>
            </a:r>
            <a:r>
              <a:rPr lang="en-US" sz="2400" dirty="0">
                <a:latin typeface="Kruti Dev 010" pitchFamily="2" charset="0"/>
              </a:rPr>
              <a:t> dh </a:t>
            </a:r>
            <a:r>
              <a:rPr lang="en-US" sz="2400" dirty="0" err="1">
                <a:latin typeface="Kruti Dev 010" pitchFamily="2" charset="0"/>
              </a:rPr>
              <a:t>Hkkxhnkjh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vkSj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loksZÙke</a:t>
            </a:r>
            <a:r>
              <a:rPr lang="en-US" sz="2400" dirty="0">
                <a:latin typeface="Kruti Dev 010" pitchFamily="2" charset="0"/>
              </a:rPr>
              <a:t> #</a:t>
            </a:r>
            <a:r>
              <a:rPr lang="en-US" sz="2400" dirty="0" err="1" smtClean="0">
                <a:latin typeface="Kruti Dev 010" pitchFamily="2" charset="0"/>
              </a:rPr>
              <a:t>fpA</a:t>
            </a:r>
            <a:endParaRPr lang="en-IN" sz="2400" dirty="0">
              <a:latin typeface="Kruti Dev 01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52" r="17520" b="57853"/>
          <a:stretch/>
        </p:blipFill>
        <p:spPr>
          <a:xfrm>
            <a:off x="4639932" y="2729183"/>
            <a:ext cx="3711506" cy="2220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621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07403"/>
            <a:ext cx="9144000" cy="109696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3600" b="1" dirty="0" err="1">
                <a:latin typeface="Kruti Dev 010" pitchFamily="2" charset="0"/>
              </a:rPr>
              <a:t>Hkkjr</a:t>
            </a:r>
            <a:r>
              <a:rPr lang="en-US" sz="3600" b="1" dirty="0">
                <a:latin typeface="Kruti Dev 010" pitchFamily="2" charset="0"/>
              </a:rPr>
              <a:t> ds </a:t>
            </a:r>
            <a:r>
              <a:rPr lang="en-US" sz="3600" b="1" dirty="0" err="1">
                <a:latin typeface="Kruti Dev 010" pitchFamily="2" charset="0"/>
              </a:rPr>
              <a:t>lafo</a:t>
            </a:r>
            <a:r>
              <a:rPr lang="en-US" sz="3600" b="1" dirty="0">
                <a:latin typeface="Kruti Dev 010" pitchFamily="2" charset="0"/>
              </a:rPr>
              <a:t>/</a:t>
            </a:r>
            <a:r>
              <a:rPr lang="en-US" sz="3600" b="1" dirty="0" err="1">
                <a:latin typeface="Kruti Dev 010" pitchFamily="2" charset="0"/>
              </a:rPr>
              <a:t>kku</a:t>
            </a:r>
            <a:r>
              <a:rPr lang="en-US" sz="3600" b="1" dirty="0">
                <a:latin typeface="Kruti Dev 010" pitchFamily="2" charset="0"/>
              </a:rPr>
              <a:t> ds </a:t>
            </a:r>
            <a:r>
              <a:rPr lang="en-US" sz="3600" b="1" dirty="0" err="1">
                <a:latin typeface="Kruti Dev 010" pitchFamily="2" charset="0"/>
              </a:rPr>
              <a:t>vuqlkj</a:t>
            </a:r>
            <a:r>
              <a:rPr lang="en-US" sz="3600" b="1" dirty="0">
                <a:latin typeface="Kruti Dev 010" pitchFamily="2" charset="0"/>
              </a:rPr>
              <a:t> </a:t>
            </a:r>
            <a:r>
              <a:rPr lang="en-US" sz="3600" b="1" dirty="0" err="1">
                <a:latin typeface="Kruti Dev 010" pitchFamily="2" charset="0"/>
              </a:rPr>
              <a:t>cPpksa</a:t>
            </a:r>
            <a:r>
              <a:rPr lang="en-US" sz="3600" b="1" dirty="0">
                <a:latin typeface="Kruti Dev 010" pitchFamily="2" charset="0"/>
              </a:rPr>
              <a:t> dh j{</a:t>
            </a:r>
            <a:r>
              <a:rPr lang="en-US" sz="3600" b="1" dirty="0" err="1">
                <a:latin typeface="Kruti Dev 010" pitchFamily="2" charset="0"/>
              </a:rPr>
              <a:t>kk</a:t>
            </a:r>
            <a:r>
              <a:rPr lang="en-US" sz="3600" b="1" dirty="0">
                <a:latin typeface="Kruti Dev 010" pitchFamily="2" charset="0"/>
              </a:rPr>
              <a:t> ds </a:t>
            </a:r>
            <a:r>
              <a:rPr lang="en-US" sz="3600" b="1" dirty="0" err="1">
                <a:latin typeface="Kruti Dev 010" pitchFamily="2" charset="0"/>
              </a:rPr>
              <a:t>fy</a:t>
            </a:r>
            <a:r>
              <a:rPr lang="en-US" sz="3600" b="1" dirty="0">
                <a:latin typeface="Kruti Dev 010" pitchFamily="2" charset="0"/>
              </a:rPr>
              <a:t>, </a:t>
            </a:r>
            <a:r>
              <a:rPr lang="en-US" sz="3600" b="1" dirty="0" err="1">
                <a:latin typeface="Kruti Dev 010" pitchFamily="2" charset="0"/>
              </a:rPr>
              <a:t>ekSfyd</a:t>
            </a:r>
            <a:r>
              <a:rPr lang="en-US" sz="3600" b="1" dirty="0">
                <a:latin typeface="Kruti Dev 010" pitchFamily="2" charset="0"/>
              </a:rPr>
              <a:t> </a:t>
            </a:r>
            <a:r>
              <a:rPr lang="en-US" sz="3600" b="1" dirty="0" err="1">
                <a:latin typeface="Kruti Dev 010" pitchFamily="2" charset="0"/>
              </a:rPr>
              <a:t>vf</a:t>
            </a:r>
            <a:r>
              <a:rPr lang="en-US" sz="3600" b="1" dirty="0">
                <a:latin typeface="Kruti Dev 010" pitchFamily="2" charset="0"/>
              </a:rPr>
              <a:t>/</a:t>
            </a:r>
            <a:r>
              <a:rPr lang="en-US" sz="3600" b="1" dirty="0" err="1">
                <a:latin typeface="Kruti Dev 010" pitchFamily="2" charset="0"/>
              </a:rPr>
              <a:t>kdkj</a:t>
            </a:r>
            <a:r>
              <a:rPr lang="en-US" sz="3600" b="1" dirty="0">
                <a:latin typeface="Kruti Dev 010" pitchFamily="2" charset="0"/>
              </a:rPr>
              <a:t> </a:t>
            </a:r>
            <a:r>
              <a:rPr lang="en-US" sz="3600" b="1" dirty="0" err="1">
                <a:latin typeface="Kruti Dev 010" pitchFamily="2" charset="0"/>
              </a:rPr>
              <a:t>vkSj</a:t>
            </a:r>
            <a:r>
              <a:rPr lang="en-US" sz="3600" b="1" dirty="0">
                <a:latin typeface="Kruti Dev 010" pitchFamily="2" charset="0"/>
              </a:rPr>
              <a:t> </a:t>
            </a:r>
            <a:r>
              <a:rPr lang="en-US" sz="3600" b="1" dirty="0" err="1">
                <a:latin typeface="Kruti Dev 010" pitchFamily="2" charset="0"/>
              </a:rPr>
              <a:t>funsZ'kd</a:t>
            </a:r>
            <a:r>
              <a:rPr lang="en-US" sz="3600" b="1" dirty="0">
                <a:latin typeface="Kruti Dev 010" pitchFamily="2" charset="0"/>
              </a:rPr>
              <a:t> </a:t>
            </a:r>
            <a:r>
              <a:rPr lang="en-US" sz="3600" b="1" dirty="0" err="1">
                <a:latin typeface="Kruti Dev 010" pitchFamily="2" charset="0"/>
              </a:rPr>
              <a:t>fl</a:t>
            </a:r>
            <a:r>
              <a:rPr lang="en-US" sz="3600" b="1" dirty="0">
                <a:latin typeface="Kruti Dev 010" pitchFamily="2" charset="0"/>
              </a:rPr>
              <a:t>)</a:t>
            </a:r>
            <a:r>
              <a:rPr lang="en-US" sz="3600" b="1" dirty="0" err="1">
                <a:latin typeface="Kruti Dev 010" pitchFamily="2" charset="0"/>
              </a:rPr>
              <a:t>kar</a:t>
            </a:r>
            <a:endParaRPr lang="en-US" sz="4800" b="1" dirty="0">
              <a:latin typeface="Kruti Dev 01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41828" y="2815774"/>
            <a:ext cx="7053943" cy="351245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001485" y="2432185"/>
            <a:ext cx="6734628" cy="3822435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0" indent="0">
              <a:spcBef>
                <a:spcPts val="0"/>
              </a:spcBef>
              <a:spcAft>
                <a:spcPts val="2400"/>
              </a:spcAft>
              <a:buNone/>
            </a:pPr>
            <a:r>
              <a:rPr lang="en-US" sz="2400" b="1" dirty="0" err="1">
                <a:latin typeface="Kruti Dev 010" pitchFamily="2" charset="0"/>
              </a:rPr>
              <a:t>cPpksa</a:t>
            </a:r>
            <a:r>
              <a:rPr lang="en-US" sz="2400" b="1" dirty="0">
                <a:latin typeface="Kruti Dev 010" pitchFamily="2" charset="0"/>
              </a:rPr>
              <a:t> ls </a:t>
            </a:r>
            <a:r>
              <a:rPr lang="en-US" sz="2400" b="1" dirty="0" err="1">
                <a:latin typeface="Kruti Dev 010" pitchFamily="2" charset="0"/>
              </a:rPr>
              <a:t>lacaf</a:t>
            </a:r>
            <a:r>
              <a:rPr lang="en-US" sz="2400" b="1" dirty="0">
                <a:latin typeface="Kruti Dev 010" pitchFamily="2" charset="0"/>
              </a:rPr>
              <a:t>/</a:t>
            </a:r>
            <a:r>
              <a:rPr lang="en-US" sz="2400" b="1" dirty="0" err="1">
                <a:latin typeface="Kruti Dev 010" pitchFamily="2" charset="0"/>
              </a:rPr>
              <a:t>kr</a:t>
            </a:r>
            <a:r>
              <a:rPr lang="en-US" sz="2400" b="1" dirty="0">
                <a:latin typeface="Kruti Dev 010" pitchFamily="2" charset="0"/>
              </a:rPr>
              <a:t> </a:t>
            </a:r>
            <a:r>
              <a:rPr lang="en-US" sz="2400" b="1" dirty="0" err="1">
                <a:latin typeface="Kruti Dev 010" pitchFamily="2" charset="0"/>
              </a:rPr>
              <a:t>ekSfyd</a:t>
            </a:r>
            <a:r>
              <a:rPr lang="en-US" sz="2400" b="1" dirty="0">
                <a:latin typeface="Kruti Dev 010" pitchFamily="2" charset="0"/>
              </a:rPr>
              <a:t> </a:t>
            </a:r>
            <a:r>
              <a:rPr lang="en-US" sz="2400" b="1" dirty="0" err="1" smtClean="0">
                <a:latin typeface="Kruti Dev 010" pitchFamily="2" charset="0"/>
              </a:rPr>
              <a:t>vf</a:t>
            </a:r>
            <a:r>
              <a:rPr lang="en-US" sz="2400" b="1" dirty="0" smtClean="0">
                <a:latin typeface="Kruti Dev 010" pitchFamily="2" charset="0"/>
              </a:rPr>
              <a:t>/</a:t>
            </a:r>
            <a:r>
              <a:rPr lang="en-US" sz="2400" b="1" dirty="0" err="1" smtClean="0">
                <a:latin typeface="Kruti Dev 010" pitchFamily="2" charset="0"/>
              </a:rPr>
              <a:t>kdkj</a:t>
            </a:r>
            <a:endParaRPr lang="en-US" sz="2400" b="1" dirty="0" smtClean="0">
              <a:latin typeface="Kruti Dev 010" pitchFamily="2" charset="0"/>
            </a:endParaRPr>
          </a:p>
          <a:p>
            <a:pPr marL="0" indent="0">
              <a:spcBef>
                <a:spcPts val="0"/>
              </a:spcBef>
              <a:spcAft>
                <a:spcPts val="2400"/>
              </a:spcAft>
              <a:buNone/>
            </a:pPr>
            <a:r>
              <a:rPr lang="en-US" sz="2400" b="1" dirty="0" err="1">
                <a:latin typeface="Kruti Dev 010" pitchFamily="2" charset="0"/>
              </a:rPr>
              <a:t>vuqPNsn</a:t>
            </a:r>
            <a:r>
              <a:rPr lang="en-US" sz="2400" b="1" dirty="0">
                <a:latin typeface="Kruti Dev 010" pitchFamily="2" charset="0"/>
              </a:rPr>
              <a:t> 15 ¼3</a:t>
            </a:r>
            <a:r>
              <a:rPr lang="en-US" sz="2400" b="1" dirty="0" smtClean="0">
                <a:latin typeface="Kruti Dev 010" pitchFamily="2" charset="0"/>
              </a:rPr>
              <a:t>½&amp; </a:t>
            </a:r>
            <a:r>
              <a:rPr lang="en-US" sz="2400" dirty="0" err="1">
                <a:latin typeface="Kruti Dev 010" pitchFamily="2" charset="0"/>
              </a:rPr>
              <a:t>jkT</a:t>
            </a:r>
            <a:r>
              <a:rPr lang="en-US" sz="2400" dirty="0">
                <a:latin typeface="Kruti Dev 010" pitchFamily="2" charset="0"/>
              </a:rPr>
              <a:t>; </a:t>
            </a:r>
            <a:r>
              <a:rPr lang="en-US" sz="2400" dirty="0" err="1">
                <a:latin typeface="Kruti Dev 010" pitchFamily="2" charset="0"/>
              </a:rPr>
              <a:t>dks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cPpksa</a:t>
            </a:r>
            <a:r>
              <a:rPr lang="en-US" sz="2400" dirty="0">
                <a:latin typeface="Kruti Dev 010" pitchFamily="2" charset="0"/>
              </a:rPr>
              <a:t> ds </a:t>
            </a:r>
            <a:r>
              <a:rPr lang="en-US" sz="2400" dirty="0" err="1">
                <a:latin typeface="Kruti Dev 010" pitchFamily="2" charset="0"/>
              </a:rPr>
              <a:t>fy</a:t>
            </a:r>
            <a:r>
              <a:rPr lang="en-US" sz="2400" dirty="0">
                <a:latin typeface="Kruti Dev 010" pitchFamily="2" charset="0"/>
              </a:rPr>
              <a:t>, </a:t>
            </a:r>
            <a:r>
              <a:rPr lang="en-US" sz="2400" dirty="0" err="1">
                <a:latin typeface="Kruti Dev 010" pitchFamily="2" charset="0"/>
              </a:rPr>
              <a:t>fo'ks"k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çko</a:t>
            </a:r>
            <a:r>
              <a:rPr lang="en-US" sz="2400" dirty="0">
                <a:latin typeface="Kruti Dev 010" pitchFamily="2" charset="0"/>
              </a:rPr>
              <a:t>/</a:t>
            </a:r>
            <a:r>
              <a:rPr lang="en-US" sz="2400" dirty="0" err="1">
                <a:latin typeface="Kruti Dev 010" pitchFamily="2" charset="0"/>
              </a:rPr>
              <a:t>kku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djus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pkfg,A</a:t>
            </a:r>
            <a:endParaRPr lang="en-US" sz="2400" dirty="0" smtClean="0">
              <a:latin typeface="Kruti Dev 010" pitchFamily="2" charset="0"/>
            </a:endParaRPr>
          </a:p>
          <a:p>
            <a:pPr marL="0" indent="0">
              <a:spcBef>
                <a:spcPts val="0"/>
              </a:spcBef>
              <a:spcAft>
                <a:spcPts val="2400"/>
              </a:spcAft>
              <a:buNone/>
            </a:pPr>
            <a:r>
              <a:rPr lang="en-US" sz="2400" b="1" dirty="0" err="1">
                <a:latin typeface="Kruti Dev 010" pitchFamily="2" charset="0"/>
              </a:rPr>
              <a:t>vuqPNsn</a:t>
            </a:r>
            <a:r>
              <a:rPr lang="en-US" sz="2400" b="1" dirty="0">
                <a:latin typeface="Kruti Dev 010" pitchFamily="2" charset="0"/>
              </a:rPr>
              <a:t> </a:t>
            </a:r>
            <a:r>
              <a:rPr lang="en-US" sz="2400" b="1" dirty="0" smtClean="0">
                <a:latin typeface="Kruti Dev 010" pitchFamily="2" charset="0"/>
              </a:rPr>
              <a:t>21&amp; </a:t>
            </a:r>
            <a:r>
              <a:rPr lang="en-US" sz="2400" dirty="0" smtClean="0">
                <a:latin typeface="Kruti Dev 010" pitchFamily="2" charset="0"/>
              </a:rPr>
              <a:t>6&amp;14 </a:t>
            </a:r>
            <a:r>
              <a:rPr lang="en-US" sz="2400" dirty="0" err="1">
                <a:latin typeface="Kruti Dev 010" pitchFamily="2" charset="0"/>
              </a:rPr>
              <a:t>o"kZ</a:t>
            </a:r>
            <a:r>
              <a:rPr lang="en-US" sz="2400" dirty="0">
                <a:latin typeface="Kruti Dev 010" pitchFamily="2" charset="0"/>
              </a:rPr>
              <a:t> ds </a:t>
            </a:r>
            <a:r>
              <a:rPr lang="en-US" sz="2400" dirty="0" err="1">
                <a:latin typeface="Kruti Dev 010" pitchFamily="2" charset="0"/>
              </a:rPr>
              <a:t>lHkh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cPpksa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dks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vfuok;Z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f'k</a:t>
            </a:r>
            <a:r>
              <a:rPr lang="en-US" sz="2400" dirty="0">
                <a:latin typeface="Kruti Dev 010" pitchFamily="2" charset="0"/>
              </a:rPr>
              <a:t>{</a:t>
            </a:r>
            <a:r>
              <a:rPr lang="en-US" sz="2400" dirty="0" err="1">
                <a:latin typeface="Kruti Dev 010" pitchFamily="2" charset="0"/>
              </a:rPr>
              <a:t>kk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vkSj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vfuok;Z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f'k</a:t>
            </a:r>
            <a:r>
              <a:rPr lang="en-US" sz="2400" dirty="0" smtClean="0">
                <a:latin typeface="Kruti Dev 010" pitchFamily="2" charset="0"/>
              </a:rPr>
              <a:t>{</a:t>
            </a:r>
            <a:r>
              <a:rPr lang="en-US" sz="2400" dirty="0" err="1" smtClean="0">
                <a:latin typeface="Kruti Dev 010" pitchFamily="2" charset="0"/>
              </a:rPr>
              <a:t>kkA</a:t>
            </a:r>
            <a:endParaRPr lang="en-US" sz="2400" dirty="0" smtClean="0">
              <a:latin typeface="Kruti Dev 010" pitchFamily="2" charset="0"/>
            </a:endParaRPr>
          </a:p>
          <a:p>
            <a:pPr marL="0" indent="0">
              <a:spcBef>
                <a:spcPts val="0"/>
              </a:spcBef>
              <a:spcAft>
                <a:spcPts val="2400"/>
              </a:spcAft>
              <a:buNone/>
            </a:pPr>
            <a:r>
              <a:rPr lang="en-US" sz="2400" b="1" dirty="0" err="1">
                <a:latin typeface="Kruti Dev 010" pitchFamily="2" charset="0"/>
              </a:rPr>
              <a:t>vuqPNsn</a:t>
            </a:r>
            <a:r>
              <a:rPr lang="en-US" sz="2400" b="1" dirty="0">
                <a:latin typeface="Kruti Dev 010" pitchFamily="2" charset="0"/>
              </a:rPr>
              <a:t> </a:t>
            </a:r>
            <a:r>
              <a:rPr lang="en-US" sz="2400" b="1" dirty="0" smtClean="0">
                <a:latin typeface="Kruti Dev 010" pitchFamily="2" charset="0"/>
              </a:rPr>
              <a:t>23&amp; </a:t>
            </a:r>
            <a:r>
              <a:rPr lang="en-US" sz="2400" dirty="0" err="1">
                <a:latin typeface="Kruti Dev 010" pitchFamily="2" charset="0"/>
              </a:rPr>
              <a:t>cPpksa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lfgr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ekuo</a:t>
            </a:r>
            <a:r>
              <a:rPr lang="en-US" sz="2400" dirty="0">
                <a:latin typeface="Kruti Dev 010" pitchFamily="2" charset="0"/>
              </a:rPr>
              <a:t> dh </a:t>
            </a:r>
            <a:r>
              <a:rPr lang="en-US" sz="2400" dirty="0" err="1">
                <a:latin typeface="Kruti Dev 010" pitchFamily="2" charset="0"/>
              </a:rPr>
              <a:t>rLdjh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ij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çfrca</a:t>
            </a:r>
            <a:r>
              <a:rPr lang="en-US" sz="2400" dirty="0" smtClean="0">
                <a:latin typeface="Kruti Dev 010" pitchFamily="2" charset="0"/>
              </a:rPr>
              <a:t>/kA</a:t>
            </a:r>
          </a:p>
          <a:p>
            <a:pPr marL="0" indent="0">
              <a:spcBef>
                <a:spcPts val="0"/>
              </a:spcBef>
              <a:spcAft>
                <a:spcPts val="2400"/>
              </a:spcAft>
              <a:buNone/>
            </a:pPr>
            <a:r>
              <a:rPr lang="en-US" sz="2400" b="1" dirty="0" err="1">
                <a:latin typeface="Kruti Dev 010" pitchFamily="2" charset="0"/>
              </a:rPr>
              <a:t>vuqPNsn</a:t>
            </a:r>
            <a:r>
              <a:rPr lang="en-US" sz="2400" b="1" dirty="0">
                <a:latin typeface="Kruti Dev 010" pitchFamily="2" charset="0"/>
              </a:rPr>
              <a:t> 24&amp; </a:t>
            </a:r>
            <a:r>
              <a:rPr lang="en-US" sz="2400" dirty="0">
                <a:latin typeface="Kruti Dev 010" pitchFamily="2" charset="0"/>
              </a:rPr>
              <a:t>14 </a:t>
            </a:r>
            <a:r>
              <a:rPr lang="en-US" sz="2400" dirty="0" err="1">
                <a:latin typeface="Kruti Dev 010" pitchFamily="2" charset="0"/>
              </a:rPr>
              <a:t>o"kZ</a:t>
            </a:r>
            <a:r>
              <a:rPr lang="en-US" sz="2400" dirty="0">
                <a:latin typeface="Kruti Dev 010" pitchFamily="2" charset="0"/>
              </a:rPr>
              <a:t> ls de </a:t>
            </a:r>
            <a:r>
              <a:rPr lang="en-US" sz="2400" dirty="0" err="1">
                <a:latin typeface="Kruti Dev 010" pitchFamily="2" charset="0"/>
              </a:rPr>
              <a:t>vk;q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dk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cPpk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tksf</a:t>
            </a:r>
            <a:r>
              <a:rPr lang="en-US" sz="2400" dirty="0">
                <a:latin typeface="Kruti Dev 010" pitchFamily="2" charset="0"/>
              </a:rPr>
              <a:t>[</a:t>
            </a:r>
            <a:r>
              <a:rPr lang="en-US" sz="2400" dirty="0" err="1">
                <a:latin typeface="Kruti Dev 010" pitchFamily="2" charset="0"/>
              </a:rPr>
              <a:t>ke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Hkjs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O;olk</a:t>
            </a:r>
            <a:r>
              <a:rPr lang="en-US" sz="2400" dirty="0">
                <a:latin typeface="Kruti Dev 010" pitchFamily="2" charset="0"/>
              </a:rPr>
              <a:t>; </a:t>
            </a:r>
            <a:r>
              <a:rPr lang="en-US" sz="2400" dirty="0" err="1">
                <a:latin typeface="Kruti Dev 010" pitchFamily="2" charset="0"/>
              </a:rPr>
              <a:t>esa</a:t>
            </a:r>
            <a:r>
              <a:rPr lang="en-US" sz="2400" dirty="0">
                <a:latin typeface="Kruti Dev 010" pitchFamily="2" charset="0"/>
              </a:rPr>
              <a:t> '</a:t>
            </a:r>
            <a:r>
              <a:rPr lang="en-US" sz="2400" dirty="0" err="1">
                <a:latin typeface="Kruti Dev 010" pitchFamily="2" charset="0"/>
              </a:rPr>
              <a:t>kkfey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gks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ldrk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gSA</a:t>
            </a:r>
            <a:endParaRPr lang="en-IN" sz="2400" dirty="0">
              <a:latin typeface="Kruti Dev 01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817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07403"/>
            <a:ext cx="9144000" cy="109696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3600" b="1" dirty="0" err="1">
                <a:latin typeface="Kruti Dev 010" pitchFamily="2" charset="0"/>
              </a:rPr>
              <a:t>Hkkjr</a:t>
            </a:r>
            <a:r>
              <a:rPr lang="en-US" sz="3600" b="1" dirty="0">
                <a:latin typeface="Kruti Dev 010" pitchFamily="2" charset="0"/>
              </a:rPr>
              <a:t> ds </a:t>
            </a:r>
            <a:r>
              <a:rPr lang="en-US" sz="3600" b="1" dirty="0" err="1">
                <a:latin typeface="Kruti Dev 010" pitchFamily="2" charset="0"/>
              </a:rPr>
              <a:t>lafo</a:t>
            </a:r>
            <a:r>
              <a:rPr lang="en-US" sz="3600" b="1" dirty="0">
                <a:latin typeface="Kruti Dev 010" pitchFamily="2" charset="0"/>
              </a:rPr>
              <a:t>/</a:t>
            </a:r>
            <a:r>
              <a:rPr lang="en-US" sz="3600" b="1" dirty="0" err="1">
                <a:latin typeface="Kruti Dev 010" pitchFamily="2" charset="0"/>
              </a:rPr>
              <a:t>kku</a:t>
            </a:r>
            <a:r>
              <a:rPr lang="en-US" sz="3600" b="1" dirty="0">
                <a:latin typeface="Kruti Dev 010" pitchFamily="2" charset="0"/>
              </a:rPr>
              <a:t> ds </a:t>
            </a:r>
            <a:r>
              <a:rPr lang="en-US" sz="3600" b="1" dirty="0" err="1">
                <a:latin typeface="Kruti Dev 010" pitchFamily="2" charset="0"/>
              </a:rPr>
              <a:t>vuqlkj</a:t>
            </a:r>
            <a:r>
              <a:rPr lang="en-US" sz="3600" b="1" dirty="0">
                <a:latin typeface="Kruti Dev 010" pitchFamily="2" charset="0"/>
              </a:rPr>
              <a:t> </a:t>
            </a:r>
            <a:r>
              <a:rPr lang="en-US" sz="3600" b="1" dirty="0" err="1">
                <a:latin typeface="Kruti Dev 010" pitchFamily="2" charset="0"/>
              </a:rPr>
              <a:t>cPpksa</a:t>
            </a:r>
            <a:r>
              <a:rPr lang="en-US" sz="3600" b="1" dirty="0">
                <a:latin typeface="Kruti Dev 010" pitchFamily="2" charset="0"/>
              </a:rPr>
              <a:t> dh j{</a:t>
            </a:r>
            <a:r>
              <a:rPr lang="en-US" sz="3600" b="1" dirty="0" err="1">
                <a:latin typeface="Kruti Dev 010" pitchFamily="2" charset="0"/>
              </a:rPr>
              <a:t>kk</a:t>
            </a:r>
            <a:r>
              <a:rPr lang="en-US" sz="3600" b="1" dirty="0">
                <a:latin typeface="Kruti Dev 010" pitchFamily="2" charset="0"/>
              </a:rPr>
              <a:t> ds </a:t>
            </a:r>
            <a:r>
              <a:rPr lang="en-US" sz="3600" b="1" dirty="0" err="1">
                <a:latin typeface="Kruti Dev 010" pitchFamily="2" charset="0"/>
              </a:rPr>
              <a:t>fy</a:t>
            </a:r>
            <a:r>
              <a:rPr lang="en-US" sz="3600" b="1" dirty="0">
                <a:latin typeface="Kruti Dev 010" pitchFamily="2" charset="0"/>
              </a:rPr>
              <a:t>, </a:t>
            </a:r>
            <a:r>
              <a:rPr lang="en-US" sz="3600" b="1" dirty="0" err="1">
                <a:latin typeface="Kruti Dev 010" pitchFamily="2" charset="0"/>
              </a:rPr>
              <a:t>ekSfyd</a:t>
            </a:r>
            <a:r>
              <a:rPr lang="en-US" sz="3600" b="1" dirty="0">
                <a:latin typeface="Kruti Dev 010" pitchFamily="2" charset="0"/>
              </a:rPr>
              <a:t> </a:t>
            </a:r>
            <a:r>
              <a:rPr lang="en-US" sz="3600" b="1" dirty="0" err="1">
                <a:latin typeface="Kruti Dev 010" pitchFamily="2" charset="0"/>
              </a:rPr>
              <a:t>vf</a:t>
            </a:r>
            <a:r>
              <a:rPr lang="en-US" sz="3600" b="1" dirty="0">
                <a:latin typeface="Kruti Dev 010" pitchFamily="2" charset="0"/>
              </a:rPr>
              <a:t>/</a:t>
            </a:r>
            <a:r>
              <a:rPr lang="en-US" sz="3600" b="1" dirty="0" err="1">
                <a:latin typeface="Kruti Dev 010" pitchFamily="2" charset="0"/>
              </a:rPr>
              <a:t>kdkj</a:t>
            </a:r>
            <a:r>
              <a:rPr lang="en-US" sz="3600" b="1" dirty="0">
                <a:latin typeface="Kruti Dev 010" pitchFamily="2" charset="0"/>
              </a:rPr>
              <a:t> </a:t>
            </a:r>
            <a:r>
              <a:rPr lang="en-US" sz="3600" b="1" dirty="0" err="1">
                <a:latin typeface="Kruti Dev 010" pitchFamily="2" charset="0"/>
              </a:rPr>
              <a:t>vkSj</a:t>
            </a:r>
            <a:r>
              <a:rPr lang="en-US" sz="3600" b="1" dirty="0">
                <a:latin typeface="Kruti Dev 010" pitchFamily="2" charset="0"/>
              </a:rPr>
              <a:t> </a:t>
            </a:r>
            <a:r>
              <a:rPr lang="en-US" sz="3600" b="1" dirty="0" err="1">
                <a:latin typeface="Kruti Dev 010" pitchFamily="2" charset="0"/>
              </a:rPr>
              <a:t>funsZ'kd</a:t>
            </a:r>
            <a:r>
              <a:rPr lang="en-US" sz="3600" b="1" dirty="0">
                <a:latin typeface="Kruti Dev 010" pitchFamily="2" charset="0"/>
              </a:rPr>
              <a:t> </a:t>
            </a:r>
            <a:r>
              <a:rPr lang="en-US" sz="3600" b="1" dirty="0" err="1">
                <a:latin typeface="Kruti Dev 010" pitchFamily="2" charset="0"/>
              </a:rPr>
              <a:t>fl</a:t>
            </a:r>
            <a:r>
              <a:rPr lang="en-US" sz="3600" b="1" dirty="0">
                <a:latin typeface="Kruti Dev 010" pitchFamily="2" charset="0"/>
              </a:rPr>
              <a:t>)</a:t>
            </a:r>
            <a:r>
              <a:rPr lang="en-US" sz="3600" b="1" dirty="0" err="1">
                <a:latin typeface="Kruti Dev 010" pitchFamily="2" charset="0"/>
              </a:rPr>
              <a:t>kar</a:t>
            </a:r>
            <a:endParaRPr lang="en-US" sz="4800" b="1" dirty="0"/>
          </a:p>
        </p:txBody>
      </p:sp>
      <p:sp>
        <p:nvSpPr>
          <p:cNvPr id="4" name="Rectangle 3"/>
          <p:cNvSpPr/>
          <p:nvPr/>
        </p:nvSpPr>
        <p:spPr>
          <a:xfrm>
            <a:off x="841828" y="2817586"/>
            <a:ext cx="7053943" cy="340579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204686" y="2398893"/>
            <a:ext cx="6734628" cy="382243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2400"/>
              </a:spcAft>
              <a:buNone/>
            </a:pPr>
            <a:r>
              <a:rPr lang="en-US" sz="2400" b="1" dirty="0" err="1">
                <a:latin typeface="Kruti Dev 010" pitchFamily="2" charset="0"/>
              </a:rPr>
              <a:t>cPpksa</a:t>
            </a:r>
            <a:r>
              <a:rPr lang="en-US" sz="2400" b="1" dirty="0">
                <a:latin typeface="Kruti Dev 010" pitchFamily="2" charset="0"/>
              </a:rPr>
              <a:t> ls </a:t>
            </a:r>
            <a:r>
              <a:rPr lang="en-US" sz="2400" b="1" dirty="0" err="1">
                <a:latin typeface="Kruti Dev 010" pitchFamily="2" charset="0"/>
              </a:rPr>
              <a:t>lacaf</a:t>
            </a:r>
            <a:r>
              <a:rPr lang="en-US" sz="2400" b="1" dirty="0">
                <a:latin typeface="Kruti Dev 010" pitchFamily="2" charset="0"/>
              </a:rPr>
              <a:t>/</a:t>
            </a:r>
            <a:r>
              <a:rPr lang="en-US" sz="2400" b="1" dirty="0" err="1">
                <a:latin typeface="Kruti Dev 010" pitchFamily="2" charset="0"/>
              </a:rPr>
              <a:t>kr</a:t>
            </a:r>
            <a:r>
              <a:rPr lang="en-US" sz="2400" b="1" dirty="0">
                <a:latin typeface="Kruti Dev 010" pitchFamily="2" charset="0"/>
              </a:rPr>
              <a:t> </a:t>
            </a:r>
            <a:r>
              <a:rPr lang="en-US" sz="2400" b="1" dirty="0" err="1">
                <a:latin typeface="Kruti Dev 010" pitchFamily="2" charset="0"/>
              </a:rPr>
              <a:t>çR</a:t>
            </a:r>
            <a:r>
              <a:rPr lang="en-US" sz="2400" b="1" dirty="0">
                <a:latin typeface="Kruti Dev 010" pitchFamily="2" charset="0"/>
              </a:rPr>
              <a:t>;{k </a:t>
            </a:r>
            <a:r>
              <a:rPr lang="en-US" sz="2400" b="1" dirty="0" err="1" smtClean="0">
                <a:latin typeface="Kruti Dev 010" pitchFamily="2" charset="0"/>
              </a:rPr>
              <a:t>fl</a:t>
            </a:r>
            <a:r>
              <a:rPr lang="en-US" sz="2400" b="1" dirty="0" smtClean="0">
                <a:latin typeface="Kruti Dev 010" pitchFamily="2" charset="0"/>
              </a:rPr>
              <a:t>)</a:t>
            </a:r>
            <a:r>
              <a:rPr lang="en-US" sz="2400" b="1" dirty="0" err="1" smtClean="0">
                <a:latin typeface="Kruti Dev 010" pitchFamily="2" charset="0"/>
              </a:rPr>
              <a:t>kar</a:t>
            </a:r>
            <a:endParaRPr lang="en-US" sz="2400" b="1" dirty="0" smtClean="0">
              <a:latin typeface="Kruti Dev 010" pitchFamily="2" charset="0"/>
            </a:endParaRPr>
          </a:p>
          <a:p>
            <a:pPr marL="0" indent="0">
              <a:spcBef>
                <a:spcPts val="0"/>
              </a:spcBef>
              <a:spcAft>
                <a:spcPts val="2400"/>
              </a:spcAft>
              <a:buNone/>
            </a:pPr>
            <a:r>
              <a:rPr lang="en-US" sz="2400" b="1" dirty="0" err="1">
                <a:latin typeface="Kruti Dev 010" pitchFamily="2" charset="0"/>
              </a:rPr>
              <a:t>vuqPNsn</a:t>
            </a:r>
            <a:r>
              <a:rPr lang="en-US" sz="2400" b="1" dirty="0">
                <a:latin typeface="Kruti Dev 010" pitchFamily="2" charset="0"/>
              </a:rPr>
              <a:t> 39 ¼bZ½ </a:t>
            </a:r>
            <a:r>
              <a:rPr lang="en-US" sz="2400" b="1" dirty="0" err="1">
                <a:latin typeface="Kruti Dev 010" pitchFamily="2" charset="0"/>
              </a:rPr>
              <a:t>vkSj</a:t>
            </a:r>
            <a:r>
              <a:rPr lang="en-US" sz="2400" b="1" dirty="0">
                <a:latin typeface="Kruti Dev 010" pitchFamily="2" charset="0"/>
              </a:rPr>
              <a:t> ¼,Q½&amp;</a:t>
            </a:r>
            <a:r>
              <a:rPr lang="en-US" sz="2400" dirty="0">
                <a:latin typeface="Kruti Dev 010" pitchFamily="2" charset="0"/>
              </a:rPr>
              <a:t>jkT; dh </a:t>
            </a:r>
            <a:r>
              <a:rPr lang="en-US" sz="2400" dirty="0" err="1">
                <a:latin typeface="Kruti Dev 010" pitchFamily="2" charset="0"/>
              </a:rPr>
              <a:t>uhfr;ksa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dks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cPpksa</a:t>
            </a:r>
            <a:r>
              <a:rPr lang="en-US" sz="2400" dirty="0">
                <a:latin typeface="Kruti Dev 010" pitchFamily="2" charset="0"/>
              </a:rPr>
              <a:t> dh </a:t>
            </a:r>
            <a:r>
              <a:rPr lang="en-US" sz="2400" dirty="0" err="1">
                <a:latin typeface="Kruti Dev 010" pitchFamily="2" charset="0"/>
              </a:rPr>
              <a:t>fufonk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vk;q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gkfly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djus</a:t>
            </a:r>
            <a:r>
              <a:rPr lang="en-US" sz="2400" dirty="0">
                <a:latin typeface="Kruti Dev 010" pitchFamily="2" charset="0"/>
              </a:rPr>
              <a:t> ds </a:t>
            </a:r>
            <a:r>
              <a:rPr lang="en-US" sz="2400" dirty="0" err="1">
                <a:latin typeface="Kruti Dev 010" pitchFamily="2" charset="0"/>
              </a:rPr>
              <a:t>fy</a:t>
            </a:r>
            <a:r>
              <a:rPr lang="en-US" sz="2400" dirty="0">
                <a:latin typeface="Kruti Dev 010" pitchFamily="2" charset="0"/>
              </a:rPr>
              <a:t>, </a:t>
            </a:r>
            <a:r>
              <a:rPr lang="en-US" sz="2400" dirty="0" err="1">
                <a:latin typeface="Kruti Dev 010" pitchFamily="2" charset="0"/>
              </a:rPr>
              <a:t>funsZf'kr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djukA</a:t>
            </a:r>
            <a:r>
              <a:rPr lang="en-US" sz="2400" dirty="0">
                <a:latin typeface="Kruti Dev 010" pitchFamily="2" charset="0"/>
              </a:rPr>
              <a:t> </a:t>
            </a:r>
            <a:endParaRPr lang="en-US" sz="2400" dirty="0" smtClean="0">
              <a:latin typeface="Kruti Dev 010" pitchFamily="2" charset="0"/>
            </a:endParaRPr>
          </a:p>
          <a:p>
            <a:pPr marL="0" indent="0">
              <a:spcBef>
                <a:spcPts val="0"/>
              </a:spcBef>
              <a:spcAft>
                <a:spcPts val="2400"/>
              </a:spcAft>
              <a:buNone/>
            </a:pPr>
            <a:r>
              <a:rPr lang="en-US" sz="2400" b="1" dirty="0" err="1" smtClean="0">
                <a:latin typeface="Kruti Dev 010" pitchFamily="2" charset="0"/>
              </a:rPr>
              <a:t>vuqPNsn</a:t>
            </a:r>
            <a:r>
              <a:rPr lang="en-US" sz="2400" b="1" dirty="0" smtClean="0">
                <a:latin typeface="Kruti Dev 010" pitchFamily="2" charset="0"/>
              </a:rPr>
              <a:t> </a:t>
            </a:r>
            <a:r>
              <a:rPr lang="en-US" sz="2400" b="1" dirty="0">
                <a:latin typeface="Kruti Dev 010" pitchFamily="2" charset="0"/>
              </a:rPr>
              <a:t>45&amp;cpiu </a:t>
            </a:r>
            <a:r>
              <a:rPr lang="en-US" sz="2400" dirty="0">
                <a:latin typeface="Kruti Dev 010" pitchFamily="2" charset="0"/>
              </a:rPr>
              <a:t>dh ns[</a:t>
            </a:r>
            <a:r>
              <a:rPr lang="en-US" sz="2400" dirty="0" err="1">
                <a:latin typeface="Kruti Dev 010" pitchFamily="2" charset="0"/>
              </a:rPr>
              <a:t>kHkky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vkSj</a:t>
            </a:r>
            <a:r>
              <a:rPr lang="en-US" sz="2400" dirty="0">
                <a:latin typeface="Kruti Dev 010" pitchFamily="2" charset="0"/>
              </a:rPr>
              <a:t> 6 </a:t>
            </a:r>
            <a:r>
              <a:rPr lang="en-US" sz="2400" dirty="0" err="1">
                <a:latin typeface="Kruti Dev 010" pitchFamily="2" charset="0"/>
              </a:rPr>
              <a:t>lky</a:t>
            </a:r>
            <a:r>
              <a:rPr lang="en-US" sz="2400" dirty="0">
                <a:latin typeface="Kruti Dev 010" pitchFamily="2" charset="0"/>
              </a:rPr>
              <a:t> ls de </a:t>
            </a:r>
            <a:r>
              <a:rPr lang="en-US" sz="2400" dirty="0" err="1">
                <a:latin typeface="Kruti Dev 010" pitchFamily="2" charset="0"/>
              </a:rPr>
              <a:t>mez</a:t>
            </a:r>
            <a:r>
              <a:rPr lang="en-US" sz="2400" dirty="0">
                <a:latin typeface="Kruti Dev 010" pitchFamily="2" charset="0"/>
              </a:rPr>
              <a:t> ds </a:t>
            </a:r>
            <a:r>
              <a:rPr lang="en-US" sz="2400" dirty="0" err="1">
                <a:latin typeface="Kruti Dev 010" pitchFamily="2" charset="0"/>
              </a:rPr>
              <a:t>lHkh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cPpksa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dks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f'k</a:t>
            </a:r>
            <a:r>
              <a:rPr lang="en-US" sz="2400" dirty="0" smtClean="0">
                <a:latin typeface="Kruti Dev 010" pitchFamily="2" charset="0"/>
              </a:rPr>
              <a:t>{</a:t>
            </a:r>
            <a:r>
              <a:rPr lang="en-US" sz="2400" dirty="0" err="1" smtClean="0">
                <a:latin typeface="Kruti Dev 010" pitchFamily="2" charset="0"/>
              </a:rPr>
              <a:t>kkA</a:t>
            </a:r>
            <a:endParaRPr lang="en-US" sz="2400" dirty="0" smtClean="0">
              <a:latin typeface="Kruti Dev 010" pitchFamily="2" charset="0"/>
            </a:endParaRPr>
          </a:p>
          <a:p>
            <a:pPr marL="0" lv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b="1" dirty="0" err="1" smtClean="0">
                <a:latin typeface="Kruti Dev 010" pitchFamily="2" charset="0"/>
              </a:rPr>
              <a:t>vuqPNsn</a:t>
            </a:r>
            <a:r>
              <a:rPr lang="en-US" sz="2400" b="1" dirty="0" smtClean="0">
                <a:latin typeface="Kruti Dev 010" pitchFamily="2" charset="0"/>
              </a:rPr>
              <a:t> 51&amp; </a:t>
            </a:r>
            <a:r>
              <a:rPr lang="en-US" sz="2400" dirty="0" smtClean="0">
                <a:latin typeface="Kruti Dev 010" pitchFamily="2" charset="0"/>
              </a:rPr>
              <a:t>6&amp;14 </a:t>
            </a:r>
            <a:r>
              <a:rPr lang="en-US" sz="2400" dirty="0" err="1" smtClean="0">
                <a:latin typeface="Kruti Dev 010" pitchFamily="2" charset="0"/>
              </a:rPr>
              <a:t>o"kZ</a:t>
            </a:r>
            <a:r>
              <a:rPr lang="en-US" sz="2400" dirty="0" smtClean="0">
                <a:latin typeface="Kruti Dev 010" pitchFamily="2" charset="0"/>
              </a:rPr>
              <a:t> dh </a:t>
            </a:r>
            <a:r>
              <a:rPr lang="en-US" sz="2400" dirty="0" err="1" smtClean="0">
                <a:latin typeface="Kruti Dev 010" pitchFamily="2" charset="0"/>
              </a:rPr>
              <a:t>vk;q</a:t>
            </a:r>
            <a:r>
              <a:rPr lang="en-US" sz="2400" dirty="0" smtClean="0">
                <a:latin typeface="Kruti Dev 010" pitchFamily="2" charset="0"/>
              </a:rPr>
              <a:t> ds </a:t>
            </a:r>
            <a:r>
              <a:rPr lang="en-US" sz="2400" dirty="0" err="1" smtClean="0">
                <a:latin typeface="Kruti Dev 010" pitchFamily="2" charset="0"/>
              </a:rPr>
              <a:t>cPpksa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dks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f'k</a:t>
            </a:r>
            <a:r>
              <a:rPr lang="en-US" sz="2400" dirty="0" smtClean="0">
                <a:latin typeface="Kruti Dev 010" pitchFamily="2" charset="0"/>
              </a:rPr>
              <a:t>{</a:t>
            </a:r>
            <a:r>
              <a:rPr lang="en-US" sz="2400" dirty="0" err="1" smtClean="0">
                <a:latin typeface="Kruti Dev 010" pitchFamily="2" charset="0"/>
              </a:rPr>
              <a:t>kk</a:t>
            </a:r>
            <a:r>
              <a:rPr lang="en-US" sz="2400" dirty="0" smtClean="0">
                <a:latin typeface="Kruti Dev 010" pitchFamily="2" charset="0"/>
              </a:rPr>
              <a:t> ds </a:t>
            </a:r>
            <a:r>
              <a:rPr lang="en-US" sz="2400" dirty="0" err="1" smtClean="0">
                <a:latin typeface="Kruti Dev 010" pitchFamily="2" charset="0"/>
              </a:rPr>
              <a:t>volj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çnku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djus</a:t>
            </a:r>
            <a:r>
              <a:rPr lang="en-US" sz="2400" dirty="0" smtClean="0">
                <a:latin typeface="Kruti Dev 010" pitchFamily="2" charset="0"/>
              </a:rPr>
              <a:t> ds </a:t>
            </a:r>
            <a:r>
              <a:rPr lang="en-US" sz="2400" dirty="0" err="1" smtClean="0">
                <a:latin typeface="Kruti Dev 010" pitchFamily="2" charset="0"/>
              </a:rPr>
              <a:t>fy</a:t>
            </a:r>
            <a:r>
              <a:rPr lang="en-US" sz="2400" dirty="0" smtClean="0">
                <a:latin typeface="Kruti Dev 010" pitchFamily="2" charset="0"/>
              </a:rPr>
              <a:t>, </a:t>
            </a:r>
            <a:r>
              <a:rPr lang="en-US" sz="2400" dirty="0" err="1" smtClean="0">
                <a:latin typeface="Kruti Dev 010" pitchFamily="2" charset="0"/>
              </a:rPr>
              <a:t>ekrk&amp;firk@vfHkHkkod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dk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dÙkZO;A</a:t>
            </a:r>
            <a:endParaRPr lang="en-IN" sz="2400" dirty="0">
              <a:latin typeface="Kruti Dev 01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8505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41288"/>
            <a:ext cx="9144000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4000" b="1" dirty="0" err="1">
                <a:latin typeface="Kruti Dev 010" pitchFamily="2" charset="0"/>
              </a:rPr>
              <a:t>d'kksj</a:t>
            </a:r>
            <a:r>
              <a:rPr lang="en-US" sz="4000" b="1" dirty="0">
                <a:latin typeface="Kruti Dev 010" pitchFamily="2" charset="0"/>
              </a:rPr>
              <a:t> </a:t>
            </a:r>
            <a:r>
              <a:rPr lang="en-US" sz="4000" b="1" dirty="0" err="1">
                <a:latin typeface="Kruti Dev 010" pitchFamily="2" charset="0"/>
              </a:rPr>
              <a:t>U;k</a:t>
            </a:r>
            <a:r>
              <a:rPr lang="en-US" sz="4000" b="1" dirty="0">
                <a:latin typeface="Kruti Dev 010" pitchFamily="2" charset="0"/>
              </a:rPr>
              <a:t>; ¼cPpksa dh ns[</a:t>
            </a:r>
            <a:r>
              <a:rPr lang="en-US" sz="4000" b="1" dirty="0" err="1">
                <a:latin typeface="Kruti Dev 010" pitchFamily="2" charset="0"/>
              </a:rPr>
              <a:t>kHkky</a:t>
            </a:r>
            <a:r>
              <a:rPr lang="en-US" sz="4000" b="1" dirty="0">
                <a:latin typeface="Kruti Dev 010" pitchFamily="2" charset="0"/>
              </a:rPr>
              <a:t> </a:t>
            </a:r>
            <a:r>
              <a:rPr lang="en-US" sz="4000" b="1" dirty="0" err="1">
                <a:latin typeface="Kruti Dev 010" pitchFamily="2" charset="0"/>
              </a:rPr>
              <a:t>vkSj</a:t>
            </a:r>
            <a:r>
              <a:rPr lang="en-US" sz="4000" b="1" dirty="0">
                <a:latin typeface="Kruti Dev 010" pitchFamily="2" charset="0"/>
              </a:rPr>
              <a:t> </a:t>
            </a:r>
            <a:r>
              <a:rPr lang="en-US" sz="4000" b="1" dirty="0" err="1">
                <a:latin typeface="Kruti Dev 010" pitchFamily="2" charset="0"/>
              </a:rPr>
              <a:t>laj</a:t>
            </a:r>
            <a:r>
              <a:rPr lang="en-US" sz="4000" b="1" dirty="0">
                <a:latin typeface="Kruti Dev 010" pitchFamily="2" charset="0"/>
              </a:rPr>
              <a:t>{k.k½ </a:t>
            </a:r>
            <a:r>
              <a:rPr lang="en-US" sz="4000" b="1" dirty="0" err="1">
                <a:latin typeface="Kruti Dev 010" pitchFamily="2" charset="0"/>
              </a:rPr>
              <a:t>vf</a:t>
            </a:r>
            <a:r>
              <a:rPr lang="en-US" sz="4000" b="1" dirty="0">
                <a:latin typeface="Kruti Dev 010" pitchFamily="2" charset="0"/>
              </a:rPr>
              <a:t>/</a:t>
            </a:r>
            <a:r>
              <a:rPr lang="en-US" sz="4000" b="1" dirty="0" err="1">
                <a:latin typeface="Kruti Dev 010" pitchFamily="2" charset="0"/>
              </a:rPr>
              <a:t>kfu;e</a:t>
            </a:r>
            <a:r>
              <a:rPr lang="en-US" sz="4000" b="1" dirty="0">
                <a:latin typeface="Kruti Dev 010" pitchFamily="2" charset="0"/>
              </a:rPr>
              <a:t>] 2015 ds </a:t>
            </a:r>
            <a:r>
              <a:rPr lang="en-US" sz="4000" b="1" dirty="0" err="1">
                <a:latin typeface="Kruti Dev 010" pitchFamily="2" charset="0"/>
              </a:rPr>
              <a:t>mís</a:t>
            </a:r>
            <a:r>
              <a:rPr lang="en-US" sz="4000" b="1" dirty="0">
                <a:latin typeface="Kruti Dev 010" pitchFamily="2" charset="0"/>
              </a:rPr>
              <a:t>';</a:t>
            </a:r>
            <a:endParaRPr lang="en-US" sz="3600" dirty="0">
              <a:latin typeface="Kruti Dev 010" pitchFamily="2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597308" y="2316389"/>
            <a:ext cx="7837190" cy="3981380"/>
            <a:chOff x="597308" y="2259239"/>
            <a:chExt cx="7837190" cy="3981380"/>
          </a:xfrm>
        </p:grpSpPr>
        <p:sp>
          <p:nvSpPr>
            <p:cNvPr id="10" name="Freeform 9"/>
            <p:cNvSpPr/>
            <p:nvPr/>
          </p:nvSpPr>
          <p:spPr>
            <a:xfrm>
              <a:off x="597308" y="2629161"/>
              <a:ext cx="1782216" cy="3263728"/>
            </a:xfrm>
            <a:custGeom>
              <a:avLst/>
              <a:gdLst>
                <a:gd name="connsiteX0" fmla="*/ 0 w 1782216"/>
                <a:gd name="connsiteY0" fmla="*/ 0 h 891108"/>
                <a:gd name="connsiteX1" fmla="*/ 1782216 w 1782216"/>
                <a:gd name="connsiteY1" fmla="*/ 0 h 891108"/>
                <a:gd name="connsiteX2" fmla="*/ 1782216 w 1782216"/>
                <a:gd name="connsiteY2" fmla="*/ 891108 h 891108"/>
                <a:gd name="connsiteX3" fmla="*/ 0 w 1782216"/>
                <a:gd name="connsiteY3" fmla="*/ 891108 h 891108"/>
                <a:gd name="connsiteX4" fmla="*/ 0 w 1782216"/>
                <a:gd name="connsiteY4" fmla="*/ 0 h 891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2216" h="891108">
                  <a:moveTo>
                    <a:pt x="0" y="0"/>
                  </a:moveTo>
                  <a:lnTo>
                    <a:pt x="1782216" y="0"/>
                  </a:lnTo>
                  <a:lnTo>
                    <a:pt x="1782216" y="891108"/>
                  </a:lnTo>
                  <a:lnTo>
                    <a:pt x="0" y="8911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830" tIns="36830" rIns="36830" bIns="36830" numCol="1" spcCol="1270" anchor="ctr" anchorCtr="0">
              <a:noAutofit/>
            </a:bodyPr>
            <a:lstStyle/>
            <a:p>
              <a:pPr algn="ctr" defTabSz="2578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200" b="1" dirty="0" smtClean="0">
                  <a:solidFill>
                    <a:schemeClr val="tx1"/>
                  </a:solidFill>
                  <a:latin typeface="Kruti Dev 010" pitchFamily="2" charset="0"/>
                </a:rPr>
                <a:t>;</a:t>
              </a:r>
              <a:r>
                <a:rPr lang="en-US" sz="2200" b="1" dirty="0" err="1" smtClean="0">
                  <a:solidFill>
                    <a:schemeClr val="tx1"/>
                  </a:solidFill>
                  <a:latin typeface="Kruti Dev 010" pitchFamily="2" charset="0"/>
                </a:rPr>
                <a:t>wukbVsM</a:t>
              </a:r>
              <a:r>
                <a:rPr lang="en-US" sz="2200" b="1" dirty="0" smtClean="0">
                  <a:solidFill>
                    <a:schemeClr val="tx1"/>
                  </a:solidFill>
                  <a:latin typeface="Kruti Dev 010" pitchFamily="2" charset="0"/>
                </a:rPr>
                <a:t> </a:t>
              </a:r>
              <a:r>
                <a:rPr lang="en-US" sz="2200" b="1" dirty="0" err="1" smtClean="0">
                  <a:solidFill>
                    <a:schemeClr val="tx1"/>
                  </a:solidFill>
                  <a:latin typeface="Kruti Dev 010" pitchFamily="2" charset="0"/>
                </a:rPr>
                <a:t>us’kUl</a:t>
              </a:r>
              <a:r>
                <a:rPr lang="en-US" sz="2200" b="1" dirty="0" smtClean="0">
                  <a:solidFill>
                    <a:schemeClr val="tx1"/>
                  </a:solidFill>
                  <a:latin typeface="Kruti Dev 010" pitchFamily="2" charset="0"/>
                </a:rPr>
                <a:t> </a:t>
              </a:r>
              <a:r>
                <a:rPr lang="en-US" sz="2200" b="1" dirty="0" err="1" smtClean="0">
                  <a:solidFill>
                    <a:schemeClr val="tx1"/>
                  </a:solidFill>
                  <a:latin typeface="Kruti Dev 010" pitchFamily="2" charset="0"/>
                </a:rPr>
                <a:t>dUosa’ku</a:t>
              </a:r>
              <a:r>
                <a:rPr lang="en-US" sz="2200" b="1" dirty="0" smtClean="0">
                  <a:solidFill>
                    <a:schemeClr val="tx1"/>
                  </a:solidFill>
                  <a:latin typeface="Kruti Dev 010" pitchFamily="2" charset="0"/>
                </a:rPr>
                <a:t> </a:t>
              </a:r>
              <a:r>
                <a:rPr lang="en-US" sz="2200" b="1" dirty="0" err="1" smtClean="0">
                  <a:solidFill>
                    <a:schemeClr val="tx1"/>
                  </a:solidFill>
                  <a:latin typeface="Kruti Dev 010" pitchFamily="2" charset="0"/>
                </a:rPr>
                <a:t>QkWj</a:t>
              </a:r>
              <a:r>
                <a:rPr lang="en-US" sz="2200" b="1" dirty="0" smtClean="0">
                  <a:solidFill>
                    <a:schemeClr val="tx1"/>
                  </a:solidFill>
                  <a:latin typeface="Kruti Dev 010" pitchFamily="2" charset="0"/>
                </a:rPr>
                <a:t> n </a:t>
              </a:r>
              <a:r>
                <a:rPr lang="en-US" sz="2200" b="1" dirty="0" err="1" smtClean="0">
                  <a:solidFill>
                    <a:schemeClr val="tx1"/>
                  </a:solidFill>
                  <a:latin typeface="Kruti Dev 010" pitchFamily="2" charset="0"/>
                </a:rPr>
                <a:t>jkbV</a:t>
              </a:r>
              <a:r>
                <a:rPr lang="en-US" sz="2200" b="1" dirty="0" smtClean="0">
                  <a:solidFill>
                    <a:schemeClr val="tx1"/>
                  </a:solidFill>
                  <a:latin typeface="Kruti Dev 010" pitchFamily="2" charset="0"/>
                </a:rPr>
                <a:t> </a:t>
              </a:r>
              <a:r>
                <a:rPr lang="en-US" sz="2200" b="1" dirty="0" err="1" smtClean="0">
                  <a:solidFill>
                    <a:schemeClr val="tx1"/>
                  </a:solidFill>
                  <a:latin typeface="Kruti Dev 010" pitchFamily="2" charset="0"/>
                </a:rPr>
                <a:t>vkWQ</a:t>
              </a:r>
              <a:r>
                <a:rPr lang="en-US" sz="2200" b="1" dirty="0" smtClean="0">
                  <a:solidFill>
                    <a:schemeClr val="tx1"/>
                  </a:solidFill>
                  <a:latin typeface="Kruti Dev 010" pitchFamily="2" charset="0"/>
                </a:rPr>
                <a:t> n </a:t>
              </a:r>
              <a:r>
                <a:rPr lang="en-US" sz="2200" b="1" dirty="0" err="1" smtClean="0">
                  <a:solidFill>
                    <a:schemeClr val="tx1"/>
                  </a:solidFill>
                  <a:latin typeface="Kruti Dev 010" pitchFamily="2" charset="0"/>
                </a:rPr>
                <a:t>fpYMªu</a:t>
              </a:r>
              <a:r>
                <a:rPr lang="en-US" sz="2200" b="1" dirty="0" smtClean="0">
                  <a:solidFill>
                    <a:schemeClr val="tx1"/>
                  </a:solidFill>
                  <a:latin typeface="Kruti Dev 010" pitchFamily="2" charset="0"/>
                </a:rPr>
                <a:t>] </a:t>
              </a:r>
              <a:r>
                <a:rPr lang="en-US" sz="2200" b="1" dirty="0" err="1" smtClean="0">
                  <a:solidFill>
                    <a:schemeClr val="tx1"/>
                  </a:solidFill>
                  <a:latin typeface="Kruti Dev 010" pitchFamily="2" charset="0"/>
                </a:rPr>
                <a:t>chftax</a:t>
              </a:r>
              <a:r>
                <a:rPr lang="en-US" sz="2200" b="1" dirty="0" smtClean="0">
                  <a:solidFill>
                    <a:schemeClr val="tx1"/>
                  </a:solidFill>
                  <a:latin typeface="Kruti Dev 010" pitchFamily="2" charset="0"/>
                </a:rPr>
                <a:t> </a:t>
              </a:r>
              <a:r>
                <a:rPr lang="en-US" sz="2200" b="1" dirty="0" err="1">
                  <a:solidFill>
                    <a:schemeClr val="tx1"/>
                  </a:solidFill>
                  <a:latin typeface="Kruti Dev 010" pitchFamily="2" charset="0"/>
                </a:rPr>
                <a:t>fu;e</a:t>
              </a:r>
              <a:r>
                <a:rPr lang="en-US" sz="2200" b="1" dirty="0">
                  <a:solidFill>
                    <a:schemeClr val="tx1"/>
                  </a:solidFill>
                  <a:latin typeface="Kruti Dev 010" pitchFamily="2" charset="0"/>
                </a:rPr>
                <a:t> </a:t>
              </a:r>
              <a:r>
                <a:rPr lang="en-US" sz="2200" b="1" dirty="0" err="1">
                  <a:solidFill>
                    <a:schemeClr val="tx1"/>
                  </a:solidFill>
                  <a:latin typeface="Kruti Dev 010" pitchFamily="2" charset="0"/>
                </a:rPr>
                <a:t>vkSj</a:t>
              </a:r>
              <a:r>
                <a:rPr lang="en-US" sz="2200" b="1" dirty="0">
                  <a:solidFill>
                    <a:schemeClr val="tx1"/>
                  </a:solidFill>
                  <a:latin typeface="Kruti Dev 010" pitchFamily="2" charset="0"/>
                </a:rPr>
                <a:t> </a:t>
              </a:r>
              <a:r>
                <a:rPr lang="en-US" sz="2200" b="1" dirty="0" err="1">
                  <a:solidFill>
                    <a:schemeClr val="tx1"/>
                  </a:solidFill>
                  <a:latin typeface="Kruti Dev 010" pitchFamily="2" charset="0"/>
                </a:rPr>
                <a:t>vU</a:t>
              </a:r>
              <a:r>
                <a:rPr lang="en-US" sz="2200" b="1" dirty="0">
                  <a:solidFill>
                    <a:schemeClr val="tx1"/>
                  </a:solidFill>
                  <a:latin typeface="Kruti Dev 010" pitchFamily="2" charset="0"/>
                </a:rPr>
                <a:t>; </a:t>
              </a:r>
              <a:r>
                <a:rPr lang="en-US" sz="2200" b="1" dirty="0" err="1">
                  <a:solidFill>
                    <a:schemeClr val="tx1"/>
                  </a:solidFill>
                  <a:latin typeface="Kruti Dev 010" pitchFamily="2" charset="0"/>
                </a:rPr>
                <a:t>lacaf</a:t>
              </a:r>
              <a:r>
                <a:rPr lang="en-US" sz="2200" b="1" dirty="0">
                  <a:solidFill>
                    <a:schemeClr val="tx1"/>
                  </a:solidFill>
                  <a:latin typeface="Kruti Dev 010" pitchFamily="2" charset="0"/>
                </a:rPr>
                <a:t>/</a:t>
              </a:r>
              <a:r>
                <a:rPr lang="en-US" sz="2200" b="1" dirty="0" err="1">
                  <a:solidFill>
                    <a:schemeClr val="tx1"/>
                  </a:solidFill>
                  <a:latin typeface="Kruti Dev 010" pitchFamily="2" charset="0"/>
                </a:rPr>
                <a:t>kr</a:t>
              </a:r>
              <a:r>
                <a:rPr lang="en-US" sz="2200" b="1" dirty="0">
                  <a:solidFill>
                    <a:schemeClr val="tx1"/>
                  </a:solidFill>
                  <a:latin typeface="Kruti Dev 010" pitchFamily="2" charset="0"/>
                </a:rPr>
                <a:t> </a:t>
              </a:r>
              <a:r>
                <a:rPr lang="en-US" sz="2200" b="1" dirty="0" err="1">
                  <a:solidFill>
                    <a:schemeClr val="tx1"/>
                  </a:solidFill>
                  <a:latin typeface="Kruti Dev 010" pitchFamily="2" charset="0"/>
                </a:rPr>
                <a:t>varjkZ"Vªh</a:t>
              </a:r>
              <a:r>
                <a:rPr lang="en-US" sz="2200" b="1" dirty="0">
                  <a:solidFill>
                    <a:schemeClr val="tx1"/>
                  </a:solidFill>
                  <a:latin typeface="Kruti Dev 010" pitchFamily="2" charset="0"/>
                </a:rPr>
                <a:t>; </a:t>
              </a:r>
              <a:r>
                <a:rPr lang="en-US" sz="2200" b="1" dirty="0" err="1">
                  <a:solidFill>
                    <a:schemeClr val="tx1"/>
                  </a:solidFill>
                  <a:latin typeface="Kruti Dev 010" pitchFamily="2" charset="0"/>
                </a:rPr>
                <a:t>midj.kksa</a:t>
              </a:r>
              <a:r>
                <a:rPr lang="en-US" sz="2200" b="1" dirty="0">
                  <a:solidFill>
                    <a:schemeClr val="tx1"/>
                  </a:solidFill>
                  <a:latin typeface="Kruti Dev 010" pitchFamily="2" charset="0"/>
                </a:rPr>
                <a:t> ds </a:t>
              </a:r>
              <a:r>
                <a:rPr lang="en-US" sz="2200" b="1" dirty="0" err="1">
                  <a:solidFill>
                    <a:schemeClr val="tx1"/>
                  </a:solidFill>
                  <a:latin typeface="Kruti Dev 010" pitchFamily="2" charset="0"/>
                </a:rPr>
                <a:t>mís</a:t>
              </a:r>
              <a:r>
                <a:rPr lang="en-US" sz="2200" b="1" dirty="0">
                  <a:solidFill>
                    <a:schemeClr val="tx1"/>
                  </a:solidFill>
                  <a:latin typeface="Kruti Dev 010" pitchFamily="2" charset="0"/>
                </a:rPr>
                <a:t>';</a:t>
              </a:r>
              <a:r>
                <a:rPr lang="en-US" sz="2200" b="1" dirty="0" err="1">
                  <a:solidFill>
                    <a:schemeClr val="tx1"/>
                  </a:solidFill>
                  <a:latin typeface="Kruti Dev 010" pitchFamily="2" charset="0"/>
                </a:rPr>
                <a:t>ksa</a:t>
              </a:r>
              <a:r>
                <a:rPr lang="en-US" sz="2200" b="1" dirty="0">
                  <a:solidFill>
                    <a:schemeClr val="tx1"/>
                  </a:solidFill>
                  <a:latin typeface="Kruti Dev 010" pitchFamily="2" charset="0"/>
                </a:rPr>
                <a:t> </a:t>
              </a:r>
              <a:r>
                <a:rPr lang="en-US" sz="2200" b="1" dirty="0" err="1">
                  <a:solidFill>
                    <a:schemeClr val="tx1"/>
                  </a:solidFill>
                  <a:latin typeface="Kruti Dev 010" pitchFamily="2" charset="0"/>
                </a:rPr>
                <a:t>dks</a:t>
              </a:r>
              <a:r>
                <a:rPr lang="en-US" sz="2200" b="1" dirty="0">
                  <a:solidFill>
                    <a:schemeClr val="tx1"/>
                  </a:solidFill>
                  <a:latin typeface="Kruti Dev 010" pitchFamily="2" charset="0"/>
                </a:rPr>
                <a:t> </a:t>
              </a:r>
              <a:r>
                <a:rPr lang="en-US" sz="2200" b="1" dirty="0" err="1">
                  <a:solidFill>
                    <a:schemeClr val="tx1"/>
                  </a:solidFill>
                  <a:latin typeface="Kruti Dev 010" pitchFamily="2" charset="0"/>
                </a:rPr>
                <a:t>çkIr</a:t>
              </a:r>
              <a:r>
                <a:rPr lang="en-US" sz="2200" b="1" dirty="0">
                  <a:solidFill>
                    <a:schemeClr val="tx1"/>
                  </a:solidFill>
                  <a:latin typeface="Kruti Dev 010" pitchFamily="2" charset="0"/>
                </a:rPr>
                <a:t> </a:t>
              </a:r>
              <a:r>
                <a:rPr lang="en-US" sz="2200" b="1" dirty="0" err="1">
                  <a:solidFill>
                    <a:schemeClr val="tx1"/>
                  </a:solidFill>
                  <a:latin typeface="Kruti Dev 010" pitchFamily="2" charset="0"/>
                </a:rPr>
                <a:t>djuk</a:t>
              </a:r>
              <a:endParaRPr lang="en-IN" sz="2200" b="1" dirty="0">
                <a:solidFill>
                  <a:schemeClr val="tx1"/>
                </a:solidFill>
                <a:latin typeface="Kruti Dev 010" pitchFamily="2" charset="0"/>
              </a:endParaRPr>
            </a:p>
          </p:txBody>
        </p:sp>
        <p:sp>
          <p:nvSpPr>
            <p:cNvPr id="11" name="Freeform 10"/>
            <p:cNvSpPr/>
            <p:nvPr/>
          </p:nvSpPr>
          <p:spPr>
            <a:xfrm>
              <a:off x="2615633" y="2629161"/>
              <a:ext cx="1782216" cy="3611458"/>
            </a:xfrm>
            <a:custGeom>
              <a:avLst/>
              <a:gdLst>
                <a:gd name="connsiteX0" fmla="*/ 0 w 1782216"/>
                <a:gd name="connsiteY0" fmla="*/ 0 h 891108"/>
                <a:gd name="connsiteX1" fmla="*/ 1782216 w 1782216"/>
                <a:gd name="connsiteY1" fmla="*/ 0 h 891108"/>
                <a:gd name="connsiteX2" fmla="*/ 1782216 w 1782216"/>
                <a:gd name="connsiteY2" fmla="*/ 891108 h 891108"/>
                <a:gd name="connsiteX3" fmla="*/ 0 w 1782216"/>
                <a:gd name="connsiteY3" fmla="*/ 891108 h 891108"/>
                <a:gd name="connsiteX4" fmla="*/ 0 w 1782216"/>
                <a:gd name="connsiteY4" fmla="*/ 0 h 891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2216" h="891108">
                  <a:moveTo>
                    <a:pt x="0" y="0"/>
                  </a:moveTo>
                  <a:lnTo>
                    <a:pt x="1782216" y="0"/>
                  </a:lnTo>
                  <a:lnTo>
                    <a:pt x="1782216" y="891108"/>
                  </a:lnTo>
                  <a:lnTo>
                    <a:pt x="0" y="8911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830" tIns="36830" rIns="36830" bIns="36830" numCol="1" spcCol="1270" anchor="ctr" anchorCtr="0">
              <a:noAutofit/>
            </a:bodyPr>
            <a:lstStyle/>
            <a:p>
              <a:pPr algn="ctr" defTabSz="2578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200" b="1" dirty="0" err="1" smtClean="0">
                  <a:solidFill>
                    <a:schemeClr val="tx1"/>
                  </a:solidFill>
                  <a:latin typeface="Kruti Dev 010" pitchFamily="2" charset="0"/>
                </a:rPr>
                <a:t>dkuwu</a:t>
              </a:r>
              <a:r>
                <a:rPr lang="en-US" sz="2200" b="1" dirty="0" smtClean="0">
                  <a:solidFill>
                    <a:schemeClr val="tx1"/>
                  </a:solidFill>
                  <a:latin typeface="Kruti Dev 010" pitchFamily="2" charset="0"/>
                </a:rPr>
                <a:t> </a:t>
              </a:r>
              <a:r>
                <a:rPr lang="en-US" sz="2200" b="1" dirty="0" err="1" smtClean="0">
                  <a:solidFill>
                    <a:schemeClr val="tx1"/>
                  </a:solidFill>
                  <a:latin typeface="Kruti Dev 010" pitchFamily="2" charset="0"/>
                </a:rPr>
                <a:t>mYya?ku</a:t>
              </a:r>
              <a:r>
                <a:rPr lang="en-US" sz="2200" b="1" dirty="0" smtClean="0">
                  <a:solidFill>
                    <a:schemeClr val="tx1"/>
                  </a:solidFill>
                  <a:latin typeface="Kruti Dev 010" pitchFamily="2" charset="0"/>
                </a:rPr>
                <a:t> </a:t>
              </a:r>
              <a:r>
                <a:rPr lang="en-US" sz="2200" b="1" dirty="0" err="1" smtClean="0">
                  <a:solidFill>
                    <a:schemeClr val="tx1"/>
                  </a:solidFill>
                  <a:latin typeface="Kruti Dev 010" pitchFamily="2" charset="0"/>
                </a:rPr>
                <a:t>djus</a:t>
              </a:r>
              <a:r>
                <a:rPr lang="en-US" sz="2200" b="1" dirty="0" smtClean="0">
                  <a:solidFill>
                    <a:schemeClr val="tx1"/>
                  </a:solidFill>
                  <a:latin typeface="Kruti Dev 010" pitchFamily="2" charset="0"/>
                </a:rPr>
                <a:t> </a:t>
              </a:r>
              <a:r>
                <a:rPr lang="en-US" sz="2200" b="1" dirty="0" err="1" smtClean="0">
                  <a:solidFill>
                    <a:schemeClr val="tx1"/>
                  </a:solidFill>
                  <a:latin typeface="Kruti Dev 010" pitchFamily="2" charset="0"/>
                </a:rPr>
                <a:t>okys</a:t>
              </a:r>
              <a:r>
                <a:rPr lang="en-US" sz="2200" b="1" dirty="0" smtClean="0">
                  <a:solidFill>
                    <a:schemeClr val="tx1"/>
                  </a:solidFill>
                  <a:latin typeface="Kruti Dev 010" pitchFamily="2" charset="0"/>
                </a:rPr>
                <a:t> </a:t>
              </a:r>
              <a:r>
                <a:rPr lang="en-US" sz="2200" b="1" dirty="0" err="1" smtClean="0">
                  <a:solidFill>
                    <a:schemeClr val="tx1"/>
                  </a:solidFill>
                  <a:latin typeface="Kruti Dev 010" pitchFamily="2" charset="0"/>
                </a:rPr>
                <a:t>ckyd</a:t>
              </a:r>
              <a:r>
                <a:rPr lang="en-US" sz="2200" b="1" dirty="0" smtClean="0">
                  <a:solidFill>
                    <a:schemeClr val="tx1"/>
                  </a:solidFill>
                  <a:latin typeface="Kruti Dev 010" pitchFamily="2" charset="0"/>
                </a:rPr>
                <a:t> </a:t>
              </a:r>
              <a:r>
                <a:rPr lang="en-US" sz="2200" b="1" dirty="0" err="1" smtClean="0">
                  <a:solidFill>
                    <a:schemeClr val="tx1"/>
                  </a:solidFill>
                  <a:latin typeface="Kruti Dev 010" pitchFamily="2" charset="0"/>
                </a:rPr>
                <a:t>vkSj</a:t>
              </a:r>
              <a:r>
                <a:rPr lang="en-US" sz="2200" b="1" dirty="0" smtClean="0">
                  <a:solidFill>
                    <a:schemeClr val="tx1"/>
                  </a:solidFill>
                  <a:latin typeface="Kruti Dev 010" pitchFamily="2" charset="0"/>
                </a:rPr>
                <a:t> ns[</a:t>
              </a:r>
              <a:r>
                <a:rPr lang="en-US" sz="2200" b="1" dirty="0" err="1" smtClean="0">
                  <a:solidFill>
                    <a:schemeClr val="tx1"/>
                  </a:solidFill>
                  <a:latin typeface="Kruti Dev 010" pitchFamily="2" charset="0"/>
                </a:rPr>
                <a:t>kjs</a:t>
              </a:r>
              <a:r>
                <a:rPr lang="en-US" sz="2200" b="1" dirty="0" smtClean="0">
                  <a:solidFill>
                    <a:schemeClr val="tx1"/>
                  </a:solidFill>
                  <a:latin typeface="Kruti Dev 010" pitchFamily="2" charset="0"/>
                </a:rPr>
                <a:t>[k </a:t>
              </a:r>
              <a:r>
                <a:rPr lang="en-US" sz="2200" b="1" dirty="0" err="1" smtClean="0">
                  <a:solidFill>
                    <a:schemeClr val="tx1"/>
                  </a:solidFill>
                  <a:latin typeface="Kruti Dev 010" pitchFamily="2" charset="0"/>
                </a:rPr>
                <a:t>rFkk</a:t>
              </a:r>
              <a:r>
                <a:rPr lang="en-US" sz="2200" b="1" dirty="0" smtClean="0">
                  <a:solidFill>
                    <a:schemeClr val="tx1"/>
                  </a:solidFill>
                  <a:latin typeface="Kruti Dev 010" pitchFamily="2" charset="0"/>
                </a:rPr>
                <a:t> </a:t>
              </a:r>
              <a:r>
                <a:rPr lang="en-US" sz="2200" b="1" dirty="0" err="1" smtClean="0">
                  <a:solidFill>
                    <a:schemeClr val="tx1"/>
                  </a:solidFill>
                  <a:latin typeface="Kruti Dev 010" pitchFamily="2" charset="0"/>
                </a:rPr>
                <a:t>laj</a:t>
              </a:r>
              <a:r>
                <a:rPr lang="en-US" sz="2200" b="1" dirty="0" smtClean="0">
                  <a:solidFill>
                    <a:schemeClr val="tx1"/>
                  </a:solidFill>
                  <a:latin typeface="Kruti Dev 010" pitchFamily="2" charset="0"/>
                </a:rPr>
                <a:t>{</a:t>
              </a:r>
              <a:r>
                <a:rPr lang="en-US" sz="2200" b="1" dirty="0" err="1" smtClean="0">
                  <a:solidFill>
                    <a:schemeClr val="tx1"/>
                  </a:solidFill>
                  <a:latin typeface="Kruti Dev 010" pitchFamily="2" charset="0"/>
                </a:rPr>
                <a:t>k.k</a:t>
              </a:r>
              <a:r>
                <a:rPr lang="en-US" sz="2200" b="1" dirty="0" smtClean="0">
                  <a:solidFill>
                    <a:schemeClr val="tx1"/>
                  </a:solidFill>
                  <a:latin typeface="Kruti Dev 010" pitchFamily="2" charset="0"/>
                </a:rPr>
                <a:t> ds </a:t>
              </a:r>
              <a:r>
                <a:rPr lang="en-US" sz="2200" b="1" dirty="0" err="1" smtClean="0">
                  <a:solidFill>
                    <a:schemeClr val="tx1"/>
                  </a:solidFill>
                  <a:latin typeface="Kruti Dev 010" pitchFamily="2" charset="0"/>
                </a:rPr>
                <a:t>t#jrean</a:t>
              </a:r>
              <a:r>
                <a:rPr lang="en-US" sz="2200" b="1" dirty="0" smtClean="0">
                  <a:solidFill>
                    <a:schemeClr val="tx1"/>
                  </a:solidFill>
                  <a:latin typeface="Kruti Dev 010" pitchFamily="2" charset="0"/>
                </a:rPr>
                <a:t> </a:t>
              </a:r>
              <a:r>
                <a:rPr lang="en-US" sz="2200" b="1" dirty="0" err="1" smtClean="0">
                  <a:solidFill>
                    <a:schemeClr val="tx1"/>
                  </a:solidFill>
                  <a:latin typeface="Kruti Dev 010" pitchFamily="2" charset="0"/>
                </a:rPr>
                <a:t>ckyd</a:t>
              </a:r>
              <a:r>
                <a:rPr lang="en-US" sz="2200" b="1" dirty="0" smtClean="0">
                  <a:solidFill>
                    <a:schemeClr val="tx1"/>
                  </a:solidFill>
                  <a:latin typeface="Kruti Dev 010" pitchFamily="2" charset="0"/>
                </a:rPr>
                <a:t> dh </a:t>
              </a:r>
              <a:r>
                <a:rPr lang="en-US" sz="2200" b="1" dirty="0" err="1">
                  <a:solidFill>
                    <a:schemeClr val="tx1"/>
                  </a:solidFill>
                  <a:latin typeface="Kruti Dev 010" pitchFamily="2" charset="0"/>
                </a:rPr>
                <a:t>mfpr</a:t>
              </a:r>
              <a:r>
                <a:rPr lang="en-US" sz="2200" b="1" dirty="0">
                  <a:solidFill>
                    <a:schemeClr val="tx1"/>
                  </a:solidFill>
                  <a:latin typeface="Kruti Dev 010" pitchFamily="2" charset="0"/>
                </a:rPr>
                <a:t> ns[</a:t>
              </a:r>
              <a:r>
                <a:rPr lang="en-US" sz="2200" b="1" dirty="0" err="1">
                  <a:solidFill>
                    <a:schemeClr val="tx1"/>
                  </a:solidFill>
                  <a:latin typeface="Kruti Dev 010" pitchFamily="2" charset="0"/>
                </a:rPr>
                <a:t>kHkky</a:t>
              </a:r>
              <a:r>
                <a:rPr lang="en-US" sz="2200" b="1" dirty="0">
                  <a:solidFill>
                    <a:schemeClr val="tx1"/>
                  </a:solidFill>
                  <a:latin typeface="Kruti Dev 010" pitchFamily="2" charset="0"/>
                </a:rPr>
                <a:t>] </a:t>
              </a:r>
              <a:r>
                <a:rPr lang="en-US" sz="2200" b="1" dirty="0" err="1">
                  <a:solidFill>
                    <a:schemeClr val="tx1"/>
                  </a:solidFill>
                  <a:latin typeface="Kruti Dev 010" pitchFamily="2" charset="0"/>
                </a:rPr>
                <a:t>lqj</a:t>
              </a:r>
              <a:r>
                <a:rPr lang="en-US" sz="2200" b="1" dirty="0">
                  <a:solidFill>
                    <a:schemeClr val="tx1"/>
                  </a:solidFill>
                  <a:latin typeface="Kruti Dev 010" pitchFamily="2" charset="0"/>
                </a:rPr>
                <a:t>{</a:t>
              </a:r>
              <a:r>
                <a:rPr lang="en-US" sz="2200" b="1" dirty="0" err="1">
                  <a:solidFill>
                    <a:schemeClr val="tx1"/>
                  </a:solidFill>
                  <a:latin typeface="Kruti Dev 010" pitchFamily="2" charset="0"/>
                </a:rPr>
                <a:t>kk</a:t>
              </a:r>
              <a:r>
                <a:rPr lang="en-US" sz="2200" b="1" dirty="0">
                  <a:solidFill>
                    <a:schemeClr val="tx1"/>
                  </a:solidFill>
                  <a:latin typeface="Kruti Dev 010" pitchFamily="2" charset="0"/>
                </a:rPr>
                <a:t>] </a:t>
              </a:r>
              <a:r>
                <a:rPr lang="en-US" sz="2200" b="1" dirty="0" err="1">
                  <a:solidFill>
                    <a:schemeClr val="tx1"/>
                  </a:solidFill>
                  <a:latin typeface="Kruti Dev 010" pitchFamily="2" charset="0"/>
                </a:rPr>
                <a:t>fodkl</a:t>
              </a:r>
              <a:r>
                <a:rPr lang="en-US" sz="2200" b="1" dirty="0">
                  <a:solidFill>
                    <a:schemeClr val="tx1"/>
                  </a:solidFill>
                  <a:latin typeface="Kruti Dev 010" pitchFamily="2" charset="0"/>
                </a:rPr>
                <a:t>] </a:t>
              </a:r>
              <a:r>
                <a:rPr lang="en-US" sz="2200" b="1" dirty="0" err="1">
                  <a:solidFill>
                    <a:schemeClr val="tx1"/>
                  </a:solidFill>
                  <a:latin typeface="Kruti Dev 010" pitchFamily="2" charset="0"/>
                </a:rPr>
                <a:t>mipkj</a:t>
              </a:r>
              <a:r>
                <a:rPr lang="en-US" sz="2200" b="1" dirty="0">
                  <a:solidFill>
                    <a:schemeClr val="tx1"/>
                  </a:solidFill>
                  <a:latin typeface="Kruti Dev 010" pitchFamily="2" charset="0"/>
                </a:rPr>
                <a:t>] </a:t>
              </a:r>
              <a:r>
                <a:rPr lang="en-US" sz="2200" b="1" dirty="0" err="1">
                  <a:solidFill>
                    <a:schemeClr val="tx1"/>
                  </a:solidFill>
                  <a:latin typeface="Kruti Dev 010" pitchFamily="2" charset="0"/>
                </a:rPr>
                <a:t>lkekftd</a:t>
              </a:r>
              <a:r>
                <a:rPr lang="en-US" sz="2200" b="1" dirty="0">
                  <a:solidFill>
                    <a:schemeClr val="tx1"/>
                  </a:solidFill>
                  <a:latin typeface="Kruti Dev 010" pitchFamily="2" charset="0"/>
                </a:rPr>
                <a:t> </a:t>
              </a:r>
              <a:r>
                <a:rPr lang="en-US" sz="2200" b="1" dirty="0" smtClean="0">
                  <a:solidFill>
                    <a:schemeClr val="tx1"/>
                  </a:solidFill>
                  <a:latin typeface="Kruti Dev 010" pitchFamily="2" charset="0"/>
                </a:rPr>
                <a:t/>
              </a:r>
              <a:br>
                <a:rPr lang="en-US" sz="2200" b="1" dirty="0" smtClean="0">
                  <a:solidFill>
                    <a:schemeClr val="tx1"/>
                  </a:solidFill>
                  <a:latin typeface="Kruti Dev 010" pitchFamily="2" charset="0"/>
                </a:rPr>
              </a:br>
              <a:r>
                <a:rPr lang="en-US" sz="2200" b="1" dirty="0" err="1" smtClean="0">
                  <a:solidFill>
                    <a:schemeClr val="tx1"/>
                  </a:solidFill>
                  <a:latin typeface="Kruti Dev 010" pitchFamily="2" charset="0"/>
                </a:rPr>
                <a:t>lq</a:t>
              </a:r>
              <a:r>
                <a:rPr lang="en-US" sz="2200" b="1" dirty="0" smtClean="0">
                  <a:solidFill>
                    <a:schemeClr val="tx1"/>
                  </a:solidFill>
                  <a:latin typeface="Kruti Dev 010" pitchFamily="2" charset="0"/>
                </a:rPr>
                <a:t>–&lt;+</a:t>
              </a:r>
              <a:r>
                <a:rPr lang="en-US" sz="2200" b="1" dirty="0" err="1" smtClean="0">
                  <a:solidFill>
                    <a:schemeClr val="tx1"/>
                  </a:solidFill>
                  <a:latin typeface="Kruti Dev 010" pitchFamily="2" charset="0"/>
                </a:rPr>
                <a:t>hdj.k</a:t>
              </a:r>
              <a:r>
                <a:rPr lang="en-US" sz="2200" b="1" dirty="0" smtClean="0">
                  <a:solidFill>
                    <a:schemeClr val="tx1"/>
                  </a:solidFill>
                  <a:latin typeface="Kruti Dev 010" pitchFamily="2" charset="0"/>
                </a:rPr>
                <a:t> </a:t>
              </a:r>
              <a:r>
                <a:rPr lang="en-US" sz="2200" b="1" dirty="0" err="1">
                  <a:solidFill>
                    <a:schemeClr val="tx1"/>
                  </a:solidFill>
                  <a:latin typeface="Kruti Dev 010" pitchFamily="2" charset="0"/>
                </a:rPr>
                <a:t>çnku</a:t>
              </a:r>
              <a:r>
                <a:rPr lang="en-US" sz="2200" b="1" dirty="0">
                  <a:solidFill>
                    <a:schemeClr val="tx1"/>
                  </a:solidFill>
                  <a:latin typeface="Kruti Dev 010" pitchFamily="2" charset="0"/>
                </a:rPr>
                <a:t> </a:t>
              </a:r>
              <a:r>
                <a:rPr lang="en-US" sz="2200" b="1" dirty="0" err="1">
                  <a:solidFill>
                    <a:schemeClr val="tx1"/>
                  </a:solidFill>
                  <a:latin typeface="Kruti Dev 010" pitchFamily="2" charset="0"/>
                </a:rPr>
                <a:t>djuk</a:t>
              </a:r>
              <a:endParaRPr lang="en-US" sz="2200" b="1" dirty="0">
                <a:solidFill>
                  <a:schemeClr val="tx1"/>
                </a:solidFill>
                <a:latin typeface="Kruti Dev 010" pitchFamily="2" charset="0"/>
              </a:endParaRPr>
            </a:p>
          </p:txBody>
        </p:sp>
        <p:sp>
          <p:nvSpPr>
            <p:cNvPr id="12" name="Freeform 11"/>
            <p:cNvSpPr/>
            <p:nvPr/>
          </p:nvSpPr>
          <p:spPr>
            <a:xfrm>
              <a:off x="4633958" y="2629161"/>
              <a:ext cx="1782216" cy="2851434"/>
            </a:xfrm>
            <a:custGeom>
              <a:avLst/>
              <a:gdLst>
                <a:gd name="connsiteX0" fmla="*/ 0 w 1782216"/>
                <a:gd name="connsiteY0" fmla="*/ 0 h 891108"/>
                <a:gd name="connsiteX1" fmla="*/ 1782216 w 1782216"/>
                <a:gd name="connsiteY1" fmla="*/ 0 h 891108"/>
                <a:gd name="connsiteX2" fmla="*/ 1782216 w 1782216"/>
                <a:gd name="connsiteY2" fmla="*/ 891108 h 891108"/>
                <a:gd name="connsiteX3" fmla="*/ 0 w 1782216"/>
                <a:gd name="connsiteY3" fmla="*/ 891108 h 891108"/>
                <a:gd name="connsiteX4" fmla="*/ 0 w 1782216"/>
                <a:gd name="connsiteY4" fmla="*/ 0 h 891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2216" h="891108">
                  <a:moveTo>
                    <a:pt x="0" y="0"/>
                  </a:moveTo>
                  <a:lnTo>
                    <a:pt x="1782216" y="0"/>
                  </a:lnTo>
                  <a:lnTo>
                    <a:pt x="1782216" y="891108"/>
                  </a:lnTo>
                  <a:lnTo>
                    <a:pt x="0" y="8911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830" tIns="36830" rIns="36830" bIns="36830" numCol="1" spcCol="1270" anchor="ctr" anchorCtr="0">
              <a:noAutofit/>
            </a:bodyPr>
            <a:lstStyle/>
            <a:p>
              <a:pPr algn="ctr" defTabSz="2578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200" b="1" dirty="0" err="1">
                  <a:solidFill>
                    <a:schemeClr val="tx1"/>
                  </a:solidFill>
                  <a:latin typeface="Kruti Dev 010" pitchFamily="2" charset="0"/>
                </a:rPr>
                <a:t>dkuwu</a:t>
              </a:r>
              <a:r>
                <a:rPr lang="en-US" sz="2200" b="1" dirty="0">
                  <a:solidFill>
                    <a:schemeClr val="tx1"/>
                  </a:solidFill>
                  <a:latin typeface="Kruti Dev 010" pitchFamily="2" charset="0"/>
                </a:rPr>
                <a:t> ds </a:t>
              </a:r>
              <a:r>
                <a:rPr lang="en-US" sz="2200" b="1" dirty="0" err="1">
                  <a:solidFill>
                    <a:schemeClr val="tx1"/>
                  </a:solidFill>
                  <a:latin typeface="Kruti Dev 010" pitchFamily="2" charset="0"/>
                </a:rPr>
                <a:t>fojks</a:t>
              </a:r>
              <a:r>
                <a:rPr lang="en-US" sz="2200" b="1" dirty="0">
                  <a:solidFill>
                    <a:schemeClr val="tx1"/>
                  </a:solidFill>
                  <a:latin typeface="Kruti Dev 010" pitchFamily="2" charset="0"/>
                </a:rPr>
                <a:t>/k </a:t>
              </a:r>
              <a:r>
                <a:rPr lang="en-US" sz="2200" b="1" dirty="0" err="1">
                  <a:solidFill>
                    <a:schemeClr val="tx1"/>
                  </a:solidFill>
                  <a:latin typeface="Kruti Dev 010" pitchFamily="2" charset="0"/>
                </a:rPr>
                <a:t>esa</a:t>
              </a:r>
              <a:r>
                <a:rPr lang="en-US" sz="2200" b="1" dirty="0">
                  <a:solidFill>
                    <a:schemeClr val="tx1"/>
                  </a:solidFill>
                  <a:latin typeface="Kruti Dev 010" pitchFamily="2" charset="0"/>
                </a:rPr>
                <a:t> </a:t>
              </a:r>
              <a:r>
                <a:rPr lang="en-US" sz="2200" b="1" dirty="0" err="1">
                  <a:solidFill>
                    <a:schemeClr val="tx1"/>
                  </a:solidFill>
                  <a:latin typeface="Kruti Dev 010" pitchFamily="2" charset="0"/>
                </a:rPr>
                <a:t>cPpksa</a:t>
              </a:r>
              <a:r>
                <a:rPr lang="en-US" sz="2200" b="1" dirty="0">
                  <a:solidFill>
                    <a:schemeClr val="tx1"/>
                  </a:solidFill>
                  <a:latin typeface="Kruti Dev 010" pitchFamily="2" charset="0"/>
                </a:rPr>
                <a:t> ds </a:t>
              </a:r>
              <a:r>
                <a:rPr lang="en-US" sz="2200" b="1" dirty="0" err="1">
                  <a:solidFill>
                    <a:schemeClr val="tx1"/>
                  </a:solidFill>
                  <a:latin typeface="Kruti Dev 010" pitchFamily="2" charset="0"/>
                </a:rPr>
                <a:t>fy</a:t>
              </a:r>
              <a:r>
                <a:rPr lang="en-US" sz="2200" b="1" dirty="0">
                  <a:solidFill>
                    <a:schemeClr val="tx1"/>
                  </a:solidFill>
                  <a:latin typeface="Kruti Dev 010" pitchFamily="2" charset="0"/>
                </a:rPr>
                <a:t>, </a:t>
              </a:r>
              <a:r>
                <a:rPr lang="en-US" sz="2200" b="1" dirty="0" err="1">
                  <a:solidFill>
                    <a:schemeClr val="tx1"/>
                  </a:solidFill>
                  <a:latin typeface="Kruti Dev 010" pitchFamily="2" charset="0"/>
                </a:rPr>
                <a:t>çfØ;kRed</a:t>
              </a:r>
              <a:r>
                <a:rPr lang="en-US" sz="2200" b="1" dirty="0">
                  <a:solidFill>
                    <a:schemeClr val="tx1"/>
                  </a:solidFill>
                  <a:latin typeface="Kruti Dev 010" pitchFamily="2" charset="0"/>
                </a:rPr>
                <a:t> </a:t>
              </a:r>
              <a:r>
                <a:rPr lang="en-US" sz="2200" b="1" dirty="0" err="1">
                  <a:solidFill>
                    <a:schemeClr val="tx1"/>
                  </a:solidFill>
                  <a:latin typeface="Kruti Dev 010" pitchFamily="2" charset="0"/>
                </a:rPr>
                <a:t>lqjf</a:t>
              </a:r>
              <a:r>
                <a:rPr lang="en-US" sz="2200" b="1" dirty="0">
                  <a:solidFill>
                    <a:schemeClr val="tx1"/>
                  </a:solidFill>
                  <a:latin typeface="Kruti Dev 010" pitchFamily="2" charset="0"/>
                </a:rPr>
                <a:t>{</a:t>
              </a:r>
              <a:r>
                <a:rPr lang="en-US" sz="2200" b="1" dirty="0" err="1">
                  <a:solidFill>
                    <a:schemeClr val="tx1"/>
                  </a:solidFill>
                  <a:latin typeface="Kruti Dev 010" pitchFamily="2" charset="0"/>
                </a:rPr>
                <a:t>kr</a:t>
              </a:r>
              <a:r>
                <a:rPr lang="en-US" sz="2200" b="1" dirty="0">
                  <a:solidFill>
                    <a:schemeClr val="tx1"/>
                  </a:solidFill>
                  <a:latin typeface="Kruti Dev 010" pitchFamily="2" charset="0"/>
                </a:rPr>
                <a:t> </a:t>
              </a:r>
              <a:r>
                <a:rPr lang="en-US" sz="2200" b="1" dirty="0" err="1">
                  <a:solidFill>
                    <a:schemeClr val="tx1"/>
                  </a:solidFill>
                  <a:latin typeface="Kruti Dev 010" pitchFamily="2" charset="0"/>
                </a:rPr>
                <a:t>xkMZ</a:t>
              </a:r>
              <a:r>
                <a:rPr lang="en-US" sz="2200" b="1" dirty="0">
                  <a:solidFill>
                    <a:schemeClr val="tx1"/>
                  </a:solidFill>
                  <a:latin typeface="Kruti Dev 010" pitchFamily="2" charset="0"/>
                </a:rPr>
                <a:t> </a:t>
              </a:r>
              <a:r>
                <a:rPr lang="en-US" sz="2200" b="1" dirty="0" err="1">
                  <a:solidFill>
                    <a:schemeClr val="tx1"/>
                  </a:solidFill>
                  <a:latin typeface="Kruti Dev 010" pitchFamily="2" charset="0"/>
                </a:rPr>
                <a:t>fufnZ"V</a:t>
              </a:r>
              <a:r>
                <a:rPr lang="en-US" sz="2200" b="1" dirty="0">
                  <a:solidFill>
                    <a:schemeClr val="tx1"/>
                  </a:solidFill>
                  <a:latin typeface="Kruti Dev 010" pitchFamily="2" charset="0"/>
                </a:rPr>
                <a:t> </a:t>
              </a:r>
              <a:r>
                <a:rPr lang="en-US" sz="2200" b="1" dirty="0" err="1">
                  <a:solidFill>
                    <a:schemeClr val="tx1"/>
                  </a:solidFill>
                  <a:latin typeface="Kruti Dev 010" pitchFamily="2" charset="0"/>
                </a:rPr>
                <a:t>djuk</a:t>
              </a:r>
              <a:endParaRPr lang="en-US" sz="2200" b="1" dirty="0">
                <a:solidFill>
                  <a:schemeClr val="tx1"/>
                </a:solidFill>
                <a:latin typeface="Kruti Dev 010" pitchFamily="2" charset="0"/>
              </a:endParaRPr>
            </a:p>
          </p:txBody>
        </p:sp>
        <p:sp>
          <p:nvSpPr>
            <p:cNvPr id="13" name="Freeform 12"/>
            <p:cNvSpPr/>
            <p:nvPr/>
          </p:nvSpPr>
          <p:spPr>
            <a:xfrm>
              <a:off x="6652282" y="2629161"/>
              <a:ext cx="1782216" cy="2851434"/>
            </a:xfrm>
            <a:custGeom>
              <a:avLst/>
              <a:gdLst>
                <a:gd name="connsiteX0" fmla="*/ 0 w 1782216"/>
                <a:gd name="connsiteY0" fmla="*/ 0 h 891108"/>
                <a:gd name="connsiteX1" fmla="*/ 1782216 w 1782216"/>
                <a:gd name="connsiteY1" fmla="*/ 0 h 891108"/>
                <a:gd name="connsiteX2" fmla="*/ 1782216 w 1782216"/>
                <a:gd name="connsiteY2" fmla="*/ 891108 h 891108"/>
                <a:gd name="connsiteX3" fmla="*/ 0 w 1782216"/>
                <a:gd name="connsiteY3" fmla="*/ 891108 h 891108"/>
                <a:gd name="connsiteX4" fmla="*/ 0 w 1782216"/>
                <a:gd name="connsiteY4" fmla="*/ 0 h 891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2216" h="891108">
                  <a:moveTo>
                    <a:pt x="0" y="0"/>
                  </a:moveTo>
                  <a:lnTo>
                    <a:pt x="1782216" y="0"/>
                  </a:lnTo>
                  <a:lnTo>
                    <a:pt x="1782216" y="891108"/>
                  </a:lnTo>
                  <a:lnTo>
                    <a:pt x="0" y="8911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830" tIns="36830" rIns="36830" bIns="36830" numCol="1" spcCol="1270" anchor="ctr" anchorCtr="0">
              <a:noAutofit/>
            </a:bodyPr>
            <a:lstStyle/>
            <a:p>
              <a:pPr algn="ctr" defTabSz="2578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200" b="1" dirty="0" err="1">
                  <a:solidFill>
                    <a:schemeClr val="tx1"/>
                  </a:solidFill>
                  <a:latin typeface="Kruti Dev 010" pitchFamily="2" charset="0"/>
                </a:rPr>
                <a:t>ekStwnk</a:t>
              </a:r>
              <a:r>
                <a:rPr lang="en-US" sz="2200" b="1" dirty="0">
                  <a:solidFill>
                    <a:schemeClr val="tx1"/>
                  </a:solidFill>
                  <a:latin typeface="Kruti Dev 010" pitchFamily="2" charset="0"/>
                </a:rPr>
                <a:t> </a:t>
              </a:r>
              <a:r>
                <a:rPr lang="en-US" sz="2200" b="1" dirty="0" err="1">
                  <a:solidFill>
                    <a:schemeClr val="tx1"/>
                  </a:solidFill>
                  <a:latin typeface="Kruti Dev 010" pitchFamily="2" charset="0"/>
                </a:rPr>
                <a:t>vf</a:t>
              </a:r>
              <a:r>
                <a:rPr lang="en-US" sz="2200" b="1" dirty="0">
                  <a:solidFill>
                    <a:schemeClr val="tx1"/>
                  </a:solidFill>
                  <a:latin typeface="Kruti Dev 010" pitchFamily="2" charset="0"/>
                </a:rPr>
                <a:t>/</a:t>
              </a:r>
              <a:r>
                <a:rPr lang="en-US" sz="2200" b="1" dirty="0" err="1">
                  <a:solidFill>
                    <a:schemeClr val="tx1"/>
                  </a:solidFill>
                  <a:latin typeface="Kruti Dev 010" pitchFamily="2" charset="0"/>
                </a:rPr>
                <a:t>kfu;e</a:t>
              </a:r>
              <a:r>
                <a:rPr lang="en-US" sz="2200" b="1" dirty="0">
                  <a:solidFill>
                    <a:schemeClr val="tx1"/>
                  </a:solidFill>
                  <a:latin typeface="Kruti Dev 010" pitchFamily="2" charset="0"/>
                </a:rPr>
                <a:t> </a:t>
              </a:r>
              <a:r>
                <a:rPr lang="en-US" sz="2200" b="1" dirty="0" err="1">
                  <a:solidFill>
                    <a:schemeClr val="tx1"/>
                  </a:solidFill>
                  <a:latin typeface="Kruti Dev 010" pitchFamily="2" charset="0"/>
                </a:rPr>
                <a:t>esa</a:t>
              </a:r>
              <a:r>
                <a:rPr lang="en-US" sz="2200" b="1" dirty="0">
                  <a:solidFill>
                    <a:schemeClr val="tx1"/>
                  </a:solidFill>
                  <a:latin typeface="Kruti Dev 010" pitchFamily="2" charset="0"/>
                </a:rPr>
                <a:t> </a:t>
              </a:r>
              <a:r>
                <a:rPr lang="en-US" sz="2200" b="1" dirty="0" err="1">
                  <a:solidFill>
                    <a:schemeClr val="tx1"/>
                  </a:solidFill>
                  <a:latin typeface="Kruti Dev 010" pitchFamily="2" charset="0"/>
                </a:rPr>
                <a:t>pqukSfr;ksa</a:t>
              </a:r>
              <a:r>
                <a:rPr lang="en-US" sz="2200" b="1" dirty="0">
                  <a:solidFill>
                    <a:schemeClr val="tx1"/>
                  </a:solidFill>
                  <a:latin typeface="Kruti Dev 010" pitchFamily="2" charset="0"/>
                </a:rPr>
                <a:t> </a:t>
              </a:r>
              <a:r>
                <a:rPr lang="en-US" sz="2200" b="1" dirty="0" err="1">
                  <a:solidFill>
                    <a:schemeClr val="tx1"/>
                  </a:solidFill>
                  <a:latin typeface="Kruti Dev 010" pitchFamily="2" charset="0"/>
                </a:rPr>
                <a:t>dk</a:t>
              </a:r>
              <a:r>
                <a:rPr lang="en-US" sz="2200" b="1" dirty="0">
                  <a:solidFill>
                    <a:schemeClr val="tx1"/>
                  </a:solidFill>
                  <a:latin typeface="Kruti Dev 010" pitchFamily="2" charset="0"/>
                </a:rPr>
                <a:t> </a:t>
              </a:r>
              <a:r>
                <a:rPr lang="en-US" sz="2200" b="1" dirty="0" err="1">
                  <a:solidFill>
                    <a:schemeClr val="tx1"/>
                  </a:solidFill>
                  <a:latin typeface="Kruti Dev 010" pitchFamily="2" charset="0"/>
                </a:rPr>
                <a:t>lek</a:t>
              </a:r>
              <a:r>
                <a:rPr lang="en-US" sz="2200" b="1" dirty="0">
                  <a:solidFill>
                    <a:schemeClr val="tx1"/>
                  </a:solidFill>
                  <a:latin typeface="Kruti Dev 010" pitchFamily="2" charset="0"/>
                </a:rPr>
                <a:t>/</a:t>
              </a:r>
              <a:r>
                <a:rPr lang="en-US" sz="2200" b="1" dirty="0" err="1">
                  <a:solidFill>
                    <a:schemeClr val="tx1"/>
                  </a:solidFill>
                  <a:latin typeface="Kruti Dev 010" pitchFamily="2" charset="0"/>
                </a:rPr>
                <a:t>kku</a:t>
              </a:r>
              <a:r>
                <a:rPr lang="en-US" sz="2200" b="1" dirty="0">
                  <a:solidFill>
                    <a:schemeClr val="tx1"/>
                  </a:solidFill>
                  <a:latin typeface="Kruti Dev 010" pitchFamily="2" charset="0"/>
                </a:rPr>
                <a:t> </a:t>
              </a:r>
              <a:r>
                <a:rPr lang="en-US" sz="2200" b="1" dirty="0" err="1">
                  <a:solidFill>
                    <a:schemeClr val="tx1"/>
                  </a:solidFill>
                  <a:latin typeface="Kruti Dev 010" pitchFamily="2" charset="0"/>
                </a:rPr>
                <a:t>djuk</a:t>
              </a:r>
              <a:endParaRPr lang="en-US" sz="2200" b="1" dirty="0">
                <a:solidFill>
                  <a:schemeClr val="tx1"/>
                </a:solidFill>
                <a:latin typeface="Kruti Dev 010" pitchFamily="2" charset="0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flipV="1">
              <a:off x="1488416" y="2259239"/>
              <a:ext cx="0" cy="379447"/>
            </a:xfrm>
            <a:prstGeom prst="line">
              <a:avLst/>
            </a:prstGeom>
            <a:ln w="38100">
              <a:solidFill>
                <a:srgbClr val="FFC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3506741" y="2259239"/>
              <a:ext cx="0" cy="379447"/>
            </a:xfrm>
            <a:prstGeom prst="line">
              <a:avLst/>
            </a:prstGeom>
            <a:ln w="38100">
              <a:solidFill>
                <a:srgbClr val="FFC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5525066" y="2259239"/>
              <a:ext cx="0" cy="379447"/>
            </a:xfrm>
            <a:prstGeom prst="line">
              <a:avLst/>
            </a:prstGeom>
            <a:ln w="38100">
              <a:solidFill>
                <a:srgbClr val="FFC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V="1">
              <a:off x="7543390" y="2259239"/>
              <a:ext cx="0" cy="379447"/>
            </a:xfrm>
            <a:prstGeom prst="line">
              <a:avLst/>
            </a:prstGeom>
            <a:ln w="38100">
              <a:solidFill>
                <a:srgbClr val="FFC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1469366" y="2259239"/>
              <a:ext cx="6096659" cy="0"/>
            </a:xfrm>
            <a:prstGeom prst="line">
              <a:avLst/>
            </a:prstGeom>
            <a:ln w="38100">
              <a:solidFill>
                <a:srgbClr val="FFC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24372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34938"/>
            <a:ext cx="9144000" cy="63976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3600" b="1" dirty="0" err="1">
                <a:latin typeface="Kruti Dev 010" pitchFamily="2" charset="0"/>
              </a:rPr>
              <a:t>cPpksa</a:t>
            </a:r>
            <a:r>
              <a:rPr lang="en-US" sz="3600" b="1" dirty="0">
                <a:latin typeface="Kruti Dev 010" pitchFamily="2" charset="0"/>
              </a:rPr>
              <a:t> dh ns[</a:t>
            </a:r>
            <a:r>
              <a:rPr lang="en-US" sz="3600" b="1" dirty="0" err="1">
                <a:latin typeface="Kruti Dev 010" pitchFamily="2" charset="0"/>
              </a:rPr>
              <a:t>kHkky</a:t>
            </a:r>
            <a:r>
              <a:rPr lang="en-US" sz="3600" b="1" dirty="0">
                <a:latin typeface="Kruti Dev 010" pitchFamily="2" charset="0"/>
              </a:rPr>
              <a:t> </a:t>
            </a:r>
            <a:r>
              <a:rPr lang="en-US" sz="3600" b="1" dirty="0" err="1">
                <a:latin typeface="Kruti Dev 010" pitchFamily="2" charset="0"/>
              </a:rPr>
              <a:t>vkSj</a:t>
            </a:r>
            <a:r>
              <a:rPr lang="en-US" sz="3600" b="1" dirty="0">
                <a:latin typeface="Kruti Dev 010" pitchFamily="2" charset="0"/>
              </a:rPr>
              <a:t> </a:t>
            </a:r>
            <a:r>
              <a:rPr lang="en-US" sz="3600" b="1" dirty="0" err="1">
                <a:latin typeface="Kruti Dev 010" pitchFamily="2" charset="0"/>
              </a:rPr>
              <a:t>laj</a:t>
            </a:r>
            <a:r>
              <a:rPr lang="en-US" sz="3600" b="1" dirty="0">
                <a:latin typeface="Kruti Dev 010" pitchFamily="2" charset="0"/>
              </a:rPr>
              <a:t>{</a:t>
            </a:r>
            <a:r>
              <a:rPr lang="en-US" sz="3600" b="1" dirty="0" err="1">
                <a:latin typeface="Kruti Dev 010" pitchFamily="2" charset="0"/>
              </a:rPr>
              <a:t>k.k</a:t>
            </a:r>
            <a:r>
              <a:rPr lang="en-US" sz="3600" b="1" dirty="0">
                <a:latin typeface="Kruti Dev 010" pitchFamily="2" charset="0"/>
              </a:rPr>
              <a:t> dh </a:t>
            </a:r>
            <a:r>
              <a:rPr lang="en-US" sz="3600" b="1" dirty="0" err="1">
                <a:latin typeface="Kruti Dev 010" pitchFamily="2" charset="0"/>
              </a:rPr>
              <a:t>vko</a:t>
            </a:r>
            <a:r>
              <a:rPr lang="en-US" sz="3600" b="1" dirty="0">
                <a:latin typeface="Kruti Dev 010" pitchFamily="2" charset="0"/>
              </a:rPr>
              <a:t>';</a:t>
            </a:r>
            <a:r>
              <a:rPr lang="en-US" sz="3600" b="1" dirty="0" err="1">
                <a:latin typeface="Kruti Dev 010" pitchFamily="2" charset="0"/>
              </a:rPr>
              <a:t>drk</a:t>
            </a:r>
            <a:r>
              <a:rPr lang="en-US" sz="3600" b="1" dirty="0">
                <a:latin typeface="Kruti Dev 010" pitchFamily="2" charset="0"/>
              </a:rPr>
              <a:t> ¼</a:t>
            </a:r>
            <a:r>
              <a:rPr lang="en-US" sz="3200" b="1" dirty="0">
                <a:latin typeface="+mn-lt"/>
              </a:rPr>
              <a:t>CNCP</a:t>
            </a:r>
            <a:r>
              <a:rPr lang="en-US" sz="3600" b="1" dirty="0">
                <a:latin typeface="Kruti Dev 010" pitchFamily="2" charset="0"/>
              </a:rPr>
              <a:t>½</a:t>
            </a:r>
            <a:endParaRPr lang="en-US" sz="3600" dirty="0">
              <a:latin typeface="Kruti Dev 010" pitchFamily="2" charset="0"/>
            </a:endParaRPr>
          </a:p>
        </p:txBody>
      </p:sp>
      <p:sp>
        <p:nvSpPr>
          <p:cNvPr id="4" name="Flowchart: Decision 3"/>
          <p:cNvSpPr/>
          <p:nvPr/>
        </p:nvSpPr>
        <p:spPr>
          <a:xfrm>
            <a:off x="1221378" y="1688374"/>
            <a:ext cx="3287818" cy="2273664"/>
          </a:xfrm>
          <a:prstGeom prst="flowChartDecision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b="1" dirty="0">
                <a:solidFill>
                  <a:schemeClr val="tx1"/>
                </a:solidFill>
                <a:latin typeface="Kruti Dev 010" pitchFamily="2" charset="0"/>
              </a:rPr>
              <a:t>24 ?</a:t>
            </a:r>
            <a:r>
              <a:rPr lang="en-US" sz="1900" b="1" dirty="0" err="1">
                <a:solidFill>
                  <a:schemeClr val="tx1"/>
                </a:solidFill>
                <a:latin typeface="Kruti Dev 010" pitchFamily="2" charset="0"/>
              </a:rPr>
              <a:t>kaVs</a:t>
            </a:r>
            <a:r>
              <a:rPr lang="en-US" sz="1900" b="1" dirty="0">
                <a:solidFill>
                  <a:schemeClr val="tx1"/>
                </a:solidFill>
                <a:latin typeface="Kruti Dev 010" pitchFamily="2" charset="0"/>
              </a:rPr>
              <a:t> ds </a:t>
            </a:r>
            <a:r>
              <a:rPr lang="en-US" sz="1900" b="1" dirty="0" err="1">
                <a:solidFill>
                  <a:schemeClr val="tx1"/>
                </a:solidFill>
                <a:latin typeface="Kruti Dev 010" pitchFamily="2" charset="0"/>
              </a:rPr>
              <a:t>Hkhrj</a:t>
            </a:r>
            <a:r>
              <a:rPr lang="en-US" sz="1900" b="1" dirty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1900" b="1" dirty="0" err="1" smtClean="0">
                <a:solidFill>
                  <a:schemeClr val="tx1"/>
                </a:solidFill>
                <a:latin typeface="Kruti Dev 010" pitchFamily="2" charset="0"/>
              </a:rPr>
              <a:t>lh-MCY;w-lh</a:t>
            </a:r>
            <a:r>
              <a:rPr lang="en-US" sz="1900" b="1" dirty="0" smtClean="0">
                <a:solidFill>
                  <a:schemeClr val="tx1"/>
                </a:solidFill>
                <a:latin typeface="Kruti Dev 010" pitchFamily="2" charset="0"/>
              </a:rPr>
              <a:t>- </a:t>
            </a:r>
            <a:r>
              <a:rPr lang="en-US" sz="1900" b="1" dirty="0">
                <a:solidFill>
                  <a:schemeClr val="tx1"/>
                </a:solidFill>
                <a:latin typeface="Kruti Dev 010" pitchFamily="2" charset="0"/>
              </a:rPr>
              <a:t>ds le{k </a:t>
            </a:r>
            <a:r>
              <a:rPr lang="en-US" sz="1900" b="1" dirty="0" err="1" smtClean="0">
                <a:solidFill>
                  <a:schemeClr val="tx1"/>
                </a:solidFill>
                <a:latin typeface="Kruti Dev 010" pitchFamily="2" charset="0"/>
              </a:rPr>
              <a:t>cPps</a:t>
            </a:r>
            <a:r>
              <a:rPr lang="en-US" sz="19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1900" b="1" dirty="0" err="1">
                <a:solidFill>
                  <a:schemeClr val="tx1"/>
                </a:solidFill>
                <a:latin typeface="Kruti Dev 010" pitchFamily="2" charset="0"/>
              </a:rPr>
              <a:t>dks</a:t>
            </a:r>
            <a:r>
              <a:rPr lang="en-US" sz="1900" b="1" dirty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1900" b="1" dirty="0" err="1">
                <a:solidFill>
                  <a:schemeClr val="tx1"/>
                </a:solidFill>
                <a:latin typeface="Kruti Dev 010" pitchFamily="2" charset="0"/>
              </a:rPr>
              <a:t>izLrqr</a:t>
            </a:r>
            <a:r>
              <a:rPr lang="en-US" sz="1900" b="1" dirty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1900" b="1" dirty="0" err="1" smtClean="0">
                <a:solidFill>
                  <a:schemeClr val="tx1"/>
                </a:solidFill>
                <a:latin typeface="Kruti Dev 010" pitchFamily="2" charset="0"/>
              </a:rPr>
              <a:t>fd;k</a:t>
            </a:r>
            <a:r>
              <a:rPr lang="en-US" sz="19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1900" b="1" dirty="0" err="1" smtClean="0">
                <a:solidFill>
                  <a:schemeClr val="tx1"/>
                </a:solidFill>
                <a:latin typeface="Kruti Dev 010" pitchFamily="2" charset="0"/>
              </a:rPr>
              <a:t>tk,xk</a:t>
            </a:r>
            <a:endParaRPr lang="en-US" sz="1900" b="1" dirty="0">
              <a:solidFill>
                <a:schemeClr val="tx1"/>
              </a:solidFill>
              <a:latin typeface="Kruti Dev 010" pitchFamily="2" charset="0"/>
            </a:endParaRPr>
          </a:p>
        </p:txBody>
      </p:sp>
      <p:sp>
        <p:nvSpPr>
          <p:cNvPr id="5" name="Flowchart: Decision 4"/>
          <p:cNvSpPr/>
          <p:nvPr/>
        </p:nvSpPr>
        <p:spPr>
          <a:xfrm>
            <a:off x="2865287" y="2823051"/>
            <a:ext cx="3287818" cy="2273664"/>
          </a:xfrm>
          <a:prstGeom prst="flowChartDecision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b="1" dirty="0" err="1" smtClean="0">
                <a:solidFill>
                  <a:schemeClr val="tx1"/>
                </a:solidFill>
                <a:latin typeface="Kruti Dev 010" pitchFamily="2" charset="0"/>
              </a:rPr>
              <a:t>xSj&amp;fjiksfV±x</a:t>
            </a:r>
            <a:r>
              <a:rPr lang="en-US" sz="19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1900" b="1" dirty="0" err="1">
                <a:solidFill>
                  <a:schemeClr val="tx1"/>
                </a:solidFill>
                <a:latin typeface="Kruti Dev 010" pitchFamily="2" charset="0"/>
              </a:rPr>
              <a:t>dks</a:t>
            </a:r>
            <a:r>
              <a:rPr lang="en-US" sz="1900" b="1" dirty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1900" b="1" dirty="0" err="1">
                <a:solidFill>
                  <a:schemeClr val="tx1"/>
                </a:solidFill>
                <a:latin typeface="Kruti Dev 010" pitchFamily="2" charset="0"/>
              </a:rPr>
              <a:t>naMuh</a:t>
            </a:r>
            <a:r>
              <a:rPr lang="en-US" sz="1900" b="1" dirty="0">
                <a:solidFill>
                  <a:schemeClr val="tx1"/>
                </a:solidFill>
                <a:latin typeface="Kruti Dev 010" pitchFamily="2" charset="0"/>
              </a:rPr>
              <a:t>; </a:t>
            </a:r>
            <a:r>
              <a:rPr lang="en-US" sz="1900" b="1" dirty="0" err="1">
                <a:solidFill>
                  <a:schemeClr val="tx1"/>
                </a:solidFill>
                <a:latin typeface="Kruti Dev 010" pitchFamily="2" charset="0"/>
              </a:rPr>
              <a:t>vijk</a:t>
            </a:r>
            <a:r>
              <a:rPr lang="en-US" sz="1900" b="1" dirty="0">
                <a:solidFill>
                  <a:schemeClr val="tx1"/>
                </a:solidFill>
                <a:latin typeface="Kruti Dev 010" pitchFamily="2" charset="0"/>
              </a:rPr>
              <a:t>/k </a:t>
            </a:r>
            <a:r>
              <a:rPr lang="en-US" sz="1900" b="1" dirty="0" err="1">
                <a:solidFill>
                  <a:schemeClr val="tx1"/>
                </a:solidFill>
                <a:latin typeface="Kruti Dev 010" pitchFamily="2" charset="0"/>
              </a:rPr>
              <a:t>ekuk</a:t>
            </a:r>
            <a:r>
              <a:rPr lang="en-US" sz="1900" b="1" dirty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1900" b="1" dirty="0" err="1">
                <a:solidFill>
                  <a:schemeClr val="tx1"/>
                </a:solidFill>
                <a:latin typeface="Kruti Dev 010" pitchFamily="2" charset="0"/>
              </a:rPr>
              <a:t>tk,xk</a:t>
            </a:r>
            <a:endParaRPr lang="en-IN" sz="1900" b="1" dirty="0">
              <a:solidFill>
                <a:schemeClr val="tx1"/>
              </a:solidFill>
              <a:latin typeface="Kruti Dev 010" pitchFamily="2" charset="0"/>
            </a:endParaRPr>
          </a:p>
        </p:txBody>
      </p:sp>
      <p:sp>
        <p:nvSpPr>
          <p:cNvPr id="6" name="Flowchart: Decision 5"/>
          <p:cNvSpPr/>
          <p:nvPr/>
        </p:nvSpPr>
        <p:spPr>
          <a:xfrm>
            <a:off x="4509196" y="1690414"/>
            <a:ext cx="3287818" cy="2273664"/>
          </a:xfrm>
          <a:prstGeom prst="flowChartDecision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b="1" dirty="0" err="1" smtClean="0">
                <a:solidFill>
                  <a:schemeClr val="tx1"/>
                </a:solidFill>
                <a:latin typeface="Kruti Dev 010" pitchFamily="2" charset="0"/>
              </a:rPr>
              <a:t>vfHkHkkodksa</a:t>
            </a:r>
            <a:r>
              <a:rPr lang="en-US" sz="1900" b="1" dirty="0" smtClean="0">
                <a:solidFill>
                  <a:schemeClr val="tx1"/>
                </a:solidFill>
                <a:latin typeface="Kruti Dev 010" pitchFamily="2" charset="0"/>
              </a:rPr>
              <a:t> ls </a:t>
            </a:r>
            <a:r>
              <a:rPr lang="en-US" sz="1900" b="1" dirty="0" err="1" smtClean="0">
                <a:solidFill>
                  <a:schemeClr val="tx1"/>
                </a:solidFill>
                <a:latin typeface="Kruti Dev 010" pitchFamily="2" charset="0"/>
              </a:rPr>
              <a:t>vyx</a:t>
            </a:r>
            <a:r>
              <a:rPr lang="en-US" sz="19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1900" b="1" dirty="0" err="1" smtClean="0">
                <a:solidFill>
                  <a:schemeClr val="tx1"/>
                </a:solidFill>
                <a:latin typeface="Kruti Dev 010" pitchFamily="2" charset="0"/>
              </a:rPr>
              <a:t>gq</a:t>
            </a:r>
            <a:r>
              <a:rPr lang="en-US" sz="1900" b="1" dirty="0" smtClean="0">
                <a:solidFill>
                  <a:schemeClr val="tx1"/>
                </a:solidFill>
                <a:latin typeface="Kruti Dev 010" pitchFamily="2" charset="0"/>
              </a:rPr>
              <a:t>, </a:t>
            </a:r>
            <a:r>
              <a:rPr lang="en-US" sz="1900" b="1" dirty="0" err="1" smtClean="0">
                <a:solidFill>
                  <a:schemeClr val="tx1"/>
                </a:solidFill>
                <a:latin typeface="Kruti Dev 010" pitchFamily="2" charset="0"/>
              </a:rPr>
              <a:t>ik</a:t>
            </a:r>
            <a:r>
              <a:rPr lang="en-US" sz="1900" b="1" dirty="0" smtClean="0">
                <a:solidFill>
                  <a:schemeClr val="tx1"/>
                </a:solidFill>
                <a:latin typeface="Kruti Dev 010" pitchFamily="2" charset="0"/>
              </a:rPr>
              <a:t>, x, </a:t>
            </a:r>
            <a:r>
              <a:rPr lang="en-US" sz="1900" b="1" dirty="0" err="1" smtClean="0">
                <a:solidFill>
                  <a:schemeClr val="tx1"/>
                </a:solidFill>
                <a:latin typeface="Kruti Dev 010" pitchFamily="2" charset="0"/>
              </a:rPr>
              <a:t>cPpksa</a:t>
            </a:r>
            <a:r>
              <a:rPr lang="en-US" sz="1900" b="1" dirty="0" smtClean="0">
                <a:solidFill>
                  <a:schemeClr val="tx1"/>
                </a:solidFill>
                <a:latin typeface="Kruti Dev 010" pitchFamily="2" charset="0"/>
              </a:rPr>
              <a:t> dh </a:t>
            </a:r>
            <a:r>
              <a:rPr lang="en-US" sz="1900" b="1" dirty="0" err="1" smtClean="0">
                <a:solidFill>
                  <a:schemeClr val="tx1"/>
                </a:solidFill>
                <a:latin typeface="Kruti Dev 010" pitchFamily="2" charset="0"/>
              </a:rPr>
              <a:t>vfuok;Z</a:t>
            </a:r>
            <a:r>
              <a:rPr lang="en-US" sz="19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1900" b="1" dirty="0" err="1" smtClean="0">
                <a:solidFill>
                  <a:schemeClr val="tx1"/>
                </a:solidFill>
                <a:latin typeface="Kruti Dev 010" pitchFamily="2" charset="0"/>
              </a:rPr>
              <a:t>fjiksfV±x</a:t>
            </a:r>
            <a:endParaRPr lang="en-IN" sz="1900" b="1" dirty="0">
              <a:solidFill>
                <a:schemeClr val="tx1"/>
              </a:solidFill>
            </a:endParaRPr>
          </a:p>
        </p:txBody>
      </p:sp>
      <p:sp>
        <p:nvSpPr>
          <p:cNvPr id="7" name="Flowchart: Decision 6"/>
          <p:cNvSpPr/>
          <p:nvPr/>
        </p:nvSpPr>
        <p:spPr>
          <a:xfrm>
            <a:off x="4079631" y="3955688"/>
            <a:ext cx="3702869" cy="2273664"/>
          </a:xfrm>
          <a:prstGeom prst="flowChartDecision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b="1" dirty="0" err="1" smtClean="0">
                <a:solidFill>
                  <a:schemeClr val="tx1"/>
                </a:solidFill>
                <a:latin typeface="Kruti Dev 010" pitchFamily="2" charset="0"/>
              </a:rPr>
              <a:t>Mh</a:t>
            </a:r>
            <a:r>
              <a:rPr lang="en-US" sz="1900" b="1" dirty="0" smtClean="0">
                <a:solidFill>
                  <a:schemeClr val="tx1"/>
                </a:solidFill>
                <a:latin typeface="Kruti Dev 010" pitchFamily="2" charset="0"/>
              </a:rPr>
              <a:t>-,</a:t>
            </a:r>
            <a:r>
              <a:rPr lang="en-US" sz="1900" b="1" dirty="0">
                <a:solidFill>
                  <a:schemeClr val="tx1"/>
                </a:solidFill>
                <a:latin typeface="Kruti Dev 010" pitchFamily="2" charset="0"/>
              </a:rPr>
              <a:t>e- </a:t>
            </a:r>
            <a:r>
              <a:rPr lang="en-US" sz="1900" b="1" dirty="0" err="1">
                <a:solidFill>
                  <a:schemeClr val="tx1"/>
                </a:solidFill>
                <a:latin typeface="Kruti Dev 010" pitchFamily="2" charset="0"/>
              </a:rPr>
              <a:t>lh-MCY;w-lh</a:t>
            </a:r>
            <a:r>
              <a:rPr lang="en-US" sz="1900" b="1" dirty="0">
                <a:solidFill>
                  <a:schemeClr val="tx1"/>
                </a:solidFill>
                <a:latin typeface="Kruti Dev 010" pitchFamily="2" charset="0"/>
              </a:rPr>
              <a:t>- </a:t>
            </a:r>
            <a:r>
              <a:rPr lang="en-US" sz="1900" b="1" dirty="0" smtClean="0">
                <a:solidFill>
                  <a:schemeClr val="tx1"/>
                </a:solidFill>
                <a:latin typeface="Kruti Dev 010" pitchFamily="2" charset="0"/>
              </a:rPr>
              <a:t>ds </a:t>
            </a:r>
            <a:r>
              <a:rPr lang="en-US" sz="1900" b="1" dirty="0" err="1">
                <a:solidFill>
                  <a:schemeClr val="tx1"/>
                </a:solidFill>
                <a:latin typeface="Kruti Dev 010" pitchFamily="2" charset="0"/>
              </a:rPr>
              <a:t>dkedkt</a:t>
            </a:r>
            <a:r>
              <a:rPr lang="en-US" sz="1900" b="1" dirty="0">
                <a:solidFill>
                  <a:schemeClr val="tx1"/>
                </a:solidFill>
                <a:latin typeface="Kruti Dev 010" pitchFamily="2" charset="0"/>
              </a:rPr>
              <a:t> dh =</a:t>
            </a:r>
            <a:r>
              <a:rPr lang="en-US" sz="1900" b="1" dirty="0" err="1">
                <a:solidFill>
                  <a:schemeClr val="tx1"/>
                </a:solidFill>
                <a:latin typeface="Kruti Dev 010" pitchFamily="2" charset="0"/>
              </a:rPr>
              <a:t>Sekfld</a:t>
            </a:r>
            <a:r>
              <a:rPr lang="en-US" sz="1900" b="1" dirty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1900" b="1" dirty="0" err="1">
                <a:solidFill>
                  <a:schemeClr val="tx1"/>
                </a:solidFill>
                <a:latin typeface="Kruti Dev 010" pitchFamily="2" charset="0"/>
              </a:rPr>
              <a:t>leh</a:t>
            </a:r>
            <a:r>
              <a:rPr lang="en-US" sz="1900" b="1" dirty="0">
                <a:solidFill>
                  <a:schemeClr val="tx1"/>
                </a:solidFill>
                <a:latin typeface="Kruti Dev 010" pitchFamily="2" charset="0"/>
              </a:rPr>
              <a:t>{</a:t>
            </a:r>
            <a:r>
              <a:rPr lang="en-US" sz="1900" b="1" dirty="0" err="1">
                <a:solidFill>
                  <a:schemeClr val="tx1"/>
                </a:solidFill>
                <a:latin typeface="Kruti Dev 010" pitchFamily="2" charset="0"/>
              </a:rPr>
              <a:t>kk</a:t>
            </a:r>
            <a:r>
              <a:rPr lang="en-US" sz="1900" b="1" dirty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1900" b="1" dirty="0" err="1">
                <a:solidFill>
                  <a:schemeClr val="tx1"/>
                </a:solidFill>
                <a:latin typeface="Kruti Dev 010" pitchFamily="2" charset="0"/>
              </a:rPr>
              <a:t>djsaxs</a:t>
            </a:r>
            <a:endParaRPr lang="en-IN" sz="1900" b="1" dirty="0">
              <a:solidFill>
                <a:schemeClr val="tx1"/>
              </a:solidFill>
              <a:latin typeface="Kruti Dev 010" pitchFamily="2" charset="0"/>
            </a:endParaRPr>
          </a:p>
        </p:txBody>
      </p:sp>
      <p:sp>
        <p:nvSpPr>
          <p:cNvPr id="8" name="Flowchart: Decision 7"/>
          <p:cNvSpPr/>
          <p:nvPr/>
        </p:nvSpPr>
        <p:spPr>
          <a:xfrm>
            <a:off x="1221378" y="3962038"/>
            <a:ext cx="3287818" cy="2273664"/>
          </a:xfrm>
          <a:prstGeom prst="flowChartDecision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b="1" dirty="0" err="1">
                <a:solidFill>
                  <a:schemeClr val="tx1"/>
                </a:solidFill>
                <a:latin typeface="Kruti Dev 010" pitchFamily="2" charset="0"/>
              </a:rPr>
              <a:t>lh-MCY;w-lh</a:t>
            </a:r>
            <a:r>
              <a:rPr lang="en-US" sz="1900" b="1" dirty="0">
                <a:solidFill>
                  <a:schemeClr val="tx1"/>
                </a:solidFill>
                <a:latin typeface="Kruti Dev 010" pitchFamily="2" charset="0"/>
              </a:rPr>
              <a:t>-</a:t>
            </a:r>
            <a:r>
              <a:rPr lang="es-ES" sz="19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s-ES" sz="1900" b="1" dirty="0" err="1" smtClean="0">
                <a:solidFill>
                  <a:schemeClr val="tx1"/>
                </a:solidFill>
                <a:latin typeface="Kruti Dev 010" pitchFamily="2" charset="0"/>
              </a:rPr>
              <a:t>dks</a:t>
            </a:r>
            <a:r>
              <a:rPr lang="es-ES" sz="1900" b="1" dirty="0" smtClean="0">
                <a:solidFill>
                  <a:schemeClr val="tx1"/>
                </a:solidFill>
                <a:latin typeface="Kruti Dev 010" pitchFamily="2" charset="0"/>
              </a:rPr>
              <a:t> ,d </a:t>
            </a:r>
            <a:r>
              <a:rPr lang="es-ES" sz="1900" b="1" dirty="0" err="1">
                <a:solidFill>
                  <a:schemeClr val="tx1"/>
                </a:solidFill>
                <a:latin typeface="Kruti Dev 010" pitchFamily="2" charset="0"/>
              </a:rPr>
              <a:t>eghus</a:t>
            </a:r>
            <a:r>
              <a:rPr lang="es-ES" sz="1900" b="1" dirty="0">
                <a:solidFill>
                  <a:schemeClr val="tx1"/>
                </a:solidFill>
                <a:latin typeface="Kruti Dev 010" pitchFamily="2" charset="0"/>
              </a:rPr>
              <a:t> esa de </a:t>
            </a:r>
            <a:r>
              <a:rPr lang="es-ES" sz="1900" b="1" dirty="0" err="1">
                <a:solidFill>
                  <a:schemeClr val="tx1"/>
                </a:solidFill>
                <a:latin typeface="Kruti Dev 010" pitchFamily="2" charset="0"/>
              </a:rPr>
              <a:t>ls</a:t>
            </a:r>
            <a:r>
              <a:rPr lang="es-ES" sz="1900" b="1" dirty="0">
                <a:solidFill>
                  <a:schemeClr val="tx1"/>
                </a:solidFill>
                <a:latin typeface="Kruti Dev 010" pitchFamily="2" charset="0"/>
              </a:rPr>
              <a:t> de 20 </a:t>
            </a:r>
            <a:r>
              <a:rPr lang="es-ES" sz="1900" b="1" dirty="0" err="1">
                <a:solidFill>
                  <a:schemeClr val="tx1"/>
                </a:solidFill>
                <a:latin typeface="Kruti Dev 010" pitchFamily="2" charset="0"/>
              </a:rPr>
              <a:t>fnu</a:t>
            </a:r>
            <a:r>
              <a:rPr lang="es-ES" sz="1900" b="1" dirty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s-ES" sz="1900" b="1" dirty="0" err="1">
                <a:solidFill>
                  <a:schemeClr val="tx1"/>
                </a:solidFill>
                <a:latin typeface="Kruti Dev 010" pitchFamily="2" charset="0"/>
              </a:rPr>
              <a:t>feysaxs</a:t>
            </a:r>
            <a:endParaRPr lang="en-IN" sz="1900" b="1" dirty="0">
              <a:solidFill>
                <a:schemeClr val="tx1"/>
              </a:solidFill>
              <a:latin typeface="Kruti Dev 01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88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41288"/>
            <a:ext cx="9144000" cy="60166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4000" b="1" dirty="0" err="1">
                <a:latin typeface="Kruti Dev 010" pitchFamily="2" charset="0"/>
              </a:rPr>
              <a:t>laLFkkxr</a:t>
            </a:r>
            <a:r>
              <a:rPr lang="en-US" sz="4000" b="1" dirty="0">
                <a:latin typeface="Kruti Dev 010" pitchFamily="2" charset="0"/>
              </a:rPr>
              <a:t> ns[</a:t>
            </a:r>
            <a:r>
              <a:rPr lang="en-US" sz="4000" b="1" dirty="0" err="1">
                <a:latin typeface="Kruti Dev 010" pitchFamily="2" charset="0"/>
              </a:rPr>
              <a:t>kHkky</a:t>
            </a:r>
            <a:endParaRPr lang="en-US" sz="4000" dirty="0">
              <a:latin typeface="Kruti Dev 010" pitchFamily="2" charset="0"/>
            </a:endParaRPr>
          </a:p>
        </p:txBody>
      </p:sp>
      <p:sp>
        <p:nvSpPr>
          <p:cNvPr id="8" name="Freeform 7"/>
          <p:cNvSpPr/>
          <p:nvPr/>
        </p:nvSpPr>
        <p:spPr>
          <a:xfrm rot="10800000">
            <a:off x="838200" y="1428750"/>
            <a:ext cx="7296150" cy="1428750"/>
          </a:xfrm>
          <a:custGeom>
            <a:avLst/>
            <a:gdLst>
              <a:gd name="connsiteX0" fmla="*/ 0 w 4053840"/>
              <a:gd name="connsiteY0" fmla="*/ 0 h 1128772"/>
              <a:gd name="connsiteX1" fmla="*/ 3489454 w 4053840"/>
              <a:gd name="connsiteY1" fmla="*/ 0 h 1128772"/>
              <a:gd name="connsiteX2" fmla="*/ 4053840 w 4053840"/>
              <a:gd name="connsiteY2" fmla="*/ 564386 h 1128772"/>
              <a:gd name="connsiteX3" fmla="*/ 3489454 w 4053840"/>
              <a:gd name="connsiteY3" fmla="*/ 1128772 h 1128772"/>
              <a:gd name="connsiteX4" fmla="*/ 0 w 4053840"/>
              <a:gd name="connsiteY4" fmla="*/ 1128772 h 1128772"/>
              <a:gd name="connsiteX5" fmla="*/ 0 w 4053840"/>
              <a:gd name="connsiteY5" fmla="*/ 0 h 1128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53840" h="1128772">
                <a:moveTo>
                  <a:pt x="4053840" y="1128771"/>
                </a:moveTo>
                <a:lnTo>
                  <a:pt x="564386" y="1128771"/>
                </a:lnTo>
                <a:lnTo>
                  <a:pt x="0" y="564386"/>
                </a:lnTo>
                <a:lnTo>
                  <a:pt x="564386" y="1"/>
                </a:lnTo>
                <a:lnTo>
                  <a:pt x="4053840" y="1"/>
                </a:lnTo>
                <a:lnTo>
                  <a:pt x="4053840" y="1128771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79950" tIns="198120" rIns="369824" bIns="198120" numCol="1" spcCol="1270" anchor="ctr" anchorCtr="0">
            <a:noAutofit/>
          </a:bodyPr>
          <a:lstStyle/>
          <a:p>
            <a:pPr lvl="0" algn="ctr" defTabSz="2311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5200" kern="1200" dirty="0"/>
          </a:p>
        </p:txBody>
      </p:sp>
      <p:sp>
        <p:nvSpPr>
          <p:cNvPr id="14" name="Rectangle 13"/>
          <p:cNvSpPr/>
          <p:nvPr/>
        </p:nvSpPr>
        <p:spPr>
          <a:xfrm>
            <a:off x="838200" y="1713305"/>
            <a:ext cx="6578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0"/>
              </a:spcBef>
              <a:spcAft>
                <a:spcPts val="1200"/>
              </a:spcAft>
            </a:pPr>
            <a:r>
              <a:rPr lang="en-US" sz="2400" b="1" dirty="0" err="1">
                <a:latin typeface="Kruti Dev 010" pitchFamily="2" charset="0"/>
              </a:rPr>
              <a:t>vf</a:t>
            </a:r>
            <a:r>
              <a:rPr lang="en-US" sz="2400" b="1" dirty="0">
                <a:latin typeface="Kruti Dev 010" pitchFamily="2" charset="0"/>
              </a:rPr>
              <a:t>/</a:t>
            </a:r>
            <a:r>
              <a:rPr lang="en-US" sz="2400" b="1" dirty="0" err="1">
                <a:latin typeface="Kruti Dev 010" pitchFamily="2" charset="0"/>
              </a:rPr>
              <a:t>kfu;e</a:t>
            </a:r>
            <a:r>
              <a:rPr lang="en-US" sz="2400" b="1" dirty="0">
                <a:latin typeface="Kruti Dev 010" pitchFamily="2" charset="0"/>
              </a:rPr>
              <a:t> ds </a:t>
            </a:r>
            <a:r>
              <a:rPr lang="en-US" sz="2400" b="1" dirty="0" err="1">
                <a:latin typeface="Kruti Dev 010" pitchFamily="2" charset="0"/>
              </a:rPr>
              <a:t>çkjaHk</a:t>
            </a:r>
            <a:r>
              <a:rPr lang="en-US" sz="2400" b="1" dirty="0">
                <a:latin typeface="Kruti Dev 010" pitchFamily="2" charset="0"/>
              </a:rPr>
              <a:t> </a:t>
            </a:r>
            <a:r>
              <a:rPr lang="en-US" sz="2400" b="1" dirty="0" err="1">
                <a:latin typeface="Kruti Dev 010" pitchFamily="2" charset="0"/>
              </a:rPr>
              <a:t>gksus</a:t>
            </a:r>
            <a:r>
              <a:rPr lang="en-US" sz="2400" b="1" dirty="0">
                <a:latin typeface="Kruti Dev 010" pitchFamily="2" charset="0"/>
              </a:rPr>
              <a:t> dh </a:t>
            </a:r>
            <a:r>
              <a:rPr lang="en-US" sz="2400" b="1" dirty="0" err="1">
                <a:latin typeface="Kruti Dev 010" pitchFamily="2" charset="0"/>
              </a:rPr>
              <a:t>rkjh</a:t>
            </a:r>
            <a:r>
              <a:rPr lang="en-US" sz="2400" b="1" dirty="0">
                <a:latin typeface="Kruti Dev 010" pitchFamily="2" charset="0"/>
              </a:rPr>
              <a:t>[k ls 6 </a:t>
            </a:r>
            <a:r>
              <a:rPr lang="en-US" sz="2400" b="1" dirty="0" err="1">
                <a:latin typeface="Kruti Dev 010" pitchFamily="2" charset="0"/>
              </a:rPr>
              <a:t>eghus</a:t>
            </a:r>
            <a:r>
              <a:rPr lang="en-US" sz="2400" b="1" dirty="0">
                <a:latin typeface="Kruti Dev 010" pitchFamily="2" charset="0"/>
              </a:rPr>
              <a:t> ds </a:t>
            </a:r>
            <a:r>
              <a:rPr lang="en-US" sz="2400" b="1" dirty="0" err="1">
                <a:latin typeface="Kruti Dev 010" pitchFamily="2" charset="0"/>
              </a:rPr>
              <a:t>Hkhrj</a:t>
            </a:r>
            <a:r>
              <a:rPr lang="en-US" sz="2400" b="1" dirty="0">
                <a:latin typeface="Kruti Dev 010" pitchFamily="2" charset="0"/>
              </a:rPr>
              <a:t> </a:t>
            </a:r>
            <a:r>
              <a:rPr lang="en-US" sz="2400" b="1" dirty="0" err="1" smtClean="0">
                <a:latin typeface="Kruti Dev 010" pitchFamily="2" charset="0"/>
              </a:rPr>
              <a:t>lh-lh-vkbZ</a:t>
            </a:r>
            <a:r>
              <a:rPr lang="en-US" sz="2400" b="1" dirty="0" smtClean="0">
                <a:latin typeface="Kruti Dev 010" pitchFamily="2" charset="0"/>
              </a:rPr>
              <a:t>- </a:t>
            </a:r>
            <a:r>
              <a:rPr lang="en-US" sz="2400" b="1" dirty="0" err="1">
                <a:latin typeface="Kruti Dev 010" pitchFamily="2" charset="0"/>
              </a:rPr>
              <a:t>dk</a:t>
            </a:r>
            <a:r>
              <a:rPr lang="en-US" sz="2400" b="1" dirty="0">
                <a:latin typeface="Kruti Dev 010" pitchFamily="2" charset="0"/>
              </a:rPr>
              <a:t> </a:t>
            </a:r>
            <a:r>
              <a:rPr lang="en-US" sz="2400" b="1" dirty="0" err="1">
                <a:latin typeface="Kruti Dev 010" pitchFamily="2" charset="0"/>
              </a:rPr>
              <a:t>vfuok;Z</a:t>
            </a:r>
            <a:r>
              <a:rPr lang="en-US" sz="2400" b="1" dirty="0">
                <a:latin typeface="Kruti Dev 010" pitchFamily="2" charset="0"/>
              </a:rPr>
              <a:t> </a:t>
            </a:r>
            <a:r>
              <a:rPr lang="en-US" sz="2400" b="1" dirty="0" err="1">
                <a:latin typeface="Kruti Dev 010" pitchFamily="2" charset="0"/>
              </a:rPr>
              <a:t>iathdj.kA</a:t>
            </a:r>
            <a:endParaRPr lang="en-US" sz="2400" b="1" dirty="0">
              <a:latin typeface="Kruti Dev 010" pitchFamily="2" charset="0"/>
            </a:endParaRPr>
          </a:p>
        </p:txBody>
      </p:sp>
      <p:sp>
        <p:nvSpPr>
          <p:cNvPr id="17" name="Freeform 16"/>
          <p:cNvSpPr/>
          <p:nvPr/>
        </p:nvSpPr>
        <p:spPr>
          <a:xfrm rot="10800000">
            <a:off x="838200" y="3015437"/>
            <a:ext cx="7296150" cy="1428750"/>
          </a:xfrm>
          <a:custGeom>
            <a:avLst/>
            <a:gdLst>
              <a:gd name="connsiteX0" fmla="*/ 0 w 4053840"/>
              <a:gd name="connsiteY0" fmla="*/ 0 h 1128772"/>
              <a:gd name="connsiteX1" fmla="*/ 3489454 w 4053840"/>
              <a:gd name="connsiteY1" fmla="*/ 0 h 1128772"/>
              <a:gd name="connsiteX2" fmla="*/ 4053840 w 4053840"/>
              <a:gd name="connsiteY2" fmla="*/ 564386 h 1128772"/>
              <a:gd name="connsiteX3" fmla="*/ 3489454 w 4053840"/>
              <a:gd name="connsiteY3" fmla="*/ 1128772 h 1128772"/>
              <a:gd name="connsiteX4" fmla="*/ 0 w 4053840"/>
              <a:gd name="connsiteY4" fmla="*/ 1128772 h 1128772"/>
              <a:gd name="connsiteX5" fmla="*/ 0 w 4053840"/>
              <a:gd name="connsiteY5" fmla="*/ 0 h 1128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53840" h="1128772">
                <a:moveTo>
                  <a:pt x="4053840" y="1128771"/>
                </a:moveTo>
                <a:lnTo>
                  <a:pt x="564386" y="1128771"/>
                </a:lnTo>
                <a:lnTo>
                  <a:pt x="0" y="564386"/>
                </a:lnTo>
                <a:lnTo>
                  <a:pt x="564386" y="1"/>
                </a:lnTo>
                <a:lnTo>
                  <a:pt x="4053840" y="1"/>
                </a:lnTo>
                <a:lnTo>
                  <a:pt x="4053840" y="1128771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79950" tIns="198120" rIns="369824" bIns="198120" numCol="1" spcCol="1270" anchor="ctr" anchorCtr="0">
            <a:noAutofit/>
          </a:bodyPr>
          <a:lstStyle/>
          <a:p>
            <a:pPr lvl="0" algn="ctr" defTabSz="2311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5200" kern="1200"/>
          </a:p>
        </p:txBody>
      </p:sp>
      <p:sp>
        <p:nvSpPr>
          <p:cNvPr id="18" name="Freeform 17"/>
          <p:cNvSpPr/>
          <p:nvPr/>
        </p:nvSpPr>
        <p:spPr>
          <a:xfrm rot="10800000">
            <a:off x="838200" y="4602123"/>
            <a:ext cx="7296150" cy="1428750"/>
          </a:xfrm>
          <a:custGeom>
            <a:avLst/>
            <a:gdLst>
              <a:gd name="connsiteX0" fmla="*/ 0 w 4053840"/>
              <a:gd name="connsiteY0" fmla="*/ 0 h 1128772"/>
              <a:gd name="connsiteX1" fmla="*/ 3489454 w 4053840"/>
              <a:gd name="connsiteY1" fmla="*/ 0 h 1128772"/>
              <a:gd name="connsiteX2" fmla="*/ 4053840 w 4053840"/>
              <a:gd name="connsiteY2" fmla="*/ 564386 h 1128772"/>
              <a:gd name="connsiteX3" fmla="*/ 3489454 w 4053840"/>
              <a:gd name="connsiteY3" fmla="*/ 1128772 h 1128772"/>
              <a:gd name="connsiteX4" fmla="*/ 0 w 4053840"/>
              <a:gd name="connsiteY4" fmla="*/ 1128772 h 1128772"/>
              <a:gd name="connsiteX5" fmla="*/ 0 w 4053840"/>
              <a:gd name="connsiteY5" fmla="*/ 0 h 1128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53840" h="1128772">
                <a:moveTo>
                  <a:pt x="4053840" y="1128771"/>
                </a:moveTo>
                <a:lnTo>
                  <a:pt x="564386" y="1128771"/>
                </a:lnTo>
                <a:lnTo>
                  <a:pt x="0" y="564386"/>
                </a:lnTo>
                <a:lnTo>
                  <a:pt x="564386" y="1"/>
                </a:lnTo>
                <a:lnTo>
                  <a:pt x="4053840" y="1"/>
                </a:lnTo>
                <a:lnTo>
                  <a:pt x="4053840" y="1128771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79950" tIns="198120" rIns="369824" bIns="198120" numCol="1" spcCol="1270" anchor="ctr" anchorCtr="0">
            <a:noAutofit/>
          </a:bodyPr>
          <a:lstStyle/>
          <a:p>
            <a:pPr lvl="0" algn="ctr" defTabSz="2311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5200" kern="1200"/>
          </a:p>
        </p:txBody>
      </p:sp>
      <p:sp>
        <p:nvSpPr>
          <p:cNvPr id="19" name="Rectangle 18"/>
          <p:cNvSpPr/>
          <p:nvPr/>
        </p:nvSpPr>
        <p:spPr>
          <a:xfrm>
            <a:off x="838200" y="3345084"/>
            <a:ext cx="6578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0"/>
              </a:spcBef>
              <a:spcAft>
                <a:spcPts val="1200"/>
              </a:spcAft>
            </a:pPr>
            <a:r>
              <a:rPr lang="en-US" sz="2400" b="1" dirty="0" err="1">
                <a:latin typeface="Kruti Dev 010" pitchFamily="2" charset="0"/>
              </a:rPr>
              <a:t>vuqikyu</a:t>
            </a:r>
            <a:r>
              <a:rPr lang="en-US" sz="2400" b="1" dirty="0">
                <a:latin typeface="Kruti Dev 010" pitchFamily="2" charset="0"/>
              </a:rPr>
              <a:t> dh </a:t>
            </a:r>
            <a:r>
              <a:rPr lang="en-US" sz="2400" b="1" dirty="0" err="1">
                <a:latin typeface="Kruti Dev 010" pitchFamily="2" charset="0"/>
              </a:rPr>
              <a:t>foQyrk</a:t>
            </a:r>
            <a:r>
              <a:rPr lang="en-US" sz="2400" b="1" dirty="0">
                <a:latin typeface="Kruti Dev 010" pitchFamily="2" charset="0"/>
              </a:rPr>
              <a:t> </a:t>
            </a:r>
            <a:r>
              <a:rPr lang="en-US" sz="2400" b="1" dirty="0" err="1">
                <a:latin typeface="Kruti Dev 010" pitchFamily="2" charset="0"/>
              </a:rPr>
              <a:t>dks</a:t>
            </a:r>
            <a:r>
              <a:rPr lang="en-US" sz="2400" b="1" dirty="0">
                <a:latin typeface="Kruti Dev 010" pitchFamily="2" charset="0"/>
              </a:rPr>
              <a:t> </a:t>
            </a:r>
            <a:r>
              <a:rPr lang="en-US" sz="2400" b="1" dirty="0" err="1">
                <a:latin typeface="Kruti Dev 010" pitchFamily="2" charset="0"/>
              </a:rPr>
              <a:t>naMuh</a:t>
            </a:r>
            <a:r>
              <a:rPr lang="en-US" sz="2400" b="1" dirty="0">
                <a:latin typeface="Kruti Dev 010" pitchFamily="2" charset="0"/>
              </a:rPr>
              <a:t>; </a:t>
            </a:r>
            <a:r>
              <a:rPr lang="en-US" sz="2400" b="1" dirty="0" err="1">
                <a:latin typeface="Kruti Dev 010" pitchFamily="2" charset="0"/>
              </a:rPr>
              <a:t>vijk</a:t>
            </a:r>
            <a:r>
              <a:rPr lang="en-US" sz="2400" b="1" dirty="0">
                <a:latin typeface="Kruti Dev 010" pitchFamily="2" charset="0"/>
              </a:rPr>
              <a:t>/k </a:t>
            </a:r>
            <a:r>
              <a:rPr lang="en-US" sz="2400" b="1" dirty="0" err="1">
                <a:latin typeface="Kruti Dev 010" pitchFamily="2" charset="0"/>
              </a:rPr>
              <a:t>ekuk</a:t>
            </a:r>
            <a:r>
              <a:rPr lang="en-US" sz="2400" b="1" dirty="0">
                <a:latin typeface="Kruti Dev 010" pitchFamily="2" charset="0"/>
              </a:rPr>
              <a:t> </a:t>
            </a:r>
            <a:r>
              <a:rPr lang="en-US" sz="2400" b="1" dirty="0" err="1">
                <a:latin typeface="Kruti Dev 010" pitchFamily="2" charset="0"/>
              </a:rPr>
              <a:t>tk,xkA</a:t>
            </a:r>
            <a:endParaRPr lang="en-US" sz="2400" b="1" dirty="0">
              <a:latin typeface="Kruti Dev 010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38200" y="4721192"/>
            <a:ext cx="6578600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0"/>
              </a:spcBef>
              <a:spcAft>
                <a:spcPts val="1200"/>
              </a:spcAft>
            </a:pPr>
            <a:r>
              <a:rPr lang="en-US" sz="2300" b="1" dirty="0" err="1">
                <a:latin typeface="Kruti Dev 010" pitchFamily="2" charset="0"/>
              </a:rPr>
              <a:t>iathdj.k</a:t>
            </a:r>
            <a:r>
              <a:rPr lang="en-US" sz="2300" b="1" dirty="0">
                <a:latin typeface="Kruti Dev 010" pitchFamily="2" charset="0"/>
              </a:rPr>
              <a:t> ds </a:t>
            </a:r>
            <a:r>
              <a:rPr lang="en-US" sz="2300" b="1" dirty="0" err="1">
                <a:latin typeface="Kruti Dev 010" pitchFamily="2" charset="0"/>
              </a:rPr>
              <a:t>vkosnu</a:t>
            </a:r>
            <a:r>
              <a:rPr lang="en-US" sz="2300" b="1" dirty="0">
                <a:latin typeface="Kruti Dev 010" pitchFamily="2" charset="0"/>
              </a:rPr>
              <a:t> </a:t>
            </a:r>
            <a:r>
              <a:rPr lang="en-US" sz="2300" b="1" dirty="0" err="1">
                <a:latin typeface="Kruti Dev 010" pitchFamily="2" charset="0"/>
              </a:rPr>
              <a:t>dks</a:t>
            </a:r>
            <a:r>
              <a:rPr lang="en-US" sz="2300" b="1" dirty="0">
                <a:latin typeface="Kruti Dev 010" pitchFamily="2" charset="0"/>
              </a:rPr>
              <a:t> Ng </a:t>
            </a:r>
            <a:r>
              <a:rPr lang="en-US" sz="2300" b="1" dirty="0" err="1">
                <a:latin typeface="Kruti Dev 010" pitchFamily="2" charset="0"/>
              </a:rPr>
              <a:t>eghus</a:t>
            </a:r>
            <a:r>
              <a:rPr lang="en-US" sz="2300" b="1" dirty="0">
                <a:latin typeface="Kruti Dev 010" pitchFamily="2" charset="0"/>
              </a:rPr>
              <a:t> ds </a:t>
            </a:r>
            <a:r>
              <a:rPr lang="en-US" sz="2300" b="1" dirty="0" err="1">
                <a:latin typeface="Kruti Dev 010" pitchFamily="2" charset="0"/>
              </a:rPr>
              <a:t>Hkhrj</a:t>
            </a:r>
            <a:r>
              <a:rPr lang="en-US" sz="2300" b="1" dirty="0">
                <a:latin typeface="Kruti Dev 010" pitchFamily="2" charset="0"/>
              </a:rPr>
              <a:t> </a:t>
            </a:r>
            <a:r>
              <a:rPr lang="en-US" sz="2300" b="1" dirty="0" err="1">
                <a:latin typeface="Kruti Dev 010" pitchFamily="2" charset="0"/>
              </a:rPr>
              <a:t>fuiVk;k</a:t>
            </a:r>
            <a:r>
              <a:rPr lang="en-US" sz="2300" b="1" dirty="0">
                <a:latin typeface="Kruti Dev 010" pitchFamily="2" charset="0"/>
              </a:rPr>
              <a:t> </a:t>
            </a:r>
            <a:r>
              <a:rPr lang="en-US" sz="2300" b="1" dirty="0" err="1">
                <a:latin typeface="Kruti Dev 010" pitchFamily="2" charset="0"/>
              </a:rPr>
              <a:t>tkuk</a:t>
            </a:r>
            <a:r>
              <a:rPr lang="en-US" sz="2300" b="1" dirty="0">
                <a:latin typeface="Kruti Dev 010" pitchFamily="2" charset="0"/>
              </a:rPr>
              <a:t> </a:t>
            </a:r>
            <a:r>
              <a:rPr lang="en-US" sz="2300" b="1" dirty="0" err="1">
                <a:latin typeface="Kruti Dev 010" pitchFamily="2" charset="0"/>
              </a:rPr>
              <a:t>pkfg</a:t>
            </a:r>
            <a:r>
              <a:rPr lang="en-US" sz="2300" b="1" dirty="0">
                <a:latin typeface="Kruti Dev 010" pitchFamily="2" charset="0"/>
              </a:rPr>
              <a:t>, ¼vU;Fkk </a:t>
            </a:r>
            <a:r>
              <a:rPr lang="en-US" sz="2300" b="1" dirty="0" err="1">
                <a:latin typeface="Kruti Dev 010" pitchFamily="2" charset="0"/>
              </a:rPr>
              <a:t>bls</a:t>
            </a:r>
            <a:r>
              <a:rPr lang="en-US" sz="2300" b="1" dirty="0">
                <a:latin typeface="Kruti Dev 010" pitchFamily="2" charset="0"/>
              </a:rPr>
              <a:t> </a:t>
            </a:r>
            <a:r>
              <a:rPr lang="en-US" sz="2300" b="1" dirty="0" err="1" smtClean="0">
                <a:latin typeface="Kruti Dev 010" pitchFamily="2" charset="0"/>
              </a:rPr>
              <a:t>dÙkZO</a:t>
            </a:r>
            <a:r>
              <a:rPr lang="en-US" sz="2300" b="1" dirty="0">
                <a:latin typeface="Kruti Dev 010" pitchFamily="2" charset="0"/>
              </a:rPr>
              <a:t>; ds </a:t>
            </a:r>
            <a:r>
              <a:rPr lang="en-US" sz="2300" b="1" dirty="0" err="1">
                <a:latin typeface="Kruti Dev 010" pitchFamily="2" charset="0"/>
              </a:rPr>
              <a:t>vieku</a:t>
            </a:r>
            <a:r>
              <a:rPr lang="en-US" sz="2300" b="1" dirty="0">
                <a:latin typeface="Kruti Dev 010" pitchFamily="2" charset="0"/>
              </a:rPr>
              <a:t> ds :</a:t>
            </a:r>
            <a:r>
              <a:rPr lang="en-US" sz="2300" b="1" dirty="0" err="1">
                <a:latin typeface="Kruti Dev 010" pitchFamily="2" charset="0"/>
              </a:rPr>
              <a:t>i</a:t>
            </a:r>
            <a:r>
              <a:rPr lang="en-US" sz="2300" b="1" dirty="0">
                <a:latin typeface="Kruti Dev 010" pitchFamily="2" charset="0"/>
              </a:rPr>
              <a:t> </a:t>
            </a:r>
            <a:r>
              <a:rPr lang="en-US" sz="2300" b="1" dirty="0" err="1">
                <a:latin typeface="Kruti Dev 010" pitchFamily="2" charset="0"/>
              </a:rPr>
              <a:t>esa</a:t>
            </a:r>
            <a:r>
              <a:rPr lang="en-US" sz="2300" b="1" dirty="0">
                <a:latin typeface="Kruti Dev 010" pitchFamily="2" charset="0"/>
              </a:rPr>
              <a:t> </a:t>
            </a:r>
            <a:r>
              <a:rPr lang="en-US" sz="2300" b="1" dirty="0" err="1">
                <a:latin typeface="Kruti Dev 010" pitchFamily="2" charset="0"/>
              </a:rPr>
              <a:t>ekuk</a:t>
            </a:r>
            <a:r>
              <a:rPr lang="en-US" sz="2300" b="1" dirty="0">
                <a:latin typeface="Kruti Dev 010" pitchFamily="2" charset="0"/>
              </a:rPr>
              <a:t> </a:t>
            </a:r>
            <a:r>
              <a:rPr lang="en-US" sz="2300" b="1" dirty="0" err="1">
                <a:latin typeface="Kruti Dev 010" pitchFamily="2" charset="0"/>
              </a:rPr>
              <a:t>tk,xk</a:t>
            </a:r>
            <a:r>
              <a:rPr lang="en-US" sz="2300" b="1" dirty="0">
                <a:latin typeface="Kruti Dev 010" pitchFamily="2" charset="0"/>
              </a:rPr>
              <a:t> </a:t>
            </a:r>
            <a:r>
              <a:rPr lang="en-US" sz="2300" b="1" dirty="0" err="1">
                <a:latin typeface="Kruti Dev 010" pitchFamily="2" charset="0"/>
              </a:rPr>
              <a:t>vkSj</a:t>
            </a:r>
            <a:r>
              <a:rPr lang="en-US" sz="2300" b="1" dirty="0">
                <a:latin typeface="Kruti Dev 010" pitchFamily="2" charset="0"/>
              </a:rPr>
              <a:t> </a:t>
            </a:r>
            <a:r>
              <a:rPr lang="en-US" sz="2300" b="1" dirty="0" err="1">
                <a:latin typeface="Kruti Dev 010" pitchFamily="2" charset="0"/>
              </a:rPr>
              <a:t>foHkkxh</a:t>
            </a:r>
            <a:r>
              <a:rPr lang="en-US" sz="2300" b="1" dirty="0">
                <a:latin typeface="Kruti Dev 010" pitchFamily="2" charset="0"/>
              </a:rPr>
              <a:t>; </a:t>
            </a:r>
            <a:r>
              <a:rPr lang="en-US" sz="2300" b="1" dirty="0" err="1">
                <a:latin typeface="Kruti Dev 010" pitchFamily="2" charset="0"/>
              </a:rPr>
              <a:t>dk;Zokgh</a:t>
            </a:r>
            <a:r>
              <a:rPr lang="en-US" sz="2300" b="1" dirty="0">
                <a:latin typeface="Kruti Dev 010" pitchFamily="2" charset="0"/>
              </a:rPr>
              <a:t> '</a:t>
            </a:r>
            <a:r>
              <a:rPr lang="en-US" sz="2300" b="1" dirty="0" err="1">
                <a:latin typeface="Kruti Dev 010" pitchFamily="2" charset="0"/>
              </a:rPr>
              <a:t>kq</a:t>
            </a:r>
            <a:r>
              <a:rPr lang="en-US" sz="2300" b="1" dirty="0">
                <a:latin typeface="Kruti Dev 010" pitchFamily="2" charset="0"/>
              </a:rPr>
              <a:t>: gksxh½A</a:t>
            </a:r>
          </a:p>
        </p:txBody>
      </p:sp>
    </p:spTree>
    <p:extLst>
      <p:ext uri="{BB962C8B-B14F-4D97-AF65-F5344CB8AC3E}">
        <p14:creationId xmlns:p14="http://schemas.microsoft.com/office/powerpoint/2010/main" val="1642852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58524"/>
            <a:ext cx="9144000" cy="52364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2800" b="1" dirty="0">
                <a:latin typeface="Kruti Dev 010" pitchFamily="2" charset="0"/>
              </a:rPr>
              <a:t>;</a:t>
            </a:r>
            <a:r>
              <a:rPr lang="en-US" sz="2800" b="1" dirty="0" err="1">
                <a:latin typeface="Kruti Dev 010" pitchFamily="2" charset="0"/>
              </a:rPr>
              <a:t>kSu</a:t>
            </a:r>
            <a:r>
              <a:rPr lang="en-US" sz="2800" b="1" dirty="0">
                <a:latin typeface="Kruti Dev 010" pitchFamily="2" charset="0"/>
              </a:rPr>
              <a:t> </a:t>
            </a:r>
            <a:r>
              <a:rPr lang="en-US" sz="2800" b="1" dirty="0" err="1">
                <a:latin typeface="Kruti Dev 010" pitchFamily="2" charset="0"/>
              </a:rPr>
              <a:t>vijk</a:t>
            </a:r>
            <a:r>
              <a:rPr lang="en-US" sz="2800" b="1" dirty="0">
                <a:latin typeface="Kruti Dev 010" pitchFamily="2" charset="0"/>
              </a:rPr>
              <a:t>/</a:t>
            </a:r>
            <a:r>
              <a:rPr lang="en-US" sz="2800" b="1" dirty="0" err="1">
                <a:latin typeface="Kruti Dev 010" pitchFamily="2" charset="0"/>
              </a:rPr>
              <a:t>kksa</a:t>
            </a:r>
            <a:r>
              <a:rPr lang="en-US" sz="2800" b="1" dirty="0">
                <a:latin typeface="Kruti Dev 010" pitchFamily="2" charset="0"/>
              </a:rPr>
              <a:t> ls </a:t>
            </a:r>
            <a:r>
              <a:rPr lang="en-US" sz="2800" b="1" dirty="0" err="1">
                <a:latin typeface="Kruti Dev 010" pitchFamily="2" charset="0"/>
              </a:rPr>
              <a:t>ckydksa</a:t>
            </a:r>
            <a:r>
              <a:rPr lang="en-US" sz="2800" b="1" dirty="0">
                <a:latin typeface="Kruti Dev 010" pitchFamily="2" charset="0"/>
              </a:rPr>
              <a:t> </a:t>
            </a:r>
            <a:r>
              <a:rPr lang="en-US" sz="2800" b="1" dirty="0" err="1">
                <a:latin typeface="Kruti Dev 010" pitchFamily="2" charset="0"/>
              </a:rPr>
              <a:t>dk</a:t>
            </a:r>
            <a:r>
              <a:rPr lang="en-US" sz="2800" b="1" dirty="0">
                <a:latin typeface="Kruti Dev 010" pitchFamily="2" charset="0"/>
              </a:rPr>
              <a:t> </a:t>
            </a:r>
            <a:r>
              <a:rPr lang="en-US" sz="2800" b="1" dirty="0" err="1">
                <a:latin typeface="Kruti Dev 010" pitchFamily="2" charset="0"/>
              </a:rPr>
              <a:t>laj</a:t>
            </a:r>
            <a:r>
              <a:rPr lang="en-US" sz="2800" b="1" dirty="0">
                <a:latin typeface="Kruti Dev 010" pitchFamily="2" charset="0"/>
              </a:rPr>
              <a:t>{</a:t>
            </a:r>
            <a:r>
              <a:rPr lang="en-US" sz="2800" b="1" dirty="0" err="1">
                <a:latin typeface="Kruti Dev 010" pitchFamily="2" charset="0"/>
              </a:rPr>
              <a:t>k.k</a:t>
            </a:r>
            <a:r>
              <a:rPr lang="en-US" sz="2800" b="1" dirty="0">
                <a:latin typeface="Kruti Dev 010" pitchFamily="2" charset="0"/>
              </a:rPr>
              <a:t> </a:t>
            </a:r>
            <a:r>
              <a:rPr lang="en-US" sz="2800" b="1" dirty="0" err="1">
                <a:latin typeface="Kruti Dev 010" pitchFamily="2" charset="0"/>
              </a:rPr>
              <a:t>vf</a:t>
            </a:r>
            <a:r>
              <a:rPr lang="en-US" sz="2800" b="1" dirty="0">
                <a:latin typeface="Kruti Dev 010" pitchFamily="2" charset="0"/>
              </a:rPr>
              <a:t>/</a:t>
            </a:r>
            <a:r>
              <a:rPr lang="en-US" sz="2800" b="1" dirty="0" err="1">
                <a:latin typeface="Kruti Dev 010" pitchFamily="2" charset="0"/>
              </a:rPr>
              <a:t>kfu;e</a:t>
            </a:r>
            <a:r>
              <a:rPr lang="en-US" sz="2800" b="1" dirty="0">
                <a:latin typeface="Kruti Dev 010" pitchFamily="2" charset="0"/>
              </a:rPr>
              <a:t> ds </a:t>
            </a:r>
            <a:r>
              <a:rPr lang="en-US" sz="2800" b="1" dirty="0" err="1">
                <a:latin typeface="Kruti Dev 010" pitchFamily="2" charset="0"/>
              </a:rPr>
              <a:t>rgr</a:t>
            </a:r>
            <a:r>
              <a:rPr lang="en-US" sz="2800" b="1" dirty="0">
                <a:latin typeface="Kruti Dev 010" pitchFamily="2" charset="0"/>
              </a:rPr>
              <a:t> </a:t>
            </a:r>
            <a:r>
              <a:rPr lang="en-US" sz="2800" b="1" dirty="0" err="1">
                <a:latin typeface="Kruti Dev 010" pitchFamily="2" charset="0"/>
              </a:rPr>
              <a:t>lwphc</a:t>
            </a:r>
            <a:r>
              <a:rPr lang="en-US" sz="2800" b="1" dirty="0">
                <a:latin typeface="Kruti Dev 010" pitchFamily="2" charset="0"/>
              </a:rPr>
              <a:t>) </a:t>
            </a:r>
            <a:r>
              <a:rPr lang="en-US" sz="2800" b="1" dirty="0" err="1">
                <a:latin typeface="Kruti Dev 010" pitchFamily="2" charset="0"/>
              </a:rPr>
              <a:t>naM</a:t>
            </a:r>
            <a:endParaRPr lang="en-US" sz="2800" b="1" dirty="0">
              <a:latin typeface="Kruti Dev 010" pitchFamily="2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836021" y="1289593"/>
            <a:ext cx="4637317" cy="1025751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solidFill>
                  <a:schemeClr val="tx1"/>
                </a:solidFill>
                <a:latin typeface="Kruti Dev 010" pitchFamily="2" charset="0"/>
              </a:rPr>
              <a:t>cPpksa</a:t>
            </a:r>
            <a:r>
              <a:rPr lang="en-US" sz="2200" b="1" dirty="0">
                <a:solidFill>
                  <a:schemeClr val="tx1"/>
                </a:solidFill>
                <a:latin typeface="Kruti Dev 010" pitchFamily="2" charset="0"/>
              </a:rPr>
              <a:t> ds f[</a:t>
            </a:r>
            <a:r>
              <a:rPr lang="en-US" sz="2200" b="1" dirty="0" err="1">
                <a:solidFill>
                  <a:schemeClr val="tx1"/>
                </a:solidFill>
                <a:latin typeface="Kruti Dev 010" pitchFamily="2" charset="0"/>
              </a:rPr>
              <a:t>kykQ</a:t>
            </a:r>
            <a:r>
              <a:rPr lang="en-US" sz="2200" b="1" dirty="0">
                <a:solidFill>
                  <a:schemeClr val="tx1"/>
                </a:solidFill>
                <a:latin typeface="Kruti Dev 010" pitchFamily="2" charset="0"/>
              </a:rPr>
              <a:t> ;</a:t>
            </a:r>
            <a:r>
              <a:rPr lang="en-US" sz="2200" b="1" dirty="0" err="1">
                <a:solidFill>
                  <a:schemeClr val="tx1"/>
                </a:solidFill>
                <a:latin typeface="Kruti Dev 010" pitchFamily="2" charset="0"/>
              </a:rPr>
              <a:t>kSu</a:t>
            </a:r>
            <a:r>
              <a:rPr lang="en-US" sz="2200" b="1" dirty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Kruti Dev 010" pitchFamily="2" charset="0"/>
              </a:rPr>
              <a:t>vijk</a:t>
            </a:r>
            <a:r>
              <a:rPr lang="en-US" sz="2200" b="1" dirty="0">
                <a:solidFill>
                  <a:schemeClr val="tx1"/>
                </a:solidFill>
                <a:latin typeface="Kruti Dev 010" pitchFamily="2" charset="0"/>
              </a:rPr>
              <a:t>/k</a:t>
            </a:r>
            <a:endParaRPr lang="en-US" sz="2200" dirty="0">
              <a:solidFill>
                <a:schemeClr val="tx1"/>
              </a:solidFill>
              <a:latin typeface="Kruti Dev 01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662246" y="1598966"/>
            <a:ext cx="338328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Clr>
                <a:srgbClr val="92D050"/>
              </a:buClr>
              <a:buFont typeface="Wingdings" panose="05000000000000000000" pitchFamily="2" charset="2"/>
              <a:buChar char="Ø"/>
            </a:pPr>
            <a:r>
              <a:rPr lang="en-US" sz="2200" b="1" dirty="0" err="1" smtClean="0">
                <a:solidFill>
                  <a:srgbClr val="FF0000"/>
                </a:solidFill>
                <a:latin typeface="Kruti Dev 010" pitchFamily="2" charset="0"/>
              </a:rPr>
              <a:t>Hksnd</a:t>
            </a:r>
            <a:r>
              <a:rPr lang="en-US" sz="2200" b="1" dirty="0" smtClean="0">
                <a:solidFill>
                  <a:srgbClr val="FF0000"/>
                </a:solidFill>
                <a:latin typeface="Kruti Dev 010" pitchFamily="2" charset="0"/>
              </a:rPr>
              <a:t> </a:t>
            </a:r>
            <a:r>
              <a:rPr lang="en-US" sz="2200" b="1" dirty="0">
                <a:solidFill>
                  <a:srgbClr val="FF0000"/>
                </a:solidFill>
                <a:latin typeface="Kruti Dev 010" pitchFamily="2" charset="0"/>
              </a:rPr>
              <a:t>;</a:t>
            </a:r>
            <a:r>
              <a:rPr lang="en-US" sz="2200" b="1" dirty="0" err="1">
                <a:solidFill>
                  <a:srgbClr val="FF0000"/>
                </a:solidFill>
                <a:latin typeface="Kruti Dev 010" pitchFamily="2" charset="0"/>
              </a:rPr>
              <a:t>kSu</a:t>
            </a:r>
            <a:r>
              <a:rPr lang="en-US" sz="2200" b="1" dirty="0">
                <a:solidFill>
                  <a:srgbClr val="FF0000"/>
                </a:solidFill>
                <a:latin typeface="Kruti Dev 010" pitchFamily="2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Kruti Dev 010" pitchFamily="2" charset="0"/>
              </a:rPr>
              <a:t>vkØe.k</a:t>
            </a:r>
            <a:endParaRPr lang="en-US" sz="2200" b="1" dirty="0" smtClean="0">
              <a:solidFill>
                <a:srgbClr val="FF0000"/>
              </a:solidFill>
              <a:latin typeface="Kruti Dev 010" pitchFamily="2" charset="0"/>
            </a:endParaRPr>
          </a:p>
          <a:p>
            <a:pPr marL="342900" indent="-342900">
              <a:spcAft>
                <a:spcPts val="1200"/>
              </a:spcAft>
              <a:buClr>
                <a:srgbClr val="92D050"/>
              </a:buClr>
              <a:buFont typeface="Wingdings" panose="05000000000000000000" pitchFamily="2" charset="2"/>
              <a:buChar char="Ø"/>
            </a:pPr>
            <a:r>
              <a:rPr lang="en-US" sz="2200" b="1" dirty="0" err="1" smtClean="0">
                <a:solidFill>
                  <a:srgbClr val="FF0000"/>
                </a:solidFill>
                <a:latin typeface="Kruti Dev 010" pitchFamily="2" charset="0"/>
              </a:rPr>
              <a:t>xaHkhj</a:t>
            </a:r>
            <a:r>
              <a:rPr lang="en-US" sz="2200" b="1" dirty="0" smtClean="0">
                <a:solidFill>
                  <a:srgbClr val="FF0000"/>
                </a:solidFill>
                <a:latin typeface="Kruti Dev 010" pitchFamily="2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Kruti Dev 010" pitchFamily="2" charset="0"/>
              </a:rPr>
              <a:t>Hksnd</a:t>
            </a:r>
            <a:r>
              <a:rPr lang="en-US" sz="2200" b="1" dirty="0" smtClean="0">
                <a:solidFill>
                  <a:srgbClr val="FF0000"/>
                </a:solidFill>
                <a:latin typeface="Kruti Dev 010" pitchFamily="2" charset="0"/>
              </a:rPr>
              <a:t> </a:t>
            </a:r>
            <a:r>
              <a:rPr lang="en-US" sz="2200" b="1" dirty="0">
                <a:solidFill>
                  <a:srgbClr val="FF0000"/>
                </a:solidFill>
                <a:latin typeface="Kruti Dev 010" pitchFamily="2" charset="0"/>
              </a:rPr>
              <a:t>;</a:t>
            </a:r>
            <a:r>
              <a:rPr lang="en-US" sz="2200" b="1" dirty="0" err="1">
                <a:solidFill>
                  <a:srgbClr val="FF0000"/>
                </a:solidFill>
                <a:latin typeface="Kruti Dev 010" pitchFamily="2" charset="0"/>
              </a:rPr>
              <a:t>kSu</a:t>
            </a:r>
            <a:r>
              <a:rPr lang="en-US" sz="2200" b="1" dirty="0">
                <a:solidFill>
                  <a:srgbClr val="FF0000"/>
                </a:solidFill>
                <a:latin typeface="Kruti Dev 010" pitchFamily="2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Kruti Dev 010" pitchFamily="2" charset="0"/>
              </a:rPr>
              <a:t>vkØe.k</a:t>
            </a:r>
            <a:endParaRPr lang="en-US" sz="2200" b="1" dirty="0">
              <a:solidFill>
                <a:srgbClr val="FF0000"/>
              </a:solidFill>
              <a:latin typeface="Kruti Dev 010" pitchFamily="2" charset="0"/>
            </a:endParaRPr>
          </a:p>
          <a:p>
            <a:pPr marL="342900" indent="-342900">
              <a:spcAft>
                <a:spcPts val="1200"/>
              </a:spcAft>
              <a:buClr>
                <a:srgbClr val="92D050"/>
              </a:buClr>
              <a:buFont typeface="Wingdings" panose="05000000000000000000" pitchFamily="2" charset="2"/>
              <a:buChar char="Ø"/>
            </a:pPr>
            <a:r>
              <a:rPr lang="en-US" sz="2200" b="1" dirty="0" smtClean="0">
                <a:solidFill>
                  <a:srgbClr val="FF0000"/>
                </a:solidFill>
                <a:latin typeface="Kruti Dev 010" pitchFamily="2" charset="0"/>
              </a:rPr>
              <a:t>;</a:t>
            </a:r>
            <a:r>
              <a:rPr lang="en-US" sz="2200" b="1" dirty="0" err="1" smtClean="0">
                <a:solidFill>
                  <a:srgbClr val="FF0000"/>
                </a:solidFill>
                <a:latin typeface="Kruti Dev 010" pitchFamily="2" charset="0"/>
              </a:rPr>
              <a:t>kSu</a:t>
            </a:r>
            <a:r>
              <a:rPr lang="en-US" sz="2200" b="1" dirty="0" smtClean="0">
                <a:solidFill>
                  <a:srgbClr val="FF0000"/>
                </a:solidFill>
                <a:latin typeface="Kruti Dev 010" pitchFamily="2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Kruti Dev 010" pitchFamily="2" charset="0"/>
              </a:rPr>
              <a:t>geyk</a:t>
            </a:r>
            <a:endParaRPr lang="en-US" sz="2200" b="1" dirty="0">
              <a:solidFill>
                <a:srgbClr val="FF0000"/>
              </a:solidFill>
              <a:latin typeface="Kruti Dev 010" pitchFamily="2" charset="0"/>
            </a:endParaRPr>
          </a:p>
          <a:p>
            <a:pPr marL="342900" indent="-342900">
              <a:spcAft>
                <a:spcPts val="1200"/>
              </a:spcAft>
              <a:buClr>
                <a:srgbClr val="92D050"/>
              </a:buClr>
              <a:buFont typeface="Wingdings" panose="05000000000000000000" pitchFamily="2" charset="2"/>
              <a:buChar char="Ø"/>
            </a:pPr>
            <a:r>
              <a:rPr lang="en-US" sz="2200" b="1" dirty="0" err="1">
                <a:solidFill>
                  <a:srgbClr val="FF0000"/>
                </a:solidFill>
                <a:latin typeface="Kruti Dev 010" pitchFamily="2" charset="0"/>
              </a:rPr>
              <a:t>mÙksftr</a:t>
            </a:r>
            <a:r>
              <a:rPr lang="en-US" sz="2200" b="1" dirty="0">
                <a:solidFill>
                  <a:srgbClr val="FF0000"/>
                </a:solidFill>
                <a:latin typeface="Kruti Dev 010" pitchFamily="2" charset="0"/>
              </a:rPr>
              <a:t> ;</a:t>
            </a:r>
            <a:r>
              <a:rPr lang="en-US" sz="2200" b="1" dirty="0" err="1">
                <a:solidFill>
                  <a:srgbClr val="FF0000"/>
                </a:solidFill>
                <a:latin typeface="Kruti Dev 010" pitchFamily="2" charset="0"/>
              </a:rPr>
              <a:t>kSu</a:t>
            </a:r>
            <a:r>
              <a:rPr lang="en-US" sz="2200" b="1" dirty="0">
                <a:solidFill>
                  <a:srgbClr val="FF0000"/>
                </a:solidFill>
                <a:latin typeface="Kruti Dev 010" pitchFamily="2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Kruti Dev 010" pitchFamily="2" charset="0"/>
              </a:rPr>
              <a:t>mRihM+u</a:t>
            </a:r>
            <a:endParaRPr lang="en-US" sz="2200" b="1" dirty="0">
              <a:solidFill>
                <a:srgbClr val="FF0000"/>
              </a:solidFill>
              <a:latin typeface="Kruti Dev 010" pitchFamily="2" charset="0"/>
            </a:endParaRPr>
          </a:p>
          <a:p>
            <a:pPr marL="342900" indent="-342900">
              <a:spcAft>
                <a:spcPts val="1200"/>
              </a:spcAft>
              <a:buClr>
                <a:srgbClr val="92D050"/>
              </a:buClr>
              <a:buFont typeface="Wingdings" panose="05000000000000000000" pitchFamily="2" charset="2"/>
              <a:buChar char="Ø"/>
            </a:pPr>
            <a:r>
              <a:rPr lang="en-US" sz="2200" b="1" dirty="0">
                <a:solidFill>
                  <a:srgbClr val="FF0000"/>
                </a:solidFill>
                <a:latin typeface="Kruti Dev 010" pitchFamily="2" charset="0"/>
              </a:rPr>
              <a:t>;</a:t>
            </a:r>
            <a:r>
              <a:rPr lang="en-US" sz="2200" b="1" dirty="0" err="1">
                <a:solidFill>
                  <a:srgbClr val="FF0000"/>
                </a:solidFill>
                <a:latin typeface="Kruti Dev 010" pitchFamily="2" charset="0"/>
              </a:rPr>
              <a:t>kSu</a:t>
            </a:r>
            <a:r>
              <a:rPr lang="en-US" sz="2200" b="1" dirty="0">
                <a:solidFill>
                  <a:srgbClr val="FF0000"/>
                </a:solidFill>
                <a:latin typeface="Kruti Dev 010" pitchFamily="2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Kruti Dev 010" pitchFamily="2" charset="0"/>
              </a:rPr>
              <a:t>mRihM+u</a:t>
            </a:r>
            <a:endParaRPr lang="en-US" sz="2200" b="1" dirty="0">
              <a:solidFill>
                <a:srgbClr val="FF0000"/>
              </a:solidFill>
              <a:latin typeface="Kruti Dev 01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36020" y="2503962"/>
            <a:ext cx="4036429" cy="90689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solidFill>
                  <a:schemeClr val="tx1"/>
                </a:solidFill>
                <a:latin typeface="Kruti Dev 010" pitchFamily="2" charset="0"/>
              </a:rPr>
              <a:t>v'yhy</a:t>
            </a:r>
            <a:r>
              <a:rPr lang="en-US" sz="2200" b="1" dirty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Kruti Dev 010" pitchFamily="2" charset="0"/>
              </a:rPr>
              <a:t>mís</a:t>
            </a:r>
            <a:r>
              <a:rPr lang="en-US" sz="2200" b="1" dirty="0">
                <a:solidFill>
                  <a:schemeClr val="tx1"/>
                </a:solidFill>
                <a:latin typeface="Kruti Dev 010" pitchFamily="2" charset="0"/>
              </a:rPr>
              <a:t>';</a:t>
            </a:r>
            <a:r>
              <a:rPr lang="en-US" sz="2200" b="1" dirty="0" err="1">
                <a:solidFill>
                  <a:schemeClr val="tx1"/>
                </a:solidFill>
                <a:latin typeface="Kruti Dev 010" pitchFamily="2" charset="0"/>
              </a:rPr>
              <a:t>ksa</a:t>
            </a:r>
            <a:r>
              <a:rPr lang="en-US" sz="2200" b="1" dirty="0">
                <a:solidFill>
                  <a:schemeClr val="tx1"/>
                </a:solidFill>
                <a:latin typeface="Kruti Dev 010" pitchFamily="2" charset="0"/>
              </a:rPr>
              <a:t> ds </a:t>
            </a:r>
            <a:r>
              <a:rPr lang="en-US" sz="2200" b="1" dirty="0" err="1">
                <a:solidFill>
                  <a:schemeClr val="tx1"/>
                </a:solidFill>
                <a:latin typeface="Kruti Dev 010" pitchFamily="2" charset="0"/>
              </a:rPr>
              <a:t>fy</a:t>
            </a:r>
            <a:r>
              <a:rPr lang="en-US" sz="2200" b="1" dirty="0">
                <a:solidFill>
                  <a:schemeClr val="tx1"/>
                </a:solidFill>
                <a:latin typeface="Kruti Dev 010" pitchFamily="2" charset="0"/>
              </a:rPr>
              <a:t>, </a:t>
            </a:r>
            <a:r>
              <a:rPr lang="en-US" sz="2200" b="1" dirty="0" err="1">
                <a:solidFill>
                  <a:schemeClr val="tx1"/>
                </a:solidFill>
                <a:latin typeface="Kruti Dev 010" pitchFamily="2" charset="0"/>
              </a:rPr>
              <a:t>cPps</a:t>
            </a:r>
            <a:r>
              <a:rPr lang="en-US" sz="2200" b="1" dirty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Kruti Dev 010" pitchFamily="2" charset="0"/>
              </a:rPr>
              <a:t>dk</a:t>
            </a:r>
            <a:r>
              <a:rPr lang="en-US" sz="2200" b="1" dirty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Kruti Dev 010" pitchFamily="2" charset="0"/>
              </a:rPr>
              <a:t>mi;ksx</a:t>
            </a:r>
            <a:r>
              <a:rPr lang="en-US" sz="2200" b="1" dirty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Kruti Dev 010" pitchFamily="2" charset="0"/>
              </a:rPr>
              <a:t>djuk</a:t>
            </a:r>
            <a:endParaRPr lang="en-US" sz="2200" b="1" dirty="0">
              <a:solidFill>
                <a:schemeClr val="tx1"/>
              </a:solidFill>
              <a:latin typeface="Kruti Dev 01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36020" y="3516585"/>
            <a:ext cx="4036429" cy="90689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solidFill>
                  <a:schemeClr val="tx1"/>
                </a:solidFill>
                <a:latin typeface="Kruti Dev 010" pitchFamily="2" charset="0"/>
              </a:rPr>
              <a:t>vieku</a:t>
            </a:r>
            <a:r>
              <a:rPr lang="en-US" sz="2200" b="1" dirty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Kruti Dev 010" pitchFamily="2" charset="0"/>
              </a:rPr>
              <a:t>vkSj</a:t>
            </a:r>
            <a:r>
              <a:rPr lang="en-US" sz="2200" b="1" dirty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Kruti Dev 010" pitchFamily="2" charset="0"/>
              </a:rPr>
              <a:t>vijk</a:t>
            </a:r>
            <a:r>
              <a:rPr lang="en-US" sz="2200" b="1" dirty="0">
                <a:solidFill>
                  <a:schemeClr val="tx1"/>
                </a:solidFill>
                <a:latin typeface="Kruti Dev 010" pitchFamily="2" charset="0"/>
              </a:rPr>
              <a:t>/k </a:t>
            </a:r>
            <a:r>
              <a:rPr lang="en-US" sz="2200" b="1" dirty="0" err="1">
                <a:solidFill>
                  <a:schemeClr val="tx1"/>
                </a:solidFill>
                <a:latin typeface="Kruti Dev 010" pitchFamily="2" charset="0"/>
              </a:rPr>
              <a:t>djus</a:t>
            </a:r>
            <a:r>
              <a:rPr lang="en-US" sz="2200" b="1" dirty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Kruti Dev 010" pitchFamily="2" charset="0"/>
              </a:rPr>
              <a:t>dk</a:t>
            </a:r>
            <a:r>
              <a:rPr lang="en-US" sz="2200" b="1" dirty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Kruti Dev 010" pitchFamily="2" charset="0"/>
              </a:rPr>
              <a:t>ç;kl</a:t>
            </a:r>
            <a:endParaRPr lang="en-US" sz="2200" b="1" dirty="0">
              <a:solidFill>
                <a:schemeClr val="tx1"/>
              </a:solidFill>
              <a:latin typeface="Kruti Dev 01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36020" y="4515798"/>
            <a:ext cx="4036429" cy="90689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solidFill>
                  <a:schemeClr val="tx1"/>
                </a:solidFill>
                <a:latin typeface="Kruti Dev 010" pitchFamily="2" charset="0"/>
              </a:rPr>
              <a:t>fdlh</a:t>
            </a:r>
            <a:r>
              <a:rPr lang="en-US" sz="2200" b="1" dirty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Kruti Dev 010" pitchFamily="2" charset="0"/>
              </a:rPr>
              <a:t>ekeys</a:t>
            </a:r>
            <a:r>
              <a:rPr lang="en-US" sz="2200" b="1" dirty="0">
                <a:solidFill>
                  <a:schemeClr val="tx1"/>
                </a:solidFill>
                <a:latin typeface="Kruti Dev 010" pitchFamily="2" charset="0"/>
              </a:rPr>
              <a:t> dh </a:t>
            </a:r>
            <a:r>
              <a:rPr lang="en-US" sz="2200" b="1" dirty="0" err="1">
                <a:solidFill>
                  <a:schemeClr val="tx1"/>
                </a:solidFill>
                <a:latin typeface="Kruti Dev 010" pitchFamily="2" charset="0"/>
              </a:rPr>
              <a:t>fjiksVZ</a:t>
            </a:r>
            <a:r>
              <a:rPr lang="en-US" sz="2200" b="1" dirty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Kruti Dev 010" pitchFamily="2" charset="0"/>
              </a:rPr>
              <a:t>djus</a:t>
            </a:r>
            <a:r>
              <a:rPr lang="en-US" sz="2200" b="1" dirty="0">
                <a:solidFill>
                  <a:schemeClr val="tx1"/>
                </a:solidFill>
                <a:latin typeface="Kruti Dev 010" pitchFamily="2" charset="0"/>
              </a:rPr>
              <a:t> ;k </a:t>
            </a:r>
            <a:r>
              <a:rPr lang="en-US" sz="2200" b="1" dirty="0" err="1">
                <a:solidFill>
                  <a:schemeClr val="tx1"/>
                </a:solidFill>
                <a:latin typeface="Kruti Dev 010" pitchFamily="2" charset="0"/>
              </a:rPr>
              <a:t>fjd‚MZ</a:t>
            </a:r>
            <a:r>
              <a:rPr lang="en-US" sz="2200" b="1" dirty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Kruti Dev 010" pitchFamily="2" charset="0"/>
              </a:rPr>
              <a:t>djus</a:t>
            </a:r>
            <a:r>
              <a:rPr lang="en-US" sz="2200" b="1" dirty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Kruti Dev 010" pitchFamily="2" charset="0"/>
              </a:rPr>
              <a:t>esa</a:t>
            </a:r>
            <a:r>
              <a:rPr lang="en-US" sz="2200" b="1" dirty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Kruti Dev 010" pitchFamily="2" charset="0"/>
              </a:rPr>
              <a:t>foQyrk</a:t>
            </a:r>
            <a:endParaRPr lang="en-US" sz="2200" b="1" dirty="0">
              <a:solidFill>
                <a:schemeClr val="tx1"/>
              </a:solidFill>
              <a:latin typeface="Kruti Dev 01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36020" y="5585492"/>
            <a:ext cx="4036429" cy="90689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err="1" smtClean="0">
                <a:solidFill>
                  <a:schemeClr val="tx1"/>
                </a:solidFill>
                <a:latin typeface="Kruti Dev 010" pitchFamily="2" charset="0"/>
              </a:rPr>
              <a:t>Xkyr</a:t>
            </a:r>
            <a:r>
              <a:rPr lang="en-US" sz="22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200" b="1" dirty="0" err="1" smtClean="0">
                <a:solidFill>
                  <a:schemeClr val="tx1"/>
                </a:solidFill>
                <a:latin typeface="Kruti Dev 010" pitchFamily="2" charset="0"/>
              </a:rPr>
              <a:t>f'kdk;r</a:t>
            </a:r>
            <a:r>
              <a:rPr lang="en-US" sz="22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200" b="1" dirty="0">
                <a:solidFill>
                  <a:schemeClr val="tx1"/>
                </a:solidFill>
                <a:latin typeface="Kruti Dev 010" pitchFamily="2" charset="0"/>
              </a:rPr>
              <a:t>;k </a:t>
            </a:r>
            <a:r>
              <a:rPr lang="en-US" sz="2200" b="1" dirty="0" err="1" smtClean="0">
                <a:solidFill>
                  <a:schemeClr val="tx1"/>
                </a:solidFill>
                <a:latin typeface="Kruti Dev 010" pitchFamily="2" charset="0"/>
              </a:rPr>
              <a:t>xyr</a:t>
            </a:r>
            <a:r>
              <a:rPr lang="en-US" sz="22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200" b="1" dirty="0" err="1" smtClean="0">
                <a:solidFill>
                  <a:schemeClr val="tx1"/>
                </a:solidFill>
                <a:latin typeface="Kruti Dev 010" pitchFamily="2" charset="0"/>
              </a:rPr>
              <a:t>tkudkjh</a:t>
            </a:r>
            <a:endParaRPr lang="en-US" sz="2200" b="1" dirty="0">
              <a:solidFill>
                <a:schemeClr val="tx1"/>
              </a:solidFill>
              <a:latin typeface="Kruti Dev 01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3921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56923"/>
            <a:ext cx="9144000" cy="755650"/>
          </a:xfrm>
          <a:prstGeom prst="rect">
            <a:avLst/>
          </a:prstGeom>
        </p:spPr>
        <p:txBody>
          <a:bodyPr/>
          <a:lstStyle/>
          <a:p>
            <a:r>
              <a:rPr lang="en-US" b="1" dirty="0" err="1" smtClean="0">
                <a:latin typeface="Kruti Dev 010" pitchFamily="2" charset="0"/>
              </a:rPr>
              <a:t>mÌs</a:t>
            </a:r>
            <a:r>
              <a:rPr lang="en-US" b="1" dirty="0" smtClean="0">
                <a:latin typeface="Kruti Dev 010" pitchFamily="2" charset="0"/>
              </a:rPr>
              <a:t>’;</a:t>
            </a:r>
            <a:endParaRPr lang="en-US" dirty="0">
              <a:latin typeface="Kruti Dev 01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161869" y="2079625"/>
            <a:ext cx="6544194" cy="2124075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2400" dirty="0" smtClean="0">
                <a:latin typeface="Kruti Dev 010" pitchFamily="2" charset="0"/>
              </a:rPr>
              <a:t>l= </a:t>
            </a:r>
            <a:r>
              <a:rPr lang="en-US" sz="2400" dirty="0">
                <a:latin typeface="Kruti Dev 010" pitchFamily="2" charset="0"/>
              </a:rPr>
              <a:t>ds </a:t>
            </a:r>
            <a:r>
              <a:rPr lang="en-US" sz="2400" dirty="0" err="1">
                <a:latin typeface="Kruti Dev 010" pitchFamily="2" charset="0"/>
              </a:rPr>
              <a:t>var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esa</a:t>
            </a:r>
            <a:r>
              <a:rPr lang="en-US" sz="2400" dirty="0">
                <a:latin typeface="Kruti Dev 010" pitchFamily="2" charset="0"/>
              </a:rPr>
              <a:t>] </a:t>
            </a:r>
            <a:r>
              <a:rPr lang="en-US" sz="2400" dirty="0" err="1" smtClean="0">
                <a:latin typeface="Kruti Dev 010" pitchFamily="2" charset="0"/>
              </a:rPr>
              <a:t>çfrHkkxh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lesfdr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cky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lqj</a:t>
            </a:r>
            <a:r>
              <a:rPr lang="en-US" sz="2400" dirty="0" smtClean="0">
                <a:latin typeface="Kruti Dev 010" pitchFamily="2" charset="0"/>
              </a:rPr>
              <a:t>{</a:t>
            </a:r>
            <a:r>
              <a:rPr lang="en-US" sz="2400" dirty="0" err="1" smtClean="0">
                <a:latin typeface="Kruti Dev 010" pitchFamily="2" charset="0"/>
              </a:rPr>
              <a:t>kk</a:t>
            </a:r>
            <a:r>
              <a:rPr lang="en-US" sz="2400" dirty="0" smtClean="0">
                <a:latin typeface="Kruti Dev 010" pitchFamily="2" charset="0"/>
              </a:rPr>
              <a:t> ;</a:t>
            </a:r>
            <a:r>
              <a:rPr lang="en-US" sz="2400" dirty="0" err="1" smtClean="0">
                <a:latin typeface="Kruti Dev 010" pitchFamily="2" charset="0"/>
              </a:rPr>
              <a:t>kstuk</a:t>
            </a:r>
            <a:r>
              <a:rPr lang="en-US" sz="2400" dirty="0" smtClean="0">
                <a:latin typeface="Kruti Dev 010" pitchFamily="2" charset="0"/>
              </a:rPr>
              <a:t> ¼</a:t>
            </a:r>
            <a:r>
              <a:rPr lang="en-US" sz="2400" dirty="0"/>
              <a:t> </a:t>
            </a:r>
            <a:r>
              <a:rPr lang="en-US" sz="2400" dirty="0" smtClean="0"/>
              <a:t>ICPS</a:t>
            </a:r>
            <a:r>
              <a:rPr lang="en-US" sz="2400" dirty="0" smtClean="0">
                <a:latin typeface="Kruti Dev 010" pitchFamily="2" charset="0"/>
              </a:rPr>
              <a:t>½</a:t>
            </a:r>
            <a:r>
              <a:rPr lang="en-US" sz="2400" dirty="0" smtClean="0"/>
              <a:t> </a:t>
            </a:r>
            <a:r>
              <a:rPr lang="en-US" sz="2400" dirty="0" smtClean="0">
                <a:latin typeface="Kruti Dev 010" pitchFamily="2" charset="0"/>
              </a:rPr>
              <a:t>dh </a:t>
            </a:r>
            <a:r>
              <a:rPr lang="en-US" sz="2400" dirty="0" err="1">
                <a:latin typeface="Kruti Dev 010" pitchFamily="2" charset="0"/>
              </a:rPr>
              <a:t>fo'ks"krkvksa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dk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o.kZu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djus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esa</a:t>
            </a:r>
            <a:r>
              <a:rPr lang="en-US" sz="2400" dirty="0">
                <a:latin typeface="Kruti Dev 010" pitchFamily="2" charset="0"/>
              </a:rPr>
              <a:t> l{</a:t>
            </a:r>
            <a:r>
              <a:rPr lang="en-US" sz="2400" dirty="0" err="1">
                <a:latin typeface="Kruti Dev 010" pitchFamily="2" charset="0"/>
              </a:rPr>
              <a:t>ke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gksaxsA</a:t>
            </a:r>
            <a:endParaRPr lang="en-US" sz="2400" dirty="0" smtClean="0">
              <a:latin typeface="Kruti Dev 010" pitchFamily="2" charset="0"/>
            </a:endParaRPr>
          </a:p>
          <a:p>
            <a:pPr marL="0" indent="0">
              <a:buNone/>
            </a:pPr>
            <a:r>
              <a:rPr lang="en-US" sz="2400" dirty="0" err="1" smtClean="0">
                <a:latin typeface="Kruti Dev 010" pitchFamily="2" charset="0"/>
              </a:rPr>
              <a:t>vkbZ</a:t>
            </a:r>
            <a:r>
              <a:rPr lang="en-US" sz="2400" dirty="0" smtClean="0">
                <a:latin typeface="Kruti Dev 010" pitchFamily="2" charset="0"/>
              </a:rPr>
              <a:t>-</a:t>
            </a:r>
            <a:r>
              <a:rPr lang="en-US" sz="2400" dirty="0" err="1" smtClean="0">
                <a:latin typeface="Kruti Dev 010" pitchFamily="2" charset="0"/>
              </a:rPr>
              <a:t>lh</a:t>
            </a:r>
            <a:r>
              <a:rPr lang="en-US" sz="2400" dirty="0" smtClean="0">
                <a:latin typeface="Kruti Dev 010" pitchFamily="2" charset="0"/>
              </a:rPr>
              <a:t>-</a:t>
            </a:r>
            <a:r>
              <a:rPr lang="en-US" sz="2400" dirty="0" err="1" smtClean="0">
                <a:latin typeface="Kruti Dev 010" pitchFamily="2" charset="0"/>
              </a:rPr>
              <a:t>ih</a:t>
            </a:r>
            <a:r>
              <a:rPr lang="en-US" sz="2400" dirty="0" smtClean="0">
                <a:latin typeface="Kruti Dev 010" pitchFamily="2" charset="0"/>
              </a:rPr>
              <a:t>-,l- </a:t>
            </a:r>
            <a:r>
              <a:rPr lang="en-US" sz="2400" dirty="0" err="1" smtClean="0">
                <a:latin typeface="Kruti Dev 010" pitchFamily="2" charset="0"/>
              </a:rPr>
              <a:t>dk</a:t>
            </a:r>
            <a:r>
              <a:rPr lang="en-US" sz="2400" dirty="0" smtClean="0">
                <a:latin typeface="Kruti Dev 010" pitchFamily="2" charset="0"/>
              </a:rPr>
              <a:t> /;</a:t>
            </a:r>
            <a:r>
              <a:rPr lang="en-US" sz="2400" dirty="0" err="1" smtClean="0">
                <a:latin typeface="Kruti Dev 010" pitchFamily="2" charset="0"/>
              </a:rPr>
              <a:t>ku</a:t>
            </a:r>
            <a:r>
              <a:rPr lang="en-US" sz="2400" dirty="0" smtClean="0">
                <a:latin typeface="Kruti Dev 010" pitchFamily="2" charset="0"/>
              </a:rPr>
              <a:t> ;</a:t>
            </a:r>
            <a:r>
              <a:rPr lang="en-US" sz="2400" dirty="0" err="1" smtClean="0">
                <a:latin typeface="Kruti Dev 010" pitchFamily="2" charset="0"/>
              </a:rPr>
              <a:t>kstuk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n`f"Vdks.k</a:t>
            </a:r>
            <a:r>
              <a:rPr lang="en-US" sz="2400" dirty="0" smtClean="0">
                <a:latin typeface="Kruti Dev 010" pitchFamily="2" charset="0"/>
              </a:rPr>
              <a:t> ds </a:t>
            </a:r>
            <a:r>
              <a:rPr lang="en-US" sz="2400" dirty="0" err="1" smtClean="0">
                <a:latin typeface="Kruti Dev 010" pitchFamily="2" charset="0"/>
              </a:rPr>
              <a:t>Lfkku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ij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izkstsDV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n`f"Vdks.k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ij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dsfnzar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gksuk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bafxr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djrk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gSA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blds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rgr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ifjokj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vk</a:t>
            </a:r>
            <a:r>
              <a:rPr lang="en-US" sz="2400" dirty="0" smtClean="0">
                <a:latin typeface="Kruti Dev 010" pitchFamily="2" charset="0"/>
              </a:rPr>
              <a:t>/</a:t>
            </a:r>
            <a:r>
              <a:rPr lang="en-US" sz="2400" dirty="0" err="1" smtClean="0">
                <a:latin typeface="Kruti Dev 010" pitchFamily="2" charset="0"/>
              </a:rPr>
              <a:t>kkfjr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xSj&amp;laLFkkxr</a:t>
            </a:r>
            <a:r>
              <a:rPr lang="en-US" sz="2400" dirty="0" smtClean="0">
                <a:latin typeface="Kruti Dev 010" pitchFamily="2" charset="0"/>
              </a:rPr>
              <a:t> ns[</a:t>
            </a:r>
            <a:r>
              <a:rPr lang="en-US" sz="2400" dirty="0" err="1" smtClean="0">
                <a:latin typeface="Kruti Dev 010" pitchFamily="2" charset="0"/>
              </a:rPr>
              <a:t>kHkky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ij</a:t>
            </a:r>
            <a:r>
              <a:rPr lang="en-US" sz="2400" dirty="0" smtClean="0">
                <a:latin typeface="Kruti Dev 010" pitchFamily="2" charset="0"/>
              </a:rPr>
              <a:t> cy </a:t>
            </a:r>
            <a:r>
              <a:rPr lang="en-US" sz="2400" dirty="0" err="1" smtClean="0">
                <a:latin typeface="Kruti Dev 010" pitchFamily="2" charset="0"/>
              </a:rPr>
              <a:t>fn;k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x;k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gSA</a:t>
            </a:r>
            <a:endParaRPr lang="en-US" sz="2400" dirty="0"/>
          </a:p>
        </p:txBody>
      </p:sp>
      <p:pic>
        <p:nvPicPr>
          <p:cNvPr id="4" name="Picture 2" descr="Image result for arrow Objectives icons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829" y="2204173"/>
            <a:ext cx="320040" cy="32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014" y="441277"/>
            <a:ext cx="1060923" cy="1060923"/>
          </a:xfrm>
          <a:prstGeom prst="rect">
            <a:avLst/>
          </a:prstGeom>
        </p:spPr>
      </p:pic>
      <p:pic>
        <p:nvPicPr>
          <p:cNvPr id="6" name="Picture 2" descr="Image result for arrow Objectives icons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829" y="3021330"/>
            <a:ext cx="320040" cy="32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5214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22238"/>
            <a:ext cx="9144000" cy="563562"/>
          </a:xfrm>
          <a:prstGeom prst="rect">
            <a:avLst/>
          </a:prstGeom>
        </p:spPr>
        <p:txBody>
          <a:bodyPr/>
          <a:lstStyle/>
          <a:p>
            <a:r>
              <a:rPr lang="en-US" sz="4000" b="1" dirty="0" err="1" smtClean="0">
                <a:latin typeface="Kruti Dev 010" pitchFamily="2" charset="0"/>
              </a:rPr>
              <a:t>ifjHkk"kk</a:t>
            </a:r>
            <a:endParaRPr lang="en-US" sz="4000" b="1" dirty="0">
              <a:latin typeface="Kruti Dev 010" pitchFamily="2" charset="0"/>
            </a:endParaRPr>
          </a:p>
        </p:txBody>
      </p:sp>
      <p:cxnSp>
        <p:nvCxnSpPr>
          <p:cNvPr id="11" name="Elbow Connector 10"/>
          <p:cNvCxnSpPr/>
          <p:nvPr/>
        </p:nvCxnSpPr>
        <p:spPr>
          <a:xfrm>
            <a:off x="843643" y="1922916"/>
            <a:ext cx="7431314" cy="3275013"/>
          </a:xfrm>
          <a:prstGeom prst="bentConnector3">
            <a:avLst/>
          </a:prstGeom>
          <a:ln w="1270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862921" y="2127091"/>
            <a:ext cx="331537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latin typeface="Kruti Dev 010" pitchFamily="2" charset="0"/>
              </a:rPr>
              <a:t>;</a:t>
            </a:r>
            <a:r>
              <a:rPr lang="en-US" sz="2400" dirty="0" err="1" smtClean="0">
                <a:latin typeface="Kruti Dev 010" pitchFamily="2" charset="0"/>
              </a:rPr>
              <a:t>wukbVsM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us'kUl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dUosa'ku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QkWj</a:t>
            </a:r>
            <a:r>
              <a:rPr lang="en-US" sz="2400" dirty="0">
                <a:latin typeface="Kruti Dev 010" pitchFamily="2" charset="0"/>
              </a:rPr>
              <a:t> n </a:t>
            </a:r>
            <a:r>
              <a:rPr lang="en-US" sz="2400" dirty="0" err="1">
                <a:latin typeface="Kruti Dev 010" pitchFamily="2" charset="0"/>
              </a:rPr>
              <a:t>jkbV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vkWQ</a:t>
            </a:r>
            <a:r>
              <a:rPr lang="en-US" sz="2400" dirty="0">
                <a:latin typeface="Kruti Dev 010" pitchFamily="2" charset="0"/>
              </a:rPr>
              <a:t> n </a:t>
            </a:r>
            <a:r>
              <a:rPr lang="en-US" sz="2400" dirty="0" err="1" smtClean="0">
                <a:latin typeface="Kruti Dev 010" pitchFamily="2" charset="0"/>
              </a:rPr>
              <a:t>fpYMªu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>
                <a:latin typeface="Kruti Dev 010" pitchFamily="2" charset="0"/>
              </a:rPr>
              <a:t>¼</a:t>
            </a:r>
            <a:r>
              <a:rPr lang="en-US" sz="2000" dirty="0"/>
              <a:t>UNCRC</a:t>
            </a:r>
            <a:r>
              <a:rPr lang="en-US" sz="2400" dirty="0">
                <a:latin typeface="Kruti Dev 010" pitchFamily="2" charset="0"/>
              </a:rPr>
              <a:t>½ ds </a:t>
            </a:r>
            <a:r>
              <a:rPr lang="en-US" sz="2400" dirty="0" err="1">
                <a:latin typeface="Kruti Dev 010" pitchFamily="2" charset="0"/>
              </a:rPr>
              <a:t>vuqlkj</a:t>
            </a:r>
            <a:r>
              <a:rPr lang="en-US" sz="2400" dirty="0">
                <a:latin typeface="Kruti Dev 010" pitchFamily="2" charset="0"/>
              </a:rPr>
              <a:t> ¼vuqPNsn 1½ 18 </a:t>
            </a:r>
            <a:r>
              <a:rPr lang="en-US" sz="2400" dirty="0" err="1">
                <a:latin typeface="Kruti Dev 010" pitchFamily="2" charset="0"/>
              </a:rPr>
              <a:t>o"kZ</a:t>
            </a:r>
            <a:r>
              <a:rPr lang="en-US" sz="2400" dirty="0">
                <a:latin typeface="Kruti Dev 010" pitchFamily="2" charset="0"/>
              </a:rPr>
              <a:t> ls de </a:t>
            </a:r>
            <a:r>
              <a:rPr lang="en-US" sz="2400" dirty="0" err="1">
                <a:latin typeface="Kruti Dev 010" pitchFamily="2" charset="0"/>
              </a:rPr>
              <a:t>vk;q</a:t>
            </a:r>
            <a:r>
              <a:rPr lang="en-US" sz="2400" dirty="0">
                <a:latin typeface="Kruti Dev 010" pitchFamily="2" charset="0"/>
              </a:rPr>
              <a:t> ds </a:t>
            </a:r>
            <a:r>
              <a:rPr lang="en-US" sz="2400" dirty="0" err="1">
                <a:latin typeface="Kruti Dev 010" pitchFamily="2" charset="0"/>
              </a:rPr>
              <a:t>O;fä</a:t>
            </a:r>
            <a:r>
              <a:rPr lang="en-US" sz="2400" dirty="0">
                <a:latin typeface="Kruti Dev 010" pitchFamily="2" charset="0"/>
              </a:rPr>
              <a:t> ds :</a:t>
            </a:r>
            <a:r>
              <a:rPr lang="en-US" sz="2400" dirty="0" err="1">
                <a:latin typeface="Kruti Dev 010" pitchFamily="2" charset="0"/>
              </a:rPr>
              <a:t>i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esa</a:t>
            </a:r>
            <a:r>
              <a:rPr lang="en-US" sz="2400" dirty="0">
                <a:latin typeface="Kruti Dev 010" pitchFamily="2" charset="0"/>
              </a:rPr>
              <a:t> ,d </a:t>
            </a:r>
            <a:r>
              <a:rPr lang="en-US" sz="2400" dirty="0" smtClean="0">
                <a:latin typeface="Kruti Dev 010" pitchFamily="2" charset="0"/>
              </a:rPr>
              <a:t>^</a:t>
            </a:r>
            <a:r>
              <a:rPr lang="en-US" sz="2400" dirty="0" err="1" smtClean="0">
                <a:latin typeface="Kruti Dev 010" pitchFamily="2" charset="0"/>
              </a:rPr>
              <a:t>cPps</a:t>
            </a:r>
            <a:r>
              <a:rPr lang="en-US" sz="2400" dirty="0">
                <a:latin typeface="Kruti Dev 010" pitchFamily="2" charset="0"/>
              </a:rPr>
              <a:t>*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dks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ifjHkkf"kr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djrk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gSA</a:t>
            </a:r>
            <a:endParaRPr lang="en-US" sz="2400" dirty="0">
              <a:latin typeface="Kruti Dev 01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762500" y="2443005"/>
            <a:ext cx="3530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 err="1">
                <a:latin typeface="Kruti Dev 010" pitchFamily="2" charset="0"/>
              </a:rPr>
              <a:t>fd'kksj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U;k</a:t>
            </a:r>
            <a:r>
              <a:rPr lang="en-US" sz="2400" dirty="0">
                <a:latin typeface="Kruti Dev 010" pitchFamily="2" charset="0"/>
              </a:rPr>
              <a:t>; ¼cPpksa </a:t>
            </a:r>
            <a:r>
              <a:rPr lang="en-US" sz="2400" dirty="0" err="1">
                <a:latin typeface="Kruti Dev 010" pitchFamily="2" charset="0"/>
              </a:rPr>
              <a:t>vkSj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cPpksa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dk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laj</a:t>
            </a:r>
            <a:r>
              <a:rPr lang="en-US" sz="2400" dirty="0">
                <a:latin typeface="Kruti Dev 010" pitchFamily="2" charset="0"/>
              </a:rPr>
              <a:t>{</a:t>
            </a:r>
            <a:r>
              <a:rPr lang="en-US" sz="2400" dirty="0" err="1">
                <a:latin typeface="Kruti Dev 010" pitchFamily="2" charset="0"/>
              </a:rPr>
              <a:t>k.k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vf</a:t>
            </a:r>
            <a:r>
              <a:rPr lang="en-US" sz="2400" dirty="0">
                <a:latin typeface="Kruti Dev 010" pitchFamily="2" charset="0"/>
              </a:rPr>
              <a:t>/</a:t>
            </a:r>
            <a:r>
              <a:rPr lang="en-US" sz="2400" dirty="0" err="1">
                <a:latin typeface="Kruti Dev 010" pitchFamily="2" charset="0"/>
              </a:rPr>
              <a:t>kfu;e</a:t>
            </a:r>
            <a:r>
              <a:rPr lang="en-US" sz="2400" dirty="0">
                <a:latin typeface="Kruti Dev 010" pitchFamily="2" charset="0"/>
              </a:rPr>
              <a:t>] 2015½ /</a:t>
            </a:r>
            <a:r>
              <a:rPr lang="en-US" sz="2400" dirty="0" err="1">
                <a:latin typeface="Kruti Dev 010" pitchFamily="2" charset="0"/>
              </a:rPr>
              <a:t>kkjk</a:t>
            </a:r>
            <a:r>
              <a:rPr lang="en-US" sz="2400" dirty="0">
                <a:latin typeface="Kruti Dev 010" pitchFamily="2" charset="0"/>
              </a:rPr>
              <a:t> 2 ¼12½] ;g </a:t>
            </a:r>
            <a:r>
              <a:rPr lang="en-US" sz="2400" dirty="0" err="1">
                <a:latin typeface="Kruti Dev 010" pitchFamily="2" charset="0"/>
              </a:rPr>
              <a:t>crkrk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gS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fd</a:t>
            </a:r>
            <a:r>
              <a:rPr lang="en-US" sz="2400" dirty="0">
                <a:latin typeface="Kruti Dev 010" pitchFamily="2" charset="0"/>
              </a:rPr>
              <a:t> ,d ^</a:t>
            </a:r>
            <a:r>
              <a:rPr lang="en-US" sz="2400" dirty="0" err="1">
                <a:latin typeface="Kruti Dev 010" pitchFamily="2" charset="0"/>
              </a:rPr>
              <a:t>cPps</a:t>
            </a:r>
            <a:r>
              <a:rPr lang="en-US" sz="2400" dirty="0">
                <a:latin typeface="Kruti Dev 010" pitchFamily="2" charset="0"/>
              </a:rPr>
              <a:t>* </a:t>
            </a:r>
            <a:r>
              <a:rPr lang="en-US" sz="2400" dirty="0" err="1">
                <a:latin typeface="Kruti Dev 010" pitchFamily="2" charset="0"/>
              </a:rPr>
              <a:t>dk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vFkZ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gS</a:t>
            </a:r>
            <a:r>
              <a:rPr lang="en-US" sz="2400" dirty="0">
                <a:latin typeface="Kruti Dev 010" pitchFamily="2" charset="0"/>
              </a:rPr>
              <a:t> ,d </a:t>
            </a:r>
            <a:r>
              <a:rPr lang="en-US" sz="2400" dirty="0" err="1" smtClean="0">
                <a:latin typeface="Kruti Dev 010" pitchFamily="2" charset="0"/>
              </a:rPr>
              <a:t>O;fDr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ftlus</a:t>
            </a:r>
            <a:r>
              <a:rPr lang="en-US" sz="2400" dirty="0">
                <a:latin typeface="Kruti Dev 010" pitchFamily="2" charset="0"/>
              </a:rPr>
              <a:t> 18 </a:t>
            </a:r>
            <a:r>
              <a:rPr lang="en-US" sz="2400" dirty="0" err="1">
                <a:latin typeface="Kruti Dev 010" pitchFamily="2" charset="0"/>
              </a:rPr>
              <a:t>o"kZ</a:t>
            </a:r>
            <a:r>
              <a:rPr lang="en-US" sz="2400" dirty="0">
                <a:latin typeface="Kruti Dev 010" pitchFamily="2" charset="0"/>
              </a:rPr>
              <a:t> dh </a:t>
            </a:r>
            <a:r>
              <a:rPr lang="en-US" sz="2400" dirty="0" err="1">
                <a:latin typeface="Kruti Dev 010" pitchFamily="2" charset="0"/>
              </a:rPr>
              <a:t>vk;q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iwjh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ugha</a:t>
            </a:r>
            <a:r>
              <a:rPr lang="en-US" sz="2400" dirty="0">
                <a:latin typeface="Kruti Dev 010" pitchFamily="2" charset="0"/>
              </a:rPr>
              <a:t> dh </a:t>
            </a:r>
            <a:r>
              <a:rPr lang="en-US" sz="2400" dirty="0" err="1">
                <a:latin typeface="Kruti Dev 010" pitchFamily="2" charset="0"/>
              </a:rPr>
              <a:t>gSA</a:t>
            </a:r>
            <a:endParaRPr lang="en-US" sz="2400" dirty="0">
              <a:latin typeface="Kruti Dev 01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3453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00465"/>
            <a:ext cx="9144000" cy="610733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4000" b="1" dirty="0" err="1">
                <a:latin typeface="Kruti Dev 010" pitchFamily="2" charset="0"/>
              </a:rPr>
              <a:t>forj.k</a:t>
            </a:r>
            <a:r>
              <a:rPr lang="en-US" sz="4000" b="1" dirty="0">
                <a:latin typeface="Kruti Dev 010" pitchFamily="2" charset="0"/>
              </a:rPr>
              <a:t> </a:t>
            </a:r>
            <a:r>
              <a:rPr lang="en-US" sz="4000" b="1" dirty="0" err="1">
                <a:latin typeface="Kruti Dev 010" pitchFamily="2" charset="0"/>
              </a:rPr>
              <a:t>lajpuk</a:t>
            </a:r>
            <a:r>
              <a:rPr lang="en-US" sz="4000" b="1" dirty="0">
                <a:latin typeface="Kruti Dev 010" pitchFamily="2" charset="0"/>
              </a:rPr>
              <a:t> &amp;</a:t>
            </a:r>
            <a:r>
              <a:rPr lang="en-US" sz="4000" b="1" dirty="0" err="1" smtClean="0">
                <a:latin typeface="Kruti Dev 010" pitchFamily="2" charset="0"/>
              </a:rPr>
              <a:t>vkbZ</a:t>
            </a:r>
            <a:r>
              <a:rPr lang="en-US" sz="4000" b="1" dirty="0" smtClean="0">
                <a:latin typeface="Kruti Dev 010" pitchFamily="2" charset="0"/>
              </a:rPr>
              <a:t>-</a:t>
            </a:r>
            <a:r>
              <a:rPr lang="en-US" sz="4000" b="1" dirty="0" err="1" smtClean="0">
                <a:latin typeface="Kruti Dev 010" pitchFamily="2" charset="0"/>
              </a:rPr>
              <a:t>lh</a:t>
            </a:r>
            <a:r>
              <a:rPr lang="en-US" sz="4000" b="1" dirty="0" smtClean="0">
                <a:latin typeface="Kruti Dev 010" pitchFamily="2" charset="0"/>
              </a:rPr>
              <a:t>-</a:t>
            </a:r>
            <a:r>
              <a:rPr lang="en-US" sz="4000" b="1" dirty="0" err="1" smtClean="0">
                <a:latin typeface="Kruti Dev 010" pitchFamily="2" charset="0"/>
              </a:rPr>
              <a:t>ih</a:t>
            </a:r>
            <a:r>
              <a:rPr lang="en-US" sz="4000" b="1" dirty="0" smtClean="0">
                <a:latin typeface="Kruti Dev 010" pitchFamily="2" charset="0"/>
              </a:rPr>
              <a:t>-,l-</a:t>
            </a:r>
            <a:endParaRPr lang="en-US" sz="4000" dirty="0">
              <a:latin typeface="Kruti Dev 010" pitchFamily="2" charset="0"/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985655022"/>
              </p:ext>
            </p:extLst>
          </p:nvPr>
        </p:nvGraphicFramePr>
        <p:xfrm>
          <a:off x="-128815" y="1123607"/>
          <a:ext cx="9256486" cy="55638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16996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85952"/>
            <a:ext cx="9144000" cy="654276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b="1" dirty="0" err="1" smtClean="0">
                <a:latin typeface="Kruti Dev 010" pitchFamily="2" charset="0"/>
              </a:rPr>
              <a:t>vo;o</a:t>
            </a:r>
            <a:endParaRPr lang="en-US" dirty="0">
              <a:latin typeface="Kruti Dev 010" pitchFamily="2" charset="0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1260024" y="1572643"/>
            <a:ext cx="3147786" cy="1529443"/>
          </a:xfrm>
          <a:custGeom>
            <a:avLst/>
            <a:gdLst>
              <a:gd name="connsiteX0" fmla="*/ 0 w 2229510"/>
              <a:gd name="connsiteY0" fmla="*/ 0 h 1337706"/>
              <a:gd name="connsiteX1" fmla="*/ 2229510 w 2229510"/>
              <a:gd name="connsiteY1" fmla="*/ 0 h 1337706"/>
              <a:gd name="connsiteX2" fmla="*/ 2229510 w 2229510"/>
              <a:gd name="connsiteY2" fmla="*/ 1337706 h 1337706"/>
              <a:gd name="connsiteX3" fmla="*/ 0 w 2229510"/>
              <a:gd name="connsiteY3" fmla="*/ 1337706 h 1337706"/>
              <a:gd name="connsiteX4" fmla="*/ 0 w 2229510"/>
              <a:gd name="connsiteY4" fmla="*/ 0 h 1337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9510" h="1337706">
                <a:moveTo>
                  <a:pt x="0" y="0"/>
                </a:moveTo>
                <a:lnTo>
                  <a:pt x="2229510" y="0"/>
                </a:lnTo>
                <a:lnTo>
                  <a:pt x="2229510" y="1337706"/>
                </a:lnTo>
                <a:lnTo>
                  <a:pt x="0" y="1337706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2410" tIns="232410" rIns="232410" bIns="232410" numCol="1" spcCol="1270" anchor="ctr" anchorCtr="0">
            <a:noAutofit/>
          </a:bodyPr>
          <a:lstStyle/>
          <a:p>
            <a:pPr algn="ctr" defTabSz="2711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 err="1" smtClean="0">
                <a:solidFill>
                  <a:schemeClr val="tx1"/>
                </a:solidFill>
                <a:latin typeface="Kruti Dev 010" pitchFamily="2" charset="0"/>
              </a:rPr>
              <a:t>laLFkkxr</a:t>
            </a:r>
            <a:r>
              <a:rPr lang="en-US" sz="2400" b="1" dirty="0" smtClean="0">
                <a:solidFill>
                  <a:schemeClr val="tx1"/>
                </a:solidFill>
                <a:latin typeface="Kruti Dev 010" pitchFamily="2" charset="0"/>
              </a:rPr>
              <a:t> ns[</a:t>
            </a:r>
            <a:r>
              <a:rPr lang="en-US" sz="2400" b="1" dirty="0" err="1" smtClean="0">
                <a:solidFill>
                  <a:schemeClr val="tx1"/>
                </a:solidFill>
                <a:latin typeface="Kruti Dev 010" pitchFamily="2" charset="0"/>
              </a:rPr>
              <a:t>kHkky</a:t>
            </a:r>
            <a:endParaRPr lang="en-IN" sz="2400" b="1" dirty="0">
              <a:solidFill>
                <a:schemeClr val="tx1"/>
              </a:solidFill>
              <a:latin typeface="Kruti Dev 010" pitchFamily="2" charset="0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4722588" y="1572643"/>
            <a:ext cx="3147786" cy="1529443"/>
          </a:xfrm>
          <a:custGeom>
            <a:avLst/>
            <a:gdLst>
              <a:gd name="connsiteX0" fmla="*/ 0 w 2229510"/>
              <a:gd name="connsiteY0" fmla="*/ 0 h 1337706"/>
              <a:gd name="connsiteX1" fmla="*/ 2229510 w 2229510"/>
              <a:gd name="connsiteY1" fmla="*/ 0 h 1337706"/>
              <a:gd name="connsiteX2" fmla="*/ 2229510 w 2229510"/>
              <a:gd name="connsiteY2" fmla="*/ 1337706 h 1337706"/>
              <a:gd name="connsiteX3" fmla="*/ 0 w 2229510"/>
              <a:gd name="connsiteY3" fmla="*/ 1337706 h 1337706"/>
              <a:gd name="connsiteX4" fmla="*/ 0 w 2229510"/>
              <a:gd name="connsiteY4" fmla="*/ 0 h 1337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9510" h="1337706">
                <a:moveTo>
                  <a:pt x="0" y="0"/>
                </a:moveTo>
                <a:lnTo>
                  <a:pt x="2229510" y="0"/>
                </a:lnTo>
                <a:lnTo>
                  <a:pt x="2229510" y="1337706"/>
                </a:lnTo>
                <a:lnTo>
                  <a:pt x="0" y="1337706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2410" tIns="232410" rIns="232410" bIns="232410" numCol="1" spcCol="1270" anchor="ctr" anchorCtr="0">
            <a:noAutofit/>
          </a:bodyPr>
          <a:lstStyle/>
          <a:p>
            <a:pPr algn="ctr" defTabSz="2711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 err="1" smtClean="0">
                <a:solidFill>
                  <a:schemeClr val="tx1"/>
                </a:solidFill>
                <a:latin typeface="Kruti Dev 010" pitchFamily="2" charset="0"/>
              </a:rPr>
              <a:t>xSj&amp;laLFkkxr</a:t>
            </a:r>
            <a:r>
              <a:rPr lang="en-US" sz="24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400" b="1" dirty="0">
                <a:solidFill>
                  <a:schemeClr val="tx1"/>
                </a:solidFill>
                <a:latin typeface="Kruti Dev 010" pitchFamily="2" charset="0"/>
              </a:rPr>
              <a:t>ns[</a:t>
            </a:r>
            <a:r>
              <a:rPr lang="en-US" sz="2400" b="1" dirty="0" err="1">
                <a:solidFill>
                  <a:schemeClr val="tx1"/>
                </a:solidFill>
                <a:latin typeface="Kruti Dev 010" pitchFamily="2" charset="0"/>
              </a:rPr>
              <a:t>kHkky</a:t>
            </a:r>
            <a:endParaRPr lang="en-IN" sz="2400" b="1" dirty="0">
              <a:solidFill>
                <a:schemeClr val="tx1"/>
              </a:solidFill>
              <a:latin typeface="Kruti Dev 010" pitchFamily="2" charset="0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1260024" y="3356993"/>
            <a:ext cx="3147786" cy="1529443"/>
          </a:xfrm>
          <a:custGeom>
            <a:avLst/>
            <a:gdLst>
              <a:gd name="connsiteX0" fmla="*/ 0 w 2229510"/>
              <a:gd name="connsiteY0" fmla="*/ 0 h 1337706"/>
              <a:gd name="connsiteX1" fmla="*/ 2229510 w 2229510"/>
              <a:gd name="connsiteY1" fmla="*/ 0 h 1337706"/>
              <a:gd name="connsiteX2" fmla="*/ 2229510 w 2229510"/>
              <a:gd name="connsiteY2" fmla="*/ 1337706 h 1337706"/>
              <a:gd name="connsiteX3" fmla="*/ 0 w 2229510"/>
              <a:gd name="connsiteY3" fmla="*/ 1337706 h 1337706"/>
              <a:gd name="connsiteX4" fmla="*/ 0 w 2229510"/>
              <a:gd name="connsiteY4" fmla="*/ 0 h 1337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9510" h="1337706">
                <a:moveTo>
                  <a:pt x="0" y="0"/>
                </a:moveTo>
                <a:lnTo>
                  <a:pt x="2229510" y="0"/>
                </a:lnTo>
                <a:lnTo>
                  <a:pt x="2229510" y="1337706"/>
                </a:lnTo>
                <a:lnTo>
                  <a:pt x="0" y="1337706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2410" tIns="232410" rIns="232410" bIns="232410" numCol="1" spcCol="1270" anchor="ctr" anchorCtr="0">
            <a:noAutofit/>
          </a:bodyPr>
          <a:lstStyle/>
          <a:p>
            <a:pPr algn="ctr" defTabSz="2711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 smtClean="0">
                <a:solidFill>
                  <a:schemeClr val="tx1"/>
                </a:solidFill>
                <a:latin typeface="Kruti Dev 010" pitchFamily="2" charset="0"/>
              </a:rPr>
              <a:t>,e-</a:t>
            </a:r>
            <a:r>
              <a:rPr lang="en-US" sz="2400" b="1" dirty="0" err="1" smtClean="0">
                <a:solidFill>
                  <a:schemeClr val="tx1"/>
                </a:solidFill>
                <a:latin typeface="Kruti Dev 010" pitchFamily="2" charset="0"/>
              </a:rPr>
              <a:t>vkbZ</a:t>
            </a:r>
            <a:r>
              <a:rPr lang="en-US" sz="2400" b="1" dirty="0" smtClean="0">
                <a:solidFill>
                  <a:schemeClr val="tx1"/>
                </a:solidFill>
                <a:latin typeface="Kruti Dev 010" pitchFamily="2" charset="0"/>
              </a:rPr>
              <a:t>-,l-% </a:t>
            </a:r>
            <a:r>
              <a:rPr lang="en-US" sz="2400" b="1" dirty="0" err="1">
                <a:solidFill>
                  <a:schemeClr val="tx1"/>
                </a:solidFill>
                <a:latin typeface="Kruti Dev 010" pitchFamily="2" charset="0"/>
              </a:rPr>
              <a:t>pkbYM</a:t>
            </a:r>
            <a:r>
              <a:rPr lang="en-US" sz="2400" b="1" dirty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Kruti Dev 010" pitchFamily="2" charset="0"/>
              </a:rPr>
              <a:t>VªSfdax</a:t>
            </a:r>
            <a:r>
              <a:rPr lang="en-US" sz="2400" b="1" dirty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Kruti Dev 010" pitchFamily="2" charset="0"/>
              </a:rPr>
              <a:t>flLVe</a:t>
            </a:r>
            <a:r>
              <a:rPr lang="en-US" sz="2400" b="1" dirty="0">
                <a:solidFill>
                  <a:schemeClr val="tx1"/>
                </a:solidFill>
                <a:latin typeface="Kruti Dev 010" pitchFamily="2" charset="0"/>
              </a:rPr>
              <a:t> ,</a:t>
            </a:r>
            <a:r>
              <a:rPr lang="en-US" sz="2400" b="1" dirty="0" err="1">
                <a:solidFill>
                  <a:schemeClr val="tx1"/>
                </a:solidFill>
                <a:latin typeface="Kruti Dev 010" pitchFamily="2" charset="0"/>
              </a:rPr>
              <a:t>aM</a:t>
            </a:r>
            <a:r>
              <a:rPr lang="en-US" sz="2400" b="1" dirty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Kruti Dev 010" pitchFamily="2" charset="0"/>
              </a:rPr>
              <a:t>feflax</a:t>
            </a:r>
            <a:r>
              <a:rPr lang="en-US" sz="2400" b="1" dirty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Kruti Dev 010" pitchFamily="2" charset="0"/>
              </a:rPr>
              <a:t>fpYMªu</a:t>
            </a:r>
            <a:r>
              <a:rPr lang="en-US" sz="2400" b="1" dirty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Kruti Dev 010" pitchFamily="2" charset="0"/>
              </a:rPr>
              <a:t>osclkbV</a:t>
            </a:r>
            <a:endParaRPr lang="en-US" sz="2400" b="1" dirty="0">
              <a:solidFill>
                <a:schemeClr val="tx1"/>
              </a:solidFill>
              <a:latin typeface="Kruti Dev 010" pitchFamily="2" charset="0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4722588" y="3356993"/>
            <a:ext cx="3147786" cy="1529443"/>
          </a:xfrm>
          <a:custGeom>
            <a:avLst/>
            <a:gdLst>
              <a:gd name="connsiteX0" fmla="*/ 0 w 2229510"/>
              <a:gd name="connsiteY0" fmla="*/ 0 h 1337706"/>
              <a:gd name="connsiteX1" fmla="*/ 2229510 w 2229510"/>
              <a:gd name="connsiteY1" fmla="*/ 0 h 1337706"/>
              <a:gd name="connsiteX2" fmla="*/ 2229510 w 2229510"/>
              <a:gd name="connsiteY2" fmla="*/ 1337706 h 1337706"/>
              <a:gd name="connsiteX3" fmla="*/ 0 w 2229510"/>
              <a:gd name="connsiteY3" fmla="*/ 1337706 h 1337706"/>
              <a:gd name="connsiteX4" fmla="*/ 0 w 2229510"/>
              <a:gd name="connsiteY4" fmla="*/ 0 h 1337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9510" h="1337706">
                <a:moveTo>
                  <a:pt x="0" y="0"/>
                </a:moveTo>
                <a:lnTo>
                  <a:pt x="2229510" y="0"/>
                </a:lnTo>
                <a:lnTo>
                  <a:pt x="2229510" y="1337706"/>
                </a:lnTo>
                <a:lnTo>
                  <a:pt x="0" y="1337706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2410" tIns="232410" rIns="232410" bIns="232410" numCol="1" spcCol="1270" anchor="ctr" anchorCtr="0">
            <a:noAutofit/>
          </a:bodyPr>
          <a:lstStyle/>
          <a:p>
            <a:pPr algn="ctr" defTabSz="2711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 err="1">
                <a:solidFill>
                  <a:schemeClr val="tx1"/>
                </a:solidFill>
                <a:latin typeface="Kruti Dev 010" pitchFamily="2" charset="0"/>
              </a:rPr>
              <a:t>vkikrdkyhu</a:t>
            </a:r>
            <a:r>
              <a:rPr lang="en-US" sz="2400" b="1" dirty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Kruti Dev 010" pitchFamily="2" charset="0"/>
              </a:rPr>
              <a:t>vkmVjhp</a:t>
            </a:r>
            <a:r>
              <a:rPr lang="en-US" sz="2400" b="1" dirty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Kruti Dev 010" pitchFamily="2" charset="0"/>
              </a:rPr>
              <a:t>lsok,a</a:t>
            </a:r>
            <a:endParaRPr lang="en-IN" sz="2400" b="1" dirty="0">
              <a:solidFill>
                <a:schemeClr val="tx1"/>
              </a:solidFill>
              <a:latin typeface="Kruti Dev 01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0796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03188"/>
            <a:ext cx="9144000" cy="601662"/>
          </a:xfrm>
          <a:prstGeom prst="rect">
            <a:avLst/>
          </a:prstGeom>
        </p:spPr>
        <p:txBody>
          <a:bodyPr/>
          <a:lstStyle/>
          <a:p>
            <a:r>
              <a:rPr lang="en-US" sz="4000" b="1" dirty="0" err="1" smtClean="0">
                <a:latin typeface="Kruti Dev 010" pitchFamily="2" charset="0"/>
              </a:rPr>
              <a:t>mÌs</a:t>
            </a:r>
            <a:r>
              <a:rPr lang="en-US" sz="4000" b="1" dirty="0" smtClean="0">
                <a:latin typeface="Kruti Dev 010" pitchFamily="2" charset="0"/>
              </a:rPr>
              <a:t>’;</a:t>
            </a:r>
            <a:endParaRPr lang="en-US" sz="4000" b="1" dirty="0">
              <a:latin typeface="Kruti Dev 01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191985" y="2366059"/>
            <a:ext cx="6957786" cy="407284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spcAft>
                <a:spcPts val="2400"/>
              </a:spcAft>
              <a:buNone/>
            </a:pPr>
            <a:r>
              <a:rPr lang="en-US" sz="2400" dirty="0" err="1">
                <a:latin typeface="Kruti Dev 010" pitchFamily="2" charset="0"/>
              </a:rPr>
              <a:t>cky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vf</a:t>
            </a:r>
            <a:r>
              <a:rPr lang="en-US" sz="2400" dirty="0">
                <a:latin typeface="Kruti Dev 010" pitchFamily="2" charset="0"/>
              </a:rPr>
              <a:t>/</a:t>
            </a:r>
            <a:r>
              <a:rPr lang="en-US" sz="2400" dirty="0" err="1">
                <a:latin typeface="Kruti Dev 010" pitchFamily="2" charset="0"/>
              </a:rPr>
              <a:t>kdkj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vkSj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cky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laj</a:t>
            </a:r>
            <a:r>
              <a:rPr lang="en-US" sz="2400" dirty="0">
                <a:latin typeface="Kruti Dev 010" pitchFamily="2" charset="0"/>
              </a:rPr>
              <a:t>{</a:t>
            </a:r>
            <a:r>
              <a:rPr lang="en-US" sz="2400" dirty="0" err="1">
                <a:latin typeface="Kruti Dev 010" pitchFamily="2" charset="0"/>
              </a:rPr>
              <a:t>k.k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D;k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gSa</a:t>
            </a:r>
            <a:r>
              <a:rPr lang="en-US" sz="2400" dirty="0">
                <a:latin typeface="Kruti Dev 010" pitchFamily="2" charset="0"/>
              </a:rPr>
              <a:t>\</a:t>
            </a:r>
          </a:p>
          <a:p>
            <a:pPr marL="0" lvl="0" indent="0">
              <a:spcBef>
                <a:spcPts val="0"/>
              </a:spcBef>
              <a:spcAft>
                <a:spcPts val="2400"/>
              </a:spcAft>
              <a:buNone/>
            </a:pPr>
            <a:r>
              <a:rPr lang="en-US" sz="2400" dirty="0" err="1">
                <a:latin typeface="Kruti Dev 010" pitchFamily="2" charset="0"/>
              </a:rPr>
              <a:t>laj</a:t>
            </a:r>
            <a:r>
              <a:rPr lang="en-US" sz="2400" dirty="0">
                <a:latin typeface="Kruti Dev 010" pitchFamily="2" charset="0"/>
              </a:rPr>
              <a:t>{</a:t>
            </a:r>
            <a:r>
              <a:rPr lang="en-US" sz="2400" dirty="0" err="1">
                <a:latin typeface="Kruti Dev 010" pitchFamily="2" charset="0"/>
              </a:rPr>
              <a:t>k.k</a:t>
            </a:r>
            <a:r>
              <a:rPr lang="en-US" sz="2400" dirty="0">
                <a:latin typeface="Kruti Dev 010" pitchFamily="2" charset="0"/>
              </a:rPr>
              <a:t> dh </a:t>
            </a:r>
            <a:r>
              <a:rPr lang="en-US" sz="2400" dirty="0" err="1">
                <a:latin typeface="Kruti Dev 010" pitchFamily="2" charset="0"/>
              </a:rPr>
              <a:t>vko</a:t>
            </a:r>
            <a:r>
              <a:rPr lang="en-US" sz="2400" dirty="0">
                <a:latin typeface="Kruti Dev 010" pitchFamily="2" charset="0"/>
              </a:rPr>
              <a:t>';</a:t>
            </a:r>
            <a:r>
              <a:rPr lang="en-US" sz="2400" dirty="0" err="1">
                <a:latin typeface="Kruti Dev 010" pitchFamily="2" charset="0"/>
              </a:rPr>
              <a:t>drk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okys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cPps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dkSu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gSa</a:t>
            </a:r>
            <a:r>
              <a:rPr lang="en-US" sz="2400" dirty="0">
                <a:latin typeface="Kruti Dev 010" pitchFamily="2" charset="0"/>
              </a:rPr>
              <a:t>\</a:t>
            </a:r>
          </a:p>
          <a:p>
            <a:pPr marL="0" lvl="0" indent="0">
              <a:spcBef>
                <a:spcPts val="0"/>
              </a:spcBef>
              <a:spcAft>
                <a:spcPts val="2400"/>
              </a:spcAft>
              <a:buNone/>
            </a:pPr>
            <a:r>
              <a:rPr lang="en-US" sz="2400" dirty="0" err="1">
                <a:latin typeface="Kruti Dev 010" pitchFamily="2" charset="0"/>
              </a:rPr>
              <a:t>mudh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lqj</a:t>
            </a:r>
            <a:r>
              <a:rPr lang="en-US" sz="2400" dirty="0">
                <a:latin typeface="Kruti Dev 010" pitchFamily="2" charset="0"/>
              </a:rPr>
              <a:t>{</a:t>
            </a:r>
            <a:r>
              <a:rPr lang="en-US" sz="2400" dirty="0" err="1">
                <a:latin typeface="Kruti Dev 010" pitchFamily="2" charset="0"/>
              </a:rPr>
              <a:t>kk</a:t>
            </a:r>
            <a:r>
              <a:rPr lang="en-US" sz="2400" dirty="0">
                <a:latin typeface="Kruti Dev 010" pitchFamily="2" charset="0"/>
              </a:rPr>
              <a:t> ds </a:t>
            </a:r>
            <a:r>
              <a:rPr lang="en-US" sz="2400" dirty="0" err="1">
                <a:latin typeface="Kruti Dev 010" pitchFamily="2" charset="0"/>
              </a:rPr>
              <a:t>fy</a:t>
            </a:r>
            <a:r>
              <a:rPr lang="en-US" sz="2400" dirty="0">
                <a:latin typeface="Kruti Dev 010" pitchFamily="2" charset="0"/>
              </a:rPr>
              <a:t>, </a:t>
            </a:r>
            <a:r>
              <a:rPr lang="en-US" sz="2400" dirty="0" err="1">
                <a:latin typeface="Kruti Dev 010" pitchFamily="2" charset="0"/>
              </a:rPr>
              <a:t>dkSu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ftEesnkj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gS</a:t>
            </a:r>
            <a:r>
              <a:rPr lang="en-US" sz="2400" dirty="0">
                <a:latin typeface="Kruti Dev 010" pitchFamily="2" charset="0"/>
              </a:rPr>
              <a:t>\</a:t>
            </a:r>
          </a:p>
          <a:p>
            <a:pPr marL="0" lvl="0" indent="0">
              <a:spcBef>
                <a:spcPts val="0"/>
              </a:spcBef>
              <a:spcAft>
                <a:spcPts val="2400"/>
              </a:spcAft>
              <a:buNone/>
            </a:pPr>
            <a:r>
              <a:rPr lang="en-US" sz="2400" dirty="0" err="1">
                <a:latin typeface="Kruti Dev 010" pitchFamily="2" charset="0"/>
              </a:rPr>
              <a:t>bu</a:t>
            </a:r>
            <a:r>
              <a:rPr lang="en-US" sz="2400" dirty="0">
                <a:latin typeface="Kruti Dev 010" pitchFamily="2" charset="0"/>
              </a:rPr>
              <a:t> t:jrksa </a:t>
            </a:r>
            <a:r>
              <a:rPr lang="en-US" sz="2400" dirty="0" err="1">
                <a:latin typeface="Kruti Dev 010" pitchFamily="2" charset="0"/>
              </a:rPr>
              <a:t>esa</a:t>
            </a:r>
            <a:r>
              <a:rPr lang="en-US" sz="2400" dirty="0">
                <a:latin typeface="Kruti Dev 010" pitchFamily="2" charset="0"/>
              </a:rPr>
              <a:t> ls </a:t>
            </a:r>
            <a:r>
              <a:rPr lang="en-US" sz="2400" dirty="0" err="1">
                <a:latin typeface="Kruti Dev 010" pitchFamily="2" charset="0"/>
              </a:rPr>
              <a:t>dkSu&amp;lh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xSj&amp;ijØkE</a:t>
            </a:r>
            <a:r>
              <a:rPr lang="en-US" sz="2400" dirty="0">
                <a:latin typeface="Kruti Dev 010" pitchFamily="2" charset="0"/>
              </a:rPr>
              <a:t>; </a:t>
            </a:r>
            <a:r>
              <a:rPr lang="en-US" sz="2400" dirty="0" err="1">
                <a:latin typeface="Kruti Dev 010" pitchFamily="2" charset="0"/>
              </a:rPr>
              <a:t>ik</a:t>
            </a:r>
            <a:r>
              <a:rPr lang="en-US" sz="2400" dirty="0">
                <a:latin typeface="Kruti Dev 010" pitchFamily="2" charset="0"/>
              </a:rPr>
              <a:t>=</a:t>
            </a:r>
            <a:r>
              <a:rPr lang="en-US" sz="2400" dirty="0" err="1">
                <a:latin typeface="Kruti Dev 010" pitchFamily="2" charset="0"/>
              </a:rPr>
              <a:t>rk,a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gSa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tks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çR;sd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cPps</a:t>
            </a:r>
            <a:r>
              <a:rPr lang="en-US" sz="2400" dirty="0">
                <a:latin typeface="Kruti Dev 010" pitchFamily="2" charset="0"/>
              </a:rPr>
              <a:t> ds </a:t>
            </a:r>
            <a:r>
              <a:rPr lang="en-US" sz="2400" dirty="0" err="1">
                <a:latin typeface="Kruti Dev 010" pitchFamily="2" charset="0"/>
              </a:rPr>
              <a:t>ikl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gksuh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pkfg</a:t>
            </a:r>
            <a:r>
              <a:rPr lang="en-US" sz="2400" dirty="0">
                <a:latin typeface="Kruti Dev 010" pitchFamily="2" charset="0"/>
              </a:rPr>
              <a:t>,\</a:t>
            </a:r>
          </a:p>
          <a:p>
            <a:pPr marL="0" lvl="0" indent="0">
              <a:spcBef>
                <a:spcPts val="0"/>
              </a:spcBef>
              <a:spcAft>
                <a:spcPts val="2400"/>
              </a:spcAft>
              <a:buNone/>
            </a:pPr>
            <a:r>
              <a:rPr lang="en-US" sz="2400" dirty="0" err="1">
                <a:latin typeface="Kruti Dev 010" pitchFamily="2" charset="0"/>
              </a:rPr>
              <a:t>dkuwuh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mik</a:t>
            </a:r>
            <a:r>
              <a:rPr lang="en-US" sz="2400" dirty="0">
                <a:latin typeface="Kruti Dev 010" pitchFamily="2" charset="0"/>
              </a:rPr>
              <a:t>; </a:t>
            </a:r>
            <a:r>
              <a:rPr lang="en-US" sz="2400" dirty="0" err="1">
                <a:latin typeface="Kruti Dev 010" pitchFamily="2" charset="0"/>
              </a:rPr>
              <a:t>vkSj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forj.k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lajpuk,a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vkSj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flLVe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D;k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gSa</a:t>
            </a:r>
            <a:r>
              <a:rPr lang="en-US" sz="2400" dirty="0">
                <a:latin typeface="Kruti Dev 010" pitchFamily="2" charset="0"/>
              </a:rPr>
              <a:t>\</a:t>
            </a:r>
          </a:p>
        </p:txBody>
      </p:sp>
      <p:sp>
        <p:nvSpPr>
          <p:cNvPr id="4" name="Rectangle 3"/>
          <p:cNvSpPr/>
          <p:nvPr/>
        </p:nvSpPr>
        <p:spPr>
          <a:xfrm>
            <a:off x="711200" y="1816785"/>
            <a:ext cx="80391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b="1" dirty="0">
                <a:latin typeface="Kruti Dev 010" pitchFamily="2" charset="0"/>
              </a:rPr>
              <a:t>l= ds </a:t>
            </a:r>
            <a:r>
              <a:rPr lang="en-US" sz="2400" b="1" dirty="0" err="1">
                <a:latin typeface="Kruti Dev 010" pitchFamily="2" charset="0"/>
              </a:rPr>
              <a:t>var</a:t>
            </a:r>
            <a:r>
              <a:rPr lang="en-US" sz="2400" b="1" dirty="0">
                <a:latin typeface="Kruti Dev 010" pitchFamily="2" charset="0"/>
              </a:rPr>
              <a:t> </a:t>
            </a:r>
            <a:r>
              <a:rPr lang="en-US" sz="2400" b="1" dirty="0" err="1">
                <a:latin typeface="Kruti Dev 010" pitchFamily="2" charset="0"/>
              </a:rPr>
              <a:t>rd</a:t>
            </a:r>
            <a:r>
              <a:rPr lang="en-US" sz="2400" b="1" dirty="0">
                <a:latin typeface="Kruti Dev 010" pitchFamily="2" charset="0"/>
              </a:rPr>
              <a:t>] </a:t>
            </a:r>
            <a:r>
              <a:rPr lang="en-US" sz="2400" b="1" dirty="0" err="1">
                <a:latin typeface="Kruti Dev 010" pitchFamily="2" charset="0"/>
              </a:rPr>
              <a:t>çfrHkkxh</a:t>
            </a:r>
            <a:r>
              <a:rPr lang="en-US" sz="2400" b="1" dirty="0">
                <a:latin typeface="Kruti Dev 010" pitchFamily="2" charset="0"/>
              </a:rPr>
              <a:t> </a:t>
            </a:r>
            <a:r>
              <a:rPr lang="en-US" sz="2400" b="1" dirty="0" err="1" smtClean="0">
                <a:latin typeface="Kruti Dev 010" pitchFamily="2" charset="0"/>
              </a:rPr>
              <a:t>fuEu</a:t>
            </a:r>
            <a:r>
              <a:rPr lang="en-US" sz="2400" b="1" dirty="0" smtClean="0">
                <a:latin typeface="Kruti Dev 010" pitchFamily="2" charset="0"/>
              </a:rPr>
              <a:t> </a:t>
            </a:r>
            <a:r>
              <a:rPr lang="en-US" sz="2400" b="1" dirty="0" err="1" smtClean="0">
                <a:latin typeface="Kruti Dev 010" pitchFamily="2" charset="0"/>
              </a:rPr>
              <a:t>o.kZu</a:t>
            </a:r>
            <a:r>
              <a:rPr lang="en-US" sz="2400" b="1" dirty="0" smtClean="0">
                <a:latin typeface="Kruti Dev 010" pitchFamily="2" charset="0"/>
              </a:rPr>
              <a:t> </a:t>
            </a:r>
            <a:r>
              <a:rPr lang="en-US" sz="2400" b="1" dirty="0" err="1">
                <a:latin typeface="Kruti Dev 010" pitchFamily="2" charset="0"/>
              </a:rPr>
              <a:t>djus</a:t>
            </a:r>
            <a:r>
              <a:rPr lang="en-US" sz="2400" b="1" dirty="0">
                <a:latin typeface="Kruti Dev 010" pitchFamily="2" charset="0"/>
              </a:rPr>
              <a:t> </a:t>
            </a:r>
            <a:r>
              <a:rPr lang="en-US" sz="2400" b="1" dirty="0" err="1">
                <a:latin typeface="Kruti Dev 010" pitchFamily="2" charset="0"/>
              </a:rPr>
              <a:t>esa</a:t>
            </a:r>
            <a:r>
              <a:rPr lang="en-US" sz="2400" b="1" dirty="0">
                <a:latin typeface="Kruti Dev 010" pitchFamily="2" charset="0"/>
              </a:rPr>
              <a:t> l{</a:t>
            </a:r>
            <a:r>
              <a:rPr lang="en-US" sz="2400" b="1" dirty="0" err="1">
                <a:latin typeface="Kruti Dev 010" pitchFamily="2" charset="0"/>
              </a:rPr>
              <a:t>ke</a:t>
            </a:r>
            <a:r>
              <a:rPr lang="en-US" sz="2400" b="1" dirty="0">
                <a:latin typeface="Kruti Dev 010" pitchFamily="2" charset="0"/>
              </a:rPr>
              <a:t> </a:t>
            </a:r>
            <a:r>
              <a:rPr lang="en-US" sz="2400" b="1" dirty="0" err="1" smtClean="0">
                <a:latin typeface="Kruti Dev 010" pitchFamily="2" charset="0"/>
              </a:rPr>
              <a:t>gksaxs</a:t>
            </a:r>
            <a:r>
              <a:rPr lang="en-US" sz="2400" b="1" dirty="0" smtClean="0">
                <a:latin typeface="Kruti Dev 010" pitchFamily="2" charset="0"/>
              </a:rPr>
              <a:t>%</a:t>
            </a:r>
            <a:endParaRPr lang="en-IN" sz="2400" b="1" dirty="0">
              <a:latin typeface="Kruti Dev 010" pitchFamily="2" charset="0"/>
            </a:endParaRPr>
          </a:p>
        </p:txBody>
      </p:sp>
      <p:pic>
        <p:nvPicPr>
          <p:cNvPr id="1026" name="Picture 2" descr="Image result for arrow Objectives icons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529" y="2449513"/>
            <a:ext cx="320040" cy="32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mage result for arrow Objectives icons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529" y="3123496"/>
            <a:ext cx="320040" cy="32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mage result for arrow Objectives icons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529" y="3799384"/>
            <a:ext cx="320040" cy="32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Image result for arrow Objectives icons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529" y="4475272"/>
            <a:ext cx="320040" cy="32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Image result for arrow Objectives icons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529" y="5513497"/>
            <a:ext cx="320040" cy="32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014" y="441277"/>
            <a:ext cx="1060923" cy="106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929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47638"/>
            <a:ext cx="9144000" cy="58896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4000" b="1" dirty="0" err="1">
                <a:latin typeface="Kruti Dev 010" pitchFamily="2" charset="0"/>
              </a:rPr>
              <a:t>cky</a:t>
            </a:r>
            <a:r>
              <a:rPr lang="en-US" sz="4000" b="1" dirty="0">
                <a:latin typeface="Kruti Dev 010" pitchFamily="2" charset="0"/>
              </a:rPr>
              <a:t> </a:t>
            </a:r>
            <a:r>
              <a:rPr lang="en-US" sz="4000" b="1" dirty="0" err="1">
                <a:latin typeface="Kruti Dev 010" pitchFamily="2" charset="0"/>
              </a:rPr>
              <a:t>vf</a:t>
            </a:r>
            <a:r>
              <a:rPr lang="en-US" sz="4000" b="1" dirty="0">
                <a:latin typeface="Kruti Dev 010" pitchFamily="2" charset="0"/>
              </a:rPr>
              <a:t>/</a:t>
            </a:r>
            <a:r>
              <a:rPr lang="en-US" sz="4000" b="1" dirty="0" err="1">
                <a:latin typeface="Kruti Dev 010" pitchFamily="2" charset="0"/>
              </a:rPr>
              <a:t>kdkjksa</a:t>
            </a:r>
            <a:r>
              <a:rPr lang="en-US" sz="4000" b="1" dirty="0">
                <a:latin typeface="Kruti Dev 010" pitchFamily="2" charset="0"/>
              </a:rPr>
              <a:t> dh </a:t>
            </a:r>
            <a:r>
              <a:rPr lang="en-US" sz="4000" b="1" dirty="0" err="1">
                <a:latin typeface="Kruti Dev 010" pitchFamily="2" charset="0"/>
              </a:rPr>
              <a:t>ifjHkk"kk</a:t>
            </a:r>
            <a:endParaRPr lang="en-US" sz="4000" dirty="0">
              <a:latin typeface="Kruti Dev 010" pitchFamily="2" charset="0"/>
            </a:endParaRPr>
          </a:p>
        </p:txBody>
      </p:sp>
      <p:sp>
        <p:nvSpPr>
          <p:cNvPr id="8" name="Down Arrow Callout 7"/>
          <p:cNvSpPr/>
          <p:nvPr/>
        </p:nvSpPr>
        <p:spPr>
          <a:xfrm>
            <a:off x="838200" y="1218289"/>
            <a:ext cx="7495722" cy="2467429"/>
          </a:xfrm>
          <a:prstGeom prst="downArrowCallout">
            <a:avLst/>
          </a:prstGeom>
          <a:solidFill>
            <a:srgbClr val="92D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chemeClr val="tx1"/>
                </a:solidFill>
                <a:latin typeface="Kruti Dev 010" pitchFamily="2" charset="0"/>
              </a:rPr>
              <a:t>;w-,u-</a:t>
            </a:r>
            <a:r>
              <a:rPr lang="en-US" sz="2000" dirty="0" err="1" smtClean="0">
                <a:solidFill>
                  <a:schemeClr val="tx1"/>
                </a:solidFill>
                <a:latin typeface="Kruti Dev 010" pitchFamily="2" charset="0"/>
              </a:rPr>
              <a:t>lh</a:t>
            </a:r>
            <a:r>
              <a:rPr lang="en-US" sz="2000" dirty="0" smtClean="0">
                <a:solidFill>
                  <a:schemeClr val="tx1"/>
                </a:solidFill>
                <a:latin typeface="Kruti Dev 010" pitchFamily="2" charset="0"/>
              </a:rPr>
              <a:t>-</a:t>
            </a:r>
            <a:r>
              <a:rPr lang="en-US" sz="2000" dirty="0" err="1" smtClean="0">
                <a:solidFill>
                  <a:schemeClr val="tx1"/>
                </a:solidFill>
                <a:latin typeface="Kruti Dev 010" pitchFamily="2" charset="0"/>
              </a:rPr>
              <a:t>vkj-lh</a:t>
            </a:r>
            <a:r>
              <a:rPr lang="en-US" sz="2000" dirty="0" smtClean="0">
                <a:solidFill>
                  <a:schemeClr val="tx1"/>
                </a:solidFill>
                <a:latin typeface="Kruti Dev 010" pitchFamily="2" charset="0"/>
              </a:rPr>
              <a:t>- </a:t>
            </a:r>
            <a:r>
              <a:rPr lang="en-US" sz="2000" dirty="0">
                <a:solidFill>
                  <a:schemeClr val="tx1"/>
                </a:solidFill>
                <a:latin typeface="Kruti Dev 010" pitchFamily="2" charset="0"/>
              </a:rPr>
              <a:t>ds </a:t>
            </a:r>
            <a:r>
              <a:rPr lang="en-US" sz="2000" dirty="0" err="1">
                <a:solidFill>
                  <a:schemeClr val="tx1"/>
                </a:solidFill>
                <a:latin typeface="Kruti Dev 010" pitchFamily="2" charset="0"/>
              </a:rPr>
              <a:t>vuqlkj</a:t>
            </a:r>
            <a:r>
              <a:rPr lang="en-US" sz="2000" dirty="0">
                <a:solidFill>
                  <a:schemeClr val="tx1"/>
                </a:solidFill>
                <a:latin typeface="Kruti Dev 010" pitchFamily="2" charset="0"/>
              </a:rPr>
              <a:t>% 18 </a:t>
            </a:r>
            <a:r>
              <a:rPr lang="en-US" sz="2000" dirty="0" err="1">
                <a:solidFill>
                  <a:schemeClr val="tx1"/>
                </a:solidFill>
                <a:latin typeface="Kruti Dev 010" pitchFamily="2" charset="0"/>
              </a:rPr>
              <a:t>o"kZ</a:t>
            </a:r>
            <a:r>
              <a:rPr lang="en-US" sz="2000" dirty="0">
                <a:solidFill>
                  <a:schemeClr val="tx1"/>
                </a:solidFill>
                <a:latin typeface="Kruti Dev 010" pitchFamily="2" charset="0"/>
              </a:rPr>
              <a:t> ls de </a:t>
            </a:r>
            <a:r>
              <a:rPr lang="en-US" sz="2000" dirty="0" err="1">
                <a:solidFill>
                  <a:schemeClr val="tx1"/>
                </a:solidFill>
                <a:latin typeface="Kruti Dev 010" pitchFamily="2" charset="0"/>
              </a:rPr>
              <a:t>mez</a:t>
            </a:r>
            <a:r>
              <a:rPr lang="en-US" sz="2000" dirty="0">
                <a:solidFill>
                  <a:schemeClr val="tx1"/>
                </a:solidFill>
                <a:latin typeface="Kruti Dev 010" pitchFamily="2" charset="0"/>
              </a:rPr>
              <a:t> ds </a:t>
            </a:r>
            <a:r>
              <a:rPr lang="en-US" sz="2000" dirty="0" err="1">
                <a:solidFill>
                  <a:schemeClr val="tx1"/>
                </a:solidFill>
                <a:latin typeface="Kruti Dev 010" pitchFamily="2" charset="0"/>
              </a:rPr>
              <a:t>izR;sd</a:t>
            </a:r>
            <a:r>
              <a:rPr lang="en-US" sz="2000" dirty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Kruti Dev 010" pitchFamily="2" charset="0"/>
              </a:rPr>
              <a:t>ukxfjd</a:t>
            </a:r>
            <a:r>
              <a:rPr lang="en-US" sz="2000" dirty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Kruti Dev 010" pitchFamily="2" charset="0"/>
              </a:rPr>
              <a:t>dks</a:t>
            </a:r>
            <a:r>
              <a:rPr lang="en-US" sz="2000" dirty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Kruti Dev 010" pitchFamily="2" charset="0"/>
              </a:rPr>
              <a:t>fn</a:t>
            </a:r>
            <a:r>
              <a:rPr lang="en-US" sz="2000" dirty="0">
                <a:solidFill>
                  <a:schemeClr val="tx1"/>
                </a:solidFill>
                <a:latin typeface="Kruti Dev 010" pitchFamily="2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Kruti Dev 010" pitchFamily="2" charset="0"/>
              </a:rPr>
              <a:t>tkus</a:t>
            </a:r>
            <a:r>
              <a:rPr lang="en-US" sz="2000" dirty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Kruti Dev 010" pitchFamily="2" charset="0"/>
              </a:rPr>
              <a:t>okys</a:t>
            </a:r>
            <a:r>
              <a:rPr lang="en-US" sz="2000" dirty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Kruti Dev 010" pitchFamily="2" charset="0"/>
              </a:rPr>
              <a:t>gd</a:t>
            </a:r>
            <a:r>
              <a:rPr lang="en-US" sz="2000" dirty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Kruti Dev 010" pitchFamily="2" charset="0"/>
              </a:rPr>
              <a:t>rFkk</a:t>
            </a:r>
            <a:r>
              <a:rPr lang="en-US" sz="2000" dirty="0" smtClean="0">
                <a:solidFill>
                  <a:schemeClr val="tx1"/>
                </a:solidFill>
                <a:latin typeface="Kruti Dev 010" pitchFamily="2" charset="0"/>
              </a:rPr>
              <a:t> Lora=</a:t>
            </a:r>
            <a:r>
              <a:rPr lang="en-US" sz="2000" dirty="0" err="1" smtClean="0">
                <a:solidFill>
                  <a:schemeClr val="tx1"/>
                </a:solidFill>
                <a:latin typeface="Kruti Dev 010" pitchFamily="2" charset="0"/>
              </a:rPr>
              <a:t>rk</a:t>
            </a:r>
            <a:r>
              <a:rPr lang="en-US" sz="2000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Kruti Dev 010" pitchFamily="2" charset="0"/>
              </a:rPr>
              <a:t>tks</a:t>
            </a:r>
            <a:r>
              <a:rPr lang="en-US" sz="2000" dirty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Kruti Dev 010" pitchFamily="2" charset="0"/>
              </a:rPr>
              <a:t>fcuk</a:t>
            </a:r>
            <a:r>
              <a:rPr lang="en-US" sz="2000" dirty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Kruti Dev 010" pitchFamily="2" charset="0"/>
              </a:rPr>
              <a:t>fdlh</a:t>
            </a:r>
            <a:r>
              <a:rPr lang="en-US" sz="2000" dirty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Kruti Dev 010" pitchFamily="2" charset="0"/>
              </a:rPr>
              <a:t>iztkfr</a:t>
            </a:r>
            <a:r>
              <a:rPr lang="en-US" sz="2000" dirty="0">
                <a:solidFill>
                  <a:schemeClr val="tx1"/>
                </a:solidFill>
                <a:latin typeface="Kruti Dev 010" pitchFamily="2" charset="0"/>
              </a:rPr>
              <a:t>] </a:t>
            </a:r>
            <a:r>
              <a:rPr lang="en-US" sz="2000" dirty="0" err="1">
                <a:solidFill>
                  <a:schemeClr val="tx1"/>
                </a:solidFill>
                <a:latin typeface="Kruti Dev 010" pitchFamily="2" charset="0"/>
              </a:rPr>
              <a:t>jk"Vªh;rk</a:t>
            </a:r>
            <a:r>
              <a:rPr lang="en-US" sz="2000" dirty="0">
                <a:solidFill>
                  <a:schemeClr val="tx1"/>
                </a:solidFill>
                <a:latin typeface="Kruti Dev 010" pitchFamily="2" charset="0"/>
              </a:rPr>
              <a:t>] </a:t>
            </a:r>
            <a:r>
              <a:rPr lang="en-US" sz="2000" dirty="0" err="1">
                <a:solidFill>
                  <a:schemeClr val="tx1"/>
                </a:solidFill>
                <a:latin typeface="Kruti Dev 010" pitchFamily="2" charset="0"/>
              </a:rPr>
              <a:t>jax</a:t>
            </a:r>
            <a:r>
              <a:rPr lang="en-US" sz="2000" dirty="0">
                <a:solidFill>
                  <a:schemeClr val="tx1"/>
                </a:solidFill>
                <a:latin typeface="Kruti Dev 010" pitchFamily="2" charset="0"/>
              </a:rPr>
              <a:t>] </a:t>
            </a:r>
            <a:r>
              <a:rPr lang="en-US" sz="2000" dirty="0" err="1">
                <a:solidFill>
                  <a:schemeClr val="tx1"/>
                </a:solidFill>
                <a:latin typeface="Kruti Dev 010" pitchFamily="2" charset="0"/>
              </a:rPr>
              <a:t>fyax</a:t>
            </a:r>
            <a:r>
              <a:rPr lang="en-US" sz="2000" dirty="0">
                <a:solidFill>
                  <a:schemeClr val="tx1"/>
                </a:solidFill>
                <a:latin typeface="Kruti Dev 010" pitchFamily="2" charset="0"/>
              </a:rPr>
              <a:t>] </a:t>
            </a:r>
            <a:r>
              <a:rPr lang="en-US" sz="2000" dirty="0" err="1">
                <a:solidFill>
                  <a:schemeClr val="tx1"/>
                </a:solidFill>
                <a:latin typeface="Kruti Dev 010" pitchFamily="2" charset="0"/>
              </a:rPr>
              <a:t>Hkk"kk</a:t>
            </a:r>
            <a:r>
              <a:rPr lang="en-US" sz="2000" dirty="0">
                <a:solidFill>
                  <a:schemeClr val="tx1"/>
                </a:solidFill>
                <a:latin typeface="Kruti Dev 010" pitchFamily="2" charset="0"/>
              </a:rPr>
              <a:t>] </a:t>
            </a:r>
            <a:r>
              <a:rPr lang="en-US" sz="2000" dirty="0" err="1">
                <a:solidFill>
                  <a:schemeClr val="tx1"/>
                </a:solidFill>
                <a:latin typeface="Kruti Dev 010" pitchFamily="2" charset="0"/>
              </a:rPr>
              <a:t>fopkj</a:t>
            </a:r>
            <a:r>
              <a:rPr lang="en-US" sz="2000" dirty="0">
                <a:solidFill>
                  <a:schemeClr val="tx1"/>
                </a:solidFill>
                <a:latin typeface="Kruti Dev 010" pitchFamily="2" charset="0"/>
              </a:rPr>
              <a:t>] </a:t>
            </a:r>
            <a:r>
              <a:rPr lang="en-US" sz="2000" dirty="0" err="1">
                <a:solidFill>
                  <a:schemeClr val="tx1"/>
                </a:solidFill>
                <a:latin typeface="Kruti Dev 010" pitchFamily="2" charset="0"/>
              </a:rPr>
              <a:t>ewy</a:t>
            </a:r>
            <a:r>
              <a:rPr lang="en-US" sz="2000" dirty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Kruti Dev 010" pitchFamily="2" charset="0"/>
              </a:rPr>
              <a:t>mRifr</a:t>
            </a:r>
            <a:r>
              <a:rPr lang="en-US" sz="2000" dirty="0">
                <a:solidFill>
                  <a:schemeClr val="tx1"/>
                </a:solidFill>
                <a:latin typeface="Kruti Dev 010" pitchFamily="2" charset="0"/>
              </a:rPr>
              <a:t>] /</a:t>
            </a:r>
            <a:r>
              <a:rPr lang="en-US" sz="2000" dirty="0" err="1">
                <a:solidFill>
                  <a:schemeClr val="tx1"/>
                </a:solidFill>
                <a:latin typeface="Kruti Dev 010" pitchFamily="2" charset="0"/>
              </a:rPr>
              <a:t>ku</a:t>
            </a:r>
            <a:r>
              <a:rPr lang="en-US" sz="2000" dirty="0">
                <a:solidFill>
                  <a:schemeClr val="tx1"/>
                </a:solidFill>
                <a:latin typeface="Kruti Dev 010" pitchFamily="2" charset="0"/>
              </a:rPr>
              <a:t>] </a:t>
            </a:r>
            <a:r>
              <a:rPr lang="en-US" sz="2000" dirty="0" err="1">
                <a:solidFill>
                  <a:schemeClr val="tx1"/>
                </a:solidFill>
                <a:latin typeface="Kruti Dev 010" pitchFamily="2" charset="0"/>
              </a:rPr>
              <a:t>tUe</a:t>
            </a:r>
            <a:r>
              <a:rPr lang="en-US" sz="2000" dirty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Kruti Dev 010" pitchFamily="2" charset="0"/>
              </a:rPr>
              <a:t>fLFkfr</a:t>
            </a:r>
            <a:r>
              <a:rPr lang="en-US" sz="2000" dirty="0" smtClean="0">
                <a:solidFill>
                  <a:schemeClr val="tx1"/>
                </a:solidFill>
                <a:latin typeface="Kruti Dev 010" pitchFamily="2" charset="0"/>
              </a:rPr>
              <a:t> ;</a:t>
            </a:r>
            <a:r>
              <a:rPr lang="en-US" sz="2000" dirty="0">
                <a:solidFill>
                  <a:schemeClr val="tx1"/>
                </a:solidFill>
                <a:latin typeface="Kruti Dev 010" pitchFamily="2" charset="0"/>
              </a:rPr>
              <a:t>k </a:t>
            </a:r>
            <a:r>
              <a:rPr lang="en-US" sz="2000" dirty="0" err="1">
                <a:solidFill>
                  <a:schemeClr val="tx1"/>
                </a:solidFill>
                <a:latin typeface="Kruti Dev 010" pitchFamily="2" charset="0"/>
              </a:rPr>
              <a:t>lkeF;Z</a:t>
            </a:r>
            <a:r>
              <a:rPr lang="en-US" sz="2000" dirty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Kruti Dev 010" pitchFamily="2" charset="0"/>
              </a:rPr>
              <a:t>dk</a:t>
            </a:r>
            <a:r>
              <a:rPr lang="en-US" sz="2000" dirty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Kruti Dev 010" pitchFamily="2" charset="0"/>
              </a:rPr>
              <a:t>HksnHkko</a:t>
            </a:r>
            <a:r>
              <a:rPr lang="en-US" sz="2000" dirty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Kruti Dev 010" pitchFamily="2" charset="0"/>
              </a:rPr>
              <a:t>fd</a:t>
            </a:r>
            <a:r>
              <a:rPr lang="en-US" sz="2000" dirty="0">
                <a:solidFill>
                  <a:schemeClr val="tx1"/>
                </a:solidFill>
                <a:latin typeface="Kruti Dev 010" pitchFamily="2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Kruti Dev 010" pitchFamily="2" charset="0"/>
              </a:rPr>
              <a:t>lHkh</a:t>
            </a:r>
            <a:r>
              <a:rPr lang="en-US" sz="2000" dirty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Kruti Dev 010" pitchFamily="2" charset="0"/>
              </a:rPr>
              <a:t>txg</a:t>
            </a:r>
            <a:r>
              <a:rPr lang="en-US" sz="2000" dirty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Kruti Dev 010" pitchFamily="2" charset="0"/>
              </a:rPr>
              <a:t>lHkh</a:t>
            </a:r>
            <a:r>
              <a:rPr lang="en-US" sz="2000" dirty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Kruti Dev 010" pitchFamily="2" charset="0"/>
              </a:rPr>
              <a:t>O;fDr;ksa</a:t>
            </a:r>
            <a:r>
              <a:rPr lang="en-US" sz="2000" dirty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Kruti Dev 010" pitchFamily="2" charset="0"/>
              </a:rPr>
              <a:t>ij</a:t>
            </a:r>
            <a:r>
              <a:rPr lang="en-US" sz="2000" dirty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Kruti Dev 010" pitchFamily="2" charset="0"/>
              </a:rPr>
              <a:t>ykxw</a:t>
            </a:r>
            <a:r>
              <a:rPr lang="en-US" sz="2000" dirty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Kruti Dev 010" pitchFamily="2" charset="0"/>
              </a:rPr>
              <a:t>gksA</a:t>
            </a:r>
            <a:endParaRPr lang="en-IN" sz="2000" dirty="0">
              <a:solidFill>
                <a:schemeClr val="tx1"/>
              </a:solidFill>
              <a:latin typeface="Kruti Dev 010" pitchFamily="2" charset="0"/>
            </a:endParaRPr>
          </a:p>
        </p:txBody>
      </p:sp>
      <p:sp>
        <p:nvSpPr>
          <p:cNvPr id="10" name="Down Arrow Callout 9"/>
          <p:cNvSpPr/>
          <p:nvPr/>
        </p:nvSpPr>
        <p:spPr>
          <a:xfrm>
            <a:off x="838200" y="3685718"/>
            <a:ext cx="7524750" cy="1815195"/>
          </a:xfrm>
          <a:prstGeom prst="downArrowCallout">
            <a:avLst/>
          </a:prstGeom>
          <a:solidFill>
            <a:srgbClr val="92D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ts val="0"/>
              </a:spcBef>
              <a:spcAft>
                <a:spcPts val="1200"/>
              </a:spcAft>
            </a:pPr>
            <a:r>
              <a:rPr lang="en-US" sz="2000" dirty="0" err="1">
                <a:solidFill>
                  <a:schemeClr val="tx1"/>
                </a:solidFill>
                <a:latin typeface="Kruti Dev 010" pitchFamily="2" charset="0"/>
              </a:rPr>
              <a:t>bu</a:t>
            </a:r>
            <a:r>
              <a:rPr lang="en-US" sz="2000" dirty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Kruti Dev 010" pitchFamily="2" charset="0"/>
              </a:rPr>
              <a:t>vf</a:t>
            </a:r>
            <a:r>
              <a:rPr lang="en-US" sz="2000" dirty="0">
                <a:solidFill>
                  <a:schemeClr val="tx1"/>
                </a:solidFill>
                <a:latin typeface="Kruti Dev 010" pitchFamily="2" charset="0"/>
              </a:rPr>
              <a:t>/</a:t>
            </a:r>
            <a:r>
              <a:rPr lang="en-US" sz="2000" dirty="0" err="1">
                <a:solidFill>
                  <a:schemeClr val="tx1"/>
                </a:solidFill>
                <a:latin typeface="Kruti Dev 010" pitchFamily="2" charset="0"/>
              </a:rPr>
              <a:t>kdkjksa</a:t>
            </a:r>
            <a:r>
              <a:rPr lang="en-US" sz="2000" dirty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Kruti Dev 010" pitchFamily="2" charset="0"/>
              </a:rPr>
              <a:t>esa</a:t>
            </a:r>
            <a:r>
              <a:rPr lang="en-US" sz="2000" dirty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Kruti Dev 010" pitchFamily="2" charset="0"/>
              </a:rPr>
              <a:t>cPpksa</a:t>
            </a:r>
            <a:r>
              <a:rPr lang="en-US" sz="2000" dirty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Kruti Dev 010" pitchFamily="2" charset="0"/>
              </a:rPr>
              <a:t>vkSj</a:t>
            </a:r>
            <a:r>
              <a:rPr lang="en-US" sz="2000" dirty="0">
                <a:solidFill>
                  <a:schemeClr val="tx1"/>
                </a:solidFill>
                <a:latin typeface="Kruti Dev 010" pitchFamily="2" charset="0"/>
              </a:rPr>
              <a:t> muds </a:t>
            </a:r>
            <a:r>
              <a:rPr lang="en-US" sz="2000" dirty="0" err="1">
                <a:solidFill>
                  <a:schemeClr val="tx1"/>
                </a:solidFill>
                <a:latin typeface="Kruti Dev 010" pitchFamily="2" charset="0"/>
              </a:rPr>
              <a:t>ukxfjd</a:t>
            </a:r>
            <a:r>
              <a:rPr lang="en-US" sz="2000" dirty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Kruti Dev 010" pitchFamily="2" charset="0"/>
              </a:rPr>
              <a:t>vf</a:t>
            </a:r>
            <a:r>
              <a:rPr lang="en-US" sz="2000" dirty="0">
                <a:solidFill>
                  <a:schemeClr val="tx1"/>
                </a:solidFill>
                <a:latin typeface="Kruti Dev 010" pitchFamily="2" charset="0"/>
              </a:rPr>
              <a:t>/</a:t>
            </a:r>
            <a:r>
              <a:rPr lang="en-US" sz="2000" dirty="0" err="1">
                <a:solidFill>
                  <a:schemeClr val="tx1"/>
                </a:solidFill>
                <a:latin typeface="Kruti Dev 010" pitchFamily="2" charset="0"/>
              </a:rPr>
              <a:t>kdkjksa</a:t>
            </a:r>
            <a:r>
              <a:rPr lang="en-US" sz="2000" dirty="0">
                <a:solidFill>
                  <a:schemeClr val="tx1"/>
                </a:solidFill>
                <a:latin typeface="Kruti Dev 010" pitchFamily="2" charset="0"/>
              </a:rPr>
              <a:t>] </a:t>
            </a:r>
            <a:r>
              <a:rPr lang="en-US" sz="2000" dirty="0" err="1">
                <a:solidFill>
                  <a:schemeClr val="tx1"/>
                </a:solidFill>
                <a:latin typeface="Kruti Dev 010" pitchFamily="2" charset="0"/>
              </a:rPr>
              <a:t>ikfjokfjd</a:t>
            </a:r>
            <a:r>
              <a:rPr lang="en-US" sz="2000" dirty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Kruti Dev 010" pitchFamily="2" charset="0"/>
              </a:rPr>
              <a:t>okrkoj.k</a:t>
            </a:r>
            <a:r>
              <a:rPr lang="en-US" sz="2000" dirty="0">
                <a:solidFill>
                  <a:schemeClr val="tx1"/>
                </a:solidFill>
                <a:latin typeface="Kruti Dev 010" pitchFamily="2" charset="0"/>
              </a:rPr>
              <a:t>] </a:t>
            </a:r>
            <a:r>
              <a:rPr lang="en-US" sz="2000" dirty="0" err="1">
                <a:solidFill>
                  <a:schemeClr val="tx1"/>
                </a:solidFill>
                <a:latin typeface="Kruti Dev 010" pitchFamily="2" charset="0"/>
              </a:rPr>
              <a:t>vko</a:t>
            </a:r>
            <a:r>
              <a:rPr lang="en-US" sz="2000" dirty="0">
                <a:solidFill>
                  <a:schemeClr val="tx1"/>
                </a:solidFill>
                <a:latin typeface="Kruti Dev 010" pitchFamily="2" charset="0"/>
              </a:rPr>
              <a:t>';d </a:t>
            </a:r>
            <a:r>
              <a:rPr lang="en-US" sz="2000" dirty="0" err="1">
                <a:solidFill>
                  <a:schemeClr val="tx1"/>
                </a:solidFill>
                <a:latin typeface="Kruti Dev 010" pitchFamily="2" charset="0"/>
              </a:rPr>
              <a:t>LokLF</a:t>
            </a:r>
            <a:r>
              <a:rPr lang="en-US" sz="2000" dirty="0">
                <a:solidFill>
                  <a:schemeClr val="tx1"/>
                </a:solidFill>
                <a:latin typeface="Kruti Dev 010" pitchFamily="2" charset="0"/>
              </a:rPr>
              <a:t>; ns[</a:t>
            </a:r>
            <a:r>
              <a:rPr lang="en-US" sz="2000" dirty="0" err="1">
                <a:solidFill>
                  <a:schemeClr val="tx1"/>
                </a:solidFill>
                <a:latin typeface="Kruti Dev 010" pitchFamily="2" charset="0"/>
              </a:rPr>
              <a:t>kHkky</a:t>
            </a:r>
            <a:r>
              <a:rPr lang="en-US" sz="2000" dirty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Kruti Dev 010" pitchFamily="2" charset="0"/>
              </a:rPr>
              <a:t>rFkk</a:t>
            </a:r>
            <a:r>
              <a:rPr lang="en-US" sz="2000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Kruti Dev 010" pitchFamily="2" charset="0"/>
              </a:rPr>
              <a:t>dY;k.k</a:t>
            </a:r>
            <a:r>
              <a:rPr lang="en-US" sz="2000" dirty="0">
                <a:solidFill>
                  <a:schemeClr val="tx1"/>
                </a:solidFill>
                <a:latin typeface="Kruti Dev 010" pitchFamily="2" charset="0"/>
              </a:rPr>
              <a:t>] </a:t>
            </a:r>
            <a:r>
              <a:rPr lang="en-US" sz="2000" dirty="0" err="1">
                <a:solidFill>
                  <a:schemeClr val="tx1"/>
                </a:solidFill>
                <a:latin typeface="Kruti Dev 010" pitchFamily="2" charset="0"/>
              </a:rPr>
              <a:t>f'k</a:t>
            </a:r>
            <a:r>
              <a:rPr lang="en-US" sz="2000" dirty="0">
                <a:solidFill>
                  <a:schemeClr val="tx1"/>
                </a:solidFill>
                <a:latin typeface="Kruti Dev 010" pitchFamily="2" charset="0"/>
              </a:rPr>
              <a:t>{</a:t>
            </a:r>
            <a:r>
              <a:rPr lang="en-US" sz="2000" dirty="0" err="1">
                <a:solidFill>
                  <a:schemeClr val="tx1"/>
                </a:solidFill>
                <a:latin typeface="Kruti Dev 010" pitchFamily="2" charset="0"/>
              </a:rPr>
              <a:t>kk</a:t>
            </a:r>
            <a:r>
              <a:rPr lang="en-US" sz="2000" dirty="0">
                <a:solidFill>
                  <a:schemeClr val="tx1"/>
                </a:solidFill>
                <a:latin typeface="Kruti Dev 010" pitchFamily="2" charset="0"/>
              </a:rPr>
              <a:t>] </a:t>
            </a:r>
            <a:r>
              <a:rPr lang="en-US" sz="2000" dirty="0" err="1">
                <a:solidFill>
                  <a:schemeClr val="tx1"/>
                </a:solidFill>
                <a:latin typeface="Kruti Dev 010" pitchFamily="2" charset="0"/>
              </a:rPr>
              <a:t>vodk'k</a:t>
            </a:r>
            <a:r>
              <a:rPr lang="en-US" sz="2000" dirty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Kruti Dev 010" pitchFamily="2" charset="0"/>
              </a:rPr>
              <a:t>o </a:t>
            </a:r>
            <a:r>
              <a:rPr lang="en-US" sz="2000" dirty="0" err="1" smtClean="0">
                <a:solidFill>
                  <a:schemeClr val="tx1"/>
                </a:solidFill>
                <a:latin typeface="Kruti Dev 010" pitchFamily="2" charset="0"/>
              </a:rPr>
              <a:t>lkaL</a:t>
            </a:r>
            <a:r>
              <a:rPr lang="en-US" sz="2000" dirty="0" smtClean="0">
                <a:solidFill>
                  <a:schemeClr val="tx1"/>
                </a:solidFill>
                <a:latin typeface="Kruti Dev 010" pitchFamily="2" charset="0"/>
              </a:rPr>
              <a:t>—</a:t>
            </a:r>
            <a:r>
              <a:rPr lang="en-US" sz="2000" dirty="0" err="1" smtClean="0">
                <a:solidFill>
                  <a:schemeClr val="tx1"/>
                </a:solidFill>
                <a:latin typeface="Kruti Dev 010" pitchFamily="2" charset="0"/>
              </a:rPr>
              <a:t>frd</a:t>
            </a:r>
            <a:r>
              <a:rPr lang="en-US" sz="2000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Kruti Dev 010" pitchFamily="2" charset="0"/>
              </a:rPr>
              <a:t>xfrfof</a:t>
            </a:r>
            <a:r>
              <a:rPr lang="en-US" sz="2000" dirty="0">
                <a:solidFill>
                  <a:schemeClr val="tx1"/>
                </a:solidFill>
                <a:latin typeface="Kruti Dev 010" pitchFamily="2" charset="0"/>
              </a:rPr>
              <a:t>/</a:t>
            </a:r>
            <a:r>
              <a:rPr lang="en-US" sz="2000" dirty="0" err="1">
                <a:solidFill>
                  <a:schemeClr val="tx1"/>
                </a:solidFill>
                <a:latin typeface="Kruti Dev 010" pitchFamily="2" charset="0"/>
              </a:rPr>
              <a:t>k;ksa</a:t>
            </a:r>
            <a:r>
              <a:rPr lang="en-US" sz="2000" dirty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Kruti Dev 010" pitchFamily="2" charset="0"/>
              </a:rPr>
              <a:t>,</a:t>
            </a:r>
            <a:r>
              <a:rPr lang="en-US" sz="2000" dirty="0" err="1" smtClean="0">
                <a:solidFill>
                  <a:schemeClr val="tx1"/>
                </a:solidFill>
                <a:latin typeface="Kruti Dev 010" pitchFamily="2" charset="0"/>
              </a:rPr>
              <a:t>oa</a:t>
            </a:r>
            <a:r>
              <a:rPr lang="en-US" sz="2000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Kruti Dev 010" pitchFamily="2" charset="0"/>
              </a:rPr>
              <a:t>fo'ks"k</a:t>
            </a:r>
            <a:r>
              <a:rPr lang="en-US" sz="2000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Kruti Dev 010" pitchFamily="2" charset="0"/>
              </a:rPr>
              <a:t>lqj</a:t>
            </a:r>
            <a:r>
              <a:rPr lang="en-US" sz="2000" dirty="0">
                <a:solidFill>
                  <a:schemeClr val="tx1"/>
                </a:solidFill>
                <a:latin typeface="Kruti Dev 010" pitchFamily="2" charset="0"/>
              </a:rPr>
              <a:t>{</a:t>
            </a:r>
            <a:r>
              <a:rPr lang="en-US" sz="2000" dirty="0" err="1">
                <a:solidFill>
                  <a:schemeClr val="tx1"/>
                </a:solidFill>
                <a:latin typeface="Kruti Dev 010" pitchFamily="2" charset="0"/>
              </a:rPr>
              <a:t>kk</a:t>
            </a:r>
            <a:r>
              <a:rPr lang="en-US" sz="2000" dirty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Kruti Dev 010" pitchFamily="2" charset="0"/>
              </a:rPr>
              <a:t>mik;ksa</a:t>
            </a:r>
            <a:r>
              <a:rPr lang="en-US" sz="2000" dirty="0">
                <a:solidFill>
                  <a:schemeClr val="tx1"/>
                </a:solidFill>
                <a:latin typeface="Kruti Dev 010" pitchFamily="2" charset="0"/>
              </a:rPr>
              <a:t> dh Lora=</a:t>
            </a:r>
            <a:r>
              <a:rPr lang="en-US" sz="2000" dirty="0" err="1">
                <a:solidFill>
                  <a:schemeClr val="tx1"/>
                </a:solidFill>
                <a:latin typeface="Kruti Dev 010" pitchFamily="2" charset="0"/>
              </a:rPr>
              <a:t>rk</a:t>
            </a:r>
            <a:r>
              <a:rPr lang="en-US" sz="2000" dirty="0">
                <a:solidFill>
                  <a:schemeClr val="tx1"/>
                </a:solidFill>
                <a:latin typeface="Kruti Dev 010" pitchFamily="2" charset="0"/>
              </a:rPr>
              <a:t> '</a:t>
            </a:r>
            <a:r>
              <a:rPr lang="en-US" sz="2000" dirty="0" err="1">
                <a:solidFill>
                  <a:schemeClr val="tx1"/>
                </a:solidFill>
                <a:latin typeface="Kruti Dev 010" pitchFamily="2" charset="0"/>
              </a:rPr>
              <a:t>kkfey</a:t>
            </a:r>
            <a:r>
              <a:rPr lang="en-US" sz="2000" dirty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Kruti Dev 010" pitchFamily="2" charset="0"/>
              </a:rPr>
              <a:t>gSA</a:t>
            </a:r>
            <a:endParaRPr lang="en-IN" sz="2000" dirty="0">
              <a:solidFill>
                <a:schemeClr val="tx1"/>
              </a:solidFill>
              <a:latin typeface="Kruti Dev 010" pitchFamily="2" charset="0"/>
            </a:endParaRPr>
          </a:p>
        </p:txBody>
      </p:sp>
      <p:sp>
        <p:nvSpPr>
          <p:cNvPr id="11" name="Down Arrow Callout 10"/>
          <p:cNvSpPr/>
          <p:nvPr/>
        </p:nvSpPr>
        <p:spPr>
          <a:xfrm>
            <a:off x="838200" y="5573486"/>
            <a:ext cx="7524750" cy="841828"/>
          </a:xfrm>
          <a:prstGeom prst="downArrowCallout">
            <a:avLst/>
          </a:prstGeom>
          <a:solidFill>
            <a:srgbClr val="92D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  <a:spcAft>
                <a:spcPts val="1200"/>
              </a:spcAft>
            </a:pPr>
            <a:r>
              <a:rPr lang="en-US" sz="2000" dirty="0" err="1">
                <a:solidFill>
                  <a:schemeClr val="tx1"/>
                </a:solidFill>
                <a:latin typeface="Kruti Dev 010" pitchFamily="2" charset="0"/>
              </a:rPr>
              <a:t>lHkh</a:t>
            </a:r>
            <a:r>
              <a:rPr lang="en-US" sz="2000" dirty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Kruti Dev 010" pitchFamily="2" charset="0"/>
              </a:rPr>
              <a:t>cPpksa</a:t>
            </a:r>
            <a:r>
              <a:rPr lang="en-US" sz="2000" dirty="0">
                <a:solidFill>
                  <a:schemeClr val="tx1"/>
                </a:solidFill>
                <a:latin typeface="Kruti Dev 010" pitchFamily="2" charset="0"/>
              </a:rPr>
              <a:t> ds </a:t>
            </a:r>
            <a:r>
              <a:rPr lang="en-US" sz="2000" dirty="0" err="1">
                <a:solidFill>
                  <a:schemeClr val="tx1"/>
                </a:solidFill>
                <a:latin typeface="Kruti Dev 010" pitchFamily="2" charset="0"/>
              </a:rPr>
              <a:t>ikl</a:t>
            </a:r>
            <a:r>
              <a:rPr lang="en-US" sz="2000" dirty="0">
                <a:solidFill>
                  <a:schemeClr val="tx1"/>
                </a:solidFill>
                <a:latin typeface="Kruti Dev 010" pitchFamily="2" charset="0"/>
              </a:rPr>
              <a:t> ;s </a:t>
            </a:r>
            <a:r>
              <a:rPr lang="en-US" sz="2000" dirty="0" err="1">
                <a:solidFill>
                  <a:schemeClr val="tx1"/>
                </a:solidFill>
                <a:latin typeface="Kruti Dev 010" pitchFamily="2" charset="0"/>
              </a:rPr>
              <a:t>vf</a:t>
            </a:r>
            <a:r>
              <a:rPr lang="en-US" sz="2000" dirty="0">
                <a:solidFill>
                  <a:schemeClr val="tx1"/>
                </a:solidFill>
                <a:latin typeface="Kruti Dev 010" pitchFamily="2" charset="0"/>
              </a:rPr>
              <a:t>/</a:t>
            </a:r>
            <a:r>
              <a:rPr lang="en-US" sz="2000" dirty="0" err="1">
                <a:solidFill>
                  <a:schemeClr val="tx1"/>
                </a:solidFill>
                <a:latin typeface="Kruti Dev 010" pitchFamily="2" charset="0"/>
              </a:rPr>
              <a:t>kdkj</a:t>
            </a:r>
            <a:r>
              <a:rPr lang="en-US" sz="2000" dirty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Kruti Dev 010" pitchFamily="2" charset="0"/>
              </a:rPr>
              <a:t>gSa</a:t>
            </a:r>
            <a:r>
              <a:rPr lang="en-US" sz="2000" dirty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Kruti Dev 010" pitchFamily="2" charset="0"/>
              </a:rPr>
              <a:t>vkSj</a:t>
            </a:r>
            <a:r>
              <a:rPr lang="en-US" sz="2000" dirty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Kruti Dev 010" pitchFamily="2" charset="0"/>
              </a:rPr>
              <a:t>os</a:t>
            </a:r>
            <a:r>
              <a:rPr lang="en-US" sz="2000" dirty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Kruti Dev 010" pitchFamily="2" charset="0"/>
              </a:rPr>
              <a:t>lHkh</a:t>
            </a:r>
            <a:r>
              <a:rPr lang="en-US" sz="2000" dirty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Kruti Dev 010" pitchFamily="2" charset="0"/>
              </a:rPr>
              <a:t>leku</a:t>
            </a:r>
            <a:r>
              <a:rPr lang="en-US" sz="2000" dirty="0">
                <a:solidFill>
                  <a:schemeClr val="tx1"/>
                </a:solidFill>
                <a:latin typeface="Kruti Dev 010" pitchFamily="2" charset="0"/>
              </a:rPr>
              <a:t> :</a:t>
            </a:r>
            <a:r>
              <a:rPr lang="en-US" sz="2000" dirty="0" err="1">
                <a:solidFill>
                  <a:schemeClr val="tx1"/>
                </a:solidFill>
                <a:latin typeface="Kruti Dev 010" pitchFamily="2" charset="0"/>
              </a:rPr>
              <a:t>i</a:t>
            </a:r>
            <a:r>
              <a:rPr lang="en-US" sz="2000" dirty="0">
                <a:solidFill>
                  <a:schemeClr val="tx1"/>
                </a:solidFill>
                <a:latin typeface="Kruti Dev 010" pitchFamily="2" charset="0"/>
              </a:rPr>
              <a:t> ls </a:t>
            </a:r>
            <a:r>
              <a:rPr lang="en-US" sz="2000" dirty="0" err="1">
                <a:solidFill>
                  <a:schemeClr val="tx1"/>
                </a:solidFill>
                <a:latin typeface="Kruti Dev 010" pitchFamily="2" charset="0"/>
              </a:rPr>
              <a:t>egRoiw.kZ</a:t>
            </a:r>
            <a:r>
              <a:rPr lang="en-US" sz="2000" dirty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Kruti Dev 010" pitchFamily="2" charset="0"/>
              </a:rPr>
              <a:t>gSaA</a:t>
            </a:r>
            <a:endParaRPr lang="en-US" sz="2000" dirty="0">
              <a:solidFill>
                <a:schemeClr val="tx1"/>
              </a:solidFill>
              <a:latin typeface="Kruti Dev 01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5063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20277"/>
            <a:ext cx="9144000" cy="605865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3600" b="1" dirty="0" err="1">
                <a:latin typeface="Kruti Dev 010" pitchFamily="2" charset="0"/>
              </a:rPr>
              <a:t>cPpksa</a:t>
            </a:r>
            <a:r>
              <a:rPr lang="en-US" sz="3600" b="1" dirty="0">
                <a:latin typeface="Kruti Dev 010" pitchFamily="2" charset="0"/>
              </a:rPr>
              <a:t> </a:t>
            </a:r>
            <a:r>
              <a:rPr lang="en-US" sz="3600" b="1" dirty="0" err="1">
                <a:latin typeface="Kruti Dev 010" pitchFamily="2" charset="0"/>
              </a:rPr>
              <a:t>dks</a:t>
            </a:r>
            <a:r>
              <a:rPr lang="en-US" sz="3600" b="1" dirty="0">
                <a:latin typeface="Kruti Dev 010" pitchFamily="2" charset="0"/>
              </a:rPr>
              <a:t> </a:t>
            </a:r>
            <a:r>
              <a:rPr lang="en-US" sz="3600" b="1" dirty="0" err="1">
                <a:latin typeface="Kruti Dev 010" pitchFamily="2" charset="0"/>
              </a:rPr>
              <a:t>vyx</a:t>
            </a:r>
            <a:r>
              <a:rPr lang="en-US" sz="3600" b="1" dirty="0">
                <a:latin typeface="Kruti Dev 010" pitchFamily="2" charset="0"/>
              </a:rPr>
              <a:t> </a:t>
            </a:r>
            <a:r>
              <a:rPr lang="en-US" sz="3600" b="1" dirty="0" err="1">
                <a:latin typeface="Kruti Dev 010" pitchFamily="2" charset="0"/>
              </a:rPr>
              <a:t>vf</a:t>
            </a:r>
            <a:r>
              <a:rPr lang="en-US" sz="3600" b="1" dirty="0">
                <a:latin typeface="Kruti Dev 010" pitchFamily="2" charset="0"/>
              </a:rPr>
              <a:t>/</a:t>
            </a:r>
            <a:r>
              <a:rPr lang="en-US" sz="3600" b="1" dirty="0" err="1">
                <a:latin typeface="Kruti Dev 010" pitchFamily="2" charset="0"/>
              </a:rPr>
              <a:t>kdkjksa</a:t>
            </a:r>
            <a:r>
              <a:rPr lang="en-US" sz="3600" b="1" dirty="0">
                <a:latin typeface="Kruti Dev 010" pitchFamily="2" charset="0"/>
              </a:rPr>
              <a:t> dh </a:t>
            </a:r>
            <a:r>
              <a:rPr lang="en-US" sz="3600" b="1" dirty="0" err="1">
                <a:latin typeface="Kruti Dev 010" pitchFamily="2" charset="0"/>
              </a:rPr>
              <a:t>vko</a:t>
            </a:r>
            <a:r>
              <a:rPr lang="en-US" sz="3600" b="1" dirty="0">
                <a:latin typeface="Kruti Dev 010" pitchFamily="2" charset="0"/>
              </a:rPr>
              <a:t>';</a:t>
            </a:r>
            <a:r>
              <a:rPr lang="en-US" sz="3600" b="1" dirty="0" err="1">
                <a:latin typeface="Kruti Dev 010" pitchFamily="2" charset="0"/>
              </a:rPr>
              <a:t>drk</a:t>
            </a:r>
            <a:r>
              <a:rPr lang="en-US" sz="3600" b="1" dirty="0">
                <a:latin typeface="Kruti Dev 010" pitchFamily="2" charset="0"/>
              </a:rPr>
              <a:t> </a:t>
            </a:r>
            <a:r>
              <a:rPr lang="en-US" sz="3600" b="1" dirty="0" err="1">
                <a:latin typeface="Kruti Dev 010" pitchFamily="2" charset="0"/>
              </a:rPr>
              <a:t>D;ksa</a:t>
            </a:r>
            <a:r>
              <a:rPr lang="en-US" sz="3600" b="1" dirty="0">
                <a:latin typeface="Kruti Dev 010" pitchFamily="2" charset="0"/>
              </a:rPr>
              <a:t> </a:t>
            </a:r>
            <a:r>
              <a:rPr lang="en-US" sz="3600" b="1" dirty="0" err="1">
                <a:latin typeface="Kruti Dev 010" pitchFamily="2" charset="0"/>
              </a:rPr>
              <a:t>gS</a:t>
            </a:r>
            <a:r>
              <a:rPr lang="en-US" sz="3600" b="1" dirty="0">
                <a:latin typeface="Kruti Dev 010" pitchFamily="2" charset="0"/>
              </a:rPr>
              <a:t>\</a:t>
            </a:r>
            <a:endParaRPr lang="en-US" sz="3600" dirty="0">
              <a:latin typeface="Kruti Dev 01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41827" y="1566864"/>
            <a:ext cx="7503886" cy="386148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dirty="0" smtClean="0">
                <a:latin typeface="Kruti Dev 010" pitchFamily="2" charset="0"/>
              </a:rPr>
              <a:t>,d </a:t>
            </a:r>
            <a:r>
              <a:rPr lang="en-US" sz="2400" dirty="0" err="1" smtClean="0">
                <a:latin typeface="Kruti Dev 010" pitchFamily="2" charset="0"/>
              </a:rPr>
              <a:t>laLFkk</a:t>
            </a:r>
            <a:r>
              <a:rPr lang="en-US" sz="2400" dirty="0" smtClean="0">
                <a:latin typeface="Kruti Dev 010" pitchFamily="2" charset="0"/>
              </a:rPr>
              <a:t> ds </a:t>
            </a:r>
            <a:r>
              <a:rPr lang="en-US" sz="2400" dirty="0" err="1" smtClean="0">
                <a:latin typeface="Kruti Dev 010" pitchFamily="2" charset="0"/>
              </a:rPr>
              <a:t>vk</a:t>
            </a:r>
            <a:r>
              <a:rPr lang="en-US" sz="2400" dirty="0" smtClean="0">
                <a:latin typeface="Kruti Dev 010" pitchFamily="2" charset="0"/>
              </a:rPr>
              <a:t>/</a:t>
            </a:r>
            <a:r>
              <a:rPr lang="en-US" sz="2400" dirty="0" err="1" smtClean="0">
                <a:latin typeface="Kruti Dev 010" pitchFamily="2" charset="0"/>
              </a:rPr>
              <a:t>kkj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ij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cPpksa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dks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vyx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vf</a:t>
            </a:r>
            <a:r>
              <a:rPr lang="en-US" sz="2400" dirty="0">
                <a:latin typeface="Kruti Dev 010" pitchFamily="2" charset="0"/>
              </a:rPr>
              <a:t>/</a:t>
            </a:r>
            <a:r>
              <a:rPr lang="en-US" sz="2400" dirty="0" err="1">
                <a:latin typeface="Kruti Dev 010" pitchFamily="2" charset="0"/>
              </a:rPr>
              <a:t>kdkjksa</a:t>
            </a:r>
            <a:r>
              <a:rPr lang="en-US" sz="2400" dirty="0">
                <a:latin typeface="Kruti Dev 010" pitchFamily="2" charset="0"/>
              </a:rPr>
              <a:t> dh </a:t>
            </a:r>
            <a:r>
              <a:rPr lang="en-US" sz="2400" dirty="0" err="1">
                <a:latin typeface="Kruti Dev 010" pitchFamily="2" charset="0"/>
              </a:rPr>
              <a:t>vko</a:t>
            </a:r>
            <a:r>
              <a:rPr lang="en-US" sz="2400" dirty="0">
                <a:latin typeface="Kruti Dev 010" pitchFamily="2" charset="0"/>
              </a:rPr>
              <a:t>';</a:t>
            </a:r>
            <a:r>
              <a:rPr lang="en-US" sz="2400" dirty="0" err="1">
                <a:latin typeface="Kruti Dev 010" pitchFamily="2" charset="0"/>
              </a:rPr>
              <a:t>drk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gksrh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gS</a:t>
            </a:r>
            <a:r>
              <a:rPr lang="en-US" sz="2400" dirty="0" smtClean="0">
                <a:latin typeface="Kruti Dev 010" pitchFamily="2" charset="0"/>
              </a:rPr>
              <a:t>] </a:t>
            </a:r>
            <a:r>
              <a:rPr lang="en-US" sz="2400" dirty="0" err="1">
                <a:latin typeface="Kruti Dev 010" pitchFamily="2" charset="0"/>
              </a:rPr>
              <a:t>tks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o;Ldksa</a:t>
            </a:r>
            <a:r>
              <a:rPr lang="en-US" sz="2400" dirty="0">
                <a:latin typeface="Kruti Dev 010" pitchFamily="2" charset="0"/>
              </a:rPr>
              <a:t> dh t:jrksa ls </a:t>
            </a:r>
            <a:r>
              <a:rPr lang="en-US" sz="2400" dirty="0" err="1">
                <a:latin typeface="Kruti Dev 010" pitchFamily="2" charset="0"/>
              </a:rPr>
              <a:t>vyx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gks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ldrs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gSa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D;ksafd</a:t>
            </a:r>
            <a:r>
              <a:rPr lang="en-US" sz="2400" dirty="0">
                <a:latin typeface="Kruti Dev 010" pitchFamily="2" charset="0"/>
              </a:rPr>
              <a:t>%</a:t>
            </a:r>
            <a:endParaRPr lang="en-US" sz="2400" dirty="0" smtClean="0">
              <a:latin typeface="Kruti Dev 010" pitchFamily="2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400" dirty="0" err="1">
                <a:latin typeface="Kruti Dev 010" pitchFamily="2" charset="0"/>
              </a:rPr>
              <a:t>cPps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det+ksj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gksrs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gSaA</a:t>
            </a:r>
            <a:endParaRPr lang="en-US" sz="2400" dirty="0">
              <a:latin typeface="Kruti Dev 010" pitchFamily="2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400" dirty="0" err="1">
                <a:latin typeface="Kruti Dev 010" pitchFamily="2" charset="0"/>
              </a:rPr>
              <a:t>cPpksa</a:t>
            </a:r>
            <a:r>
              <a:rPr lang="en-US" sz="2400" dirty="0">
                <a:latin typeface="Kruti Dev 010" pitchFamily="2" charset="0"/>
              </a:rPr>
              <a:t> ds </a:t>
            </a:r>
            <a:r>
              <a:rPr lang="en-US" sz="2400" dirty="0" err="1">
                <a:latin typeface="Kruti Dev 010" pitchFamily="2" charset="0"/>
              </a:rPr>
              <a:t>lkFk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vDlj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nqO;Zogkj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fd;k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tkrk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gSA</a:t>
            </a:r>
            <a:endParaRPr lang="en-US" sz="2400" dirty="0">
              <a:latin typeface="Kruti Dev 010" pitchFamily="2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400" dirty="0" err="1">
                <a:latin typeface="Kruti Dev 010" pitchFamily="2" charset="0"/>
              </a:rPr>
              <a:t>cPpksa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dks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vDlj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iw.kZ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ekuo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ugha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ekuk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tkrk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gSA</a:t>
            </a:r>
            <a:endParaRPr lang="en-US" sz="2400" dirty="0">
              <a:latin typeface="Kruti Dev 010" pitchFamily="2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400" dirty="0" err="1">
                <a:latin typeface="Kruti Dev 010" pitchFamily="2" charset="0"/>
              </a:rPr>
              <a:t>cPpksa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dks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fo'ks"k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lqj</a:t>
            </a:r>
            <a:r>
              <a:rPr lang="en-US" sz="2400" dirty="0">
                <a:latin typeface="Kruti Dev 010" pitchFamily="2" charset="0"/>
              </a:rPr>
              <a:t>{</a:t>
            </a:r>
            <a:r>
              <a:rPr lang="en-US" sz="2400" dirty="0" err="1">
                <a:latin typeface="Kruti Dev 010" pitchFamily="2" charset="0"/>
              </a:rPr>
              <a:t>kk</a:t>
            </a:r>
            <a:r>
              <a:rPr lang="en-US" sz="2400" dirty="0">
                <a:latin typeface="Kruti Dev 010" pitchFamily="2" charset="0"/>
              </a:rPr>
              <a:t> dh </a:t>
            </a:r>
            <a:r>
              <a:rPr lang="en-US" sz="2400" dirty="0" smtClean="0">
                <a:latin typeface="Kruti Dev 010" pitchFamily="2" charset="0"/>
              </a:rPr>
              <a:t>t:jr </a:t>
            </a:r>
            <a:r>
              <a:rPr lang="en-US" sz="2400" dirty="0" err="1" smtClean="0">
                <a:latin typeface="Kruti Dev 010" pitchFamily="2" charset="0"/>
              </a:rPr>
              <a:t>gksrh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gSA</a:t>
            </a:r>
            <a:endParaRPr lang="en-IN" sz="2400" dirty="0">
              <a:latin typeface="Kruti Dev 01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9402" y="3410856"/>
            <a:ext cx="3194310" cy="3055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375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09251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latin typeface="Kruti Dev 010" pitchFamily="2" charset="0"/>
              </a:rPr>
              <a:t>cky</a:t>
            </a:r>
            <a:r>
              <a:rPr lang="en-US" sz="4000" b="1" dirty="0">
                <a:latin typeface="Kruti Dev 010" pitchFamily="2" charset="0"/>
              </a:rPr>
              <a:t> </a:t>
            </a:r>
            <a:r>
              <a:rPr lang="en-US" sz="4000" b="1" dirty="0" err="1">
                <a:latin typeface="Kruti Dev 010" pitchFamily="2" charset="0"/>
              </a:rPr>
              <a:t>vf</a:t>
            </a:r>
            <a:r>
              <a:rPr lang="en-US" sz="4000" b="1" dirty="0">
                <a:latin typeface="Kruti Dev 010" pitchFamily="2" charset="0"/>
              </a:rPr>
              <a:t>/</a:t>
            </a:r>
            <a:r>
              <a:rPr lang="en-US" sz="4000" b="1" dirty="0" err="1">
                <a:latin typeface="Kruti Dev 010" pitchFamily="2" charset="0"/>
              </a:rPr>
              <a:t>kdkjksa</a:t>
            </a:r>
            <a:r>
              <a:rPr lang="en-US" sz="4000" b="1" dirty="0">
                <a:latin typeface="Kruti Dev 010" pitchFamily="2" charset="0"/>
              </a:rPr>
              <a:t> ds </a:t>
            </a:r>
            <a:r>
              <a:rPr lang="en-US" sz="4000" b="1" dirty="0" err="1">
                <a:latin typeface="Kruti Dev 010" pitchFamily="2" charset="0"/>
              </a:rPr>
              <a:t>fl</a:t>
            </a:r>
            <a:r>
              <a:rPr lang="en-US" sz="4000" b="1" dirty="0">
                <a:latin typeface="Kruti Dev 010" pitchFamily="2" charset="0"/>
              </a:rPr>
              <a:t>)</a:t>
            </a:r>
            <a:r>
              <a:rPr lang="en-US" sz="4000" b="1" dirty="0" err="1">
                <a:latin typeface="Kruti Dev 010" pitchFamily="2" charset="0"/>
              </a:rPr>
              <a:t>kar</a:t>
            </a:r>
            <a:endParaRPr lang="en-US" sz="4000" b="1" dirty="0">
              <a:latin typeface="Kruti Dev 01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40852" y="2465765"/>
            <a:ext cx="2614964" cy="731520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127000" dist="635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40852" y="2626920"/>
            <a:ext cx="261496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200" b="1" dirty="0" err="1">
                <a:latin typeface="Kruti Dev 010" pitchFamily="2" charset="0"/>
              </a:rPr>
              <a:t>lkoZHkkSfedrk</a:t>
            </a:r>
            <a:endParaRPr lang="en-US" sz="2200" b="1" dirty="0" smtClean="0">
              <a:latin typeface="Kruti Dev 01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37327" y="1592170"/>
            <a:ext cx="68318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b="1" dirty="0" err="1">
                <a:latin typeface="Kruti Dev 010" pitchFamily="2" charset="0"/>
              </a:rPr>
              <a:t>cky</a:t>
            </a:r>
            <a:r>
              <a:rPr lang="en-US" sz="2400" b="1" dirty="0">
                <a:latin typeface="Kruti Dev 010" pitchFamily="2" charset="0"/>
              </a:rPr>
              <a:t> </a:t>
            </a:r>
            <a:r>
              <a:rPr lang="en-US" sz="2400" b="1" dirty="0" err="1">
                <a:latin typeface="Kruti Dev 010" pitchFamily="2" charset="0"/>
              </a:rPr>
              <a:t>vf</a:t>
            </a:r>
            <a:r>
              <a:rPr lang="en-US" sz="2400" b="1" dirty="0">
                <a:latin typeface="Kruti Dev 010" pitchFamily="2" charset="0"/>
              </a:rPr>
              <a:t>/</a:t>
            </a:r>
            <a:r>
              <a:rPr lang="en-US" sz="2400" b="1" dirty="0" err="1">
                <a:latin typeface="Kruti Dev 010" pitchFamily="2" charset="0"/>
              </a:rPr>
              <a:t>kdkjksa</a:t>
            </a:r>
            <a:r>
              <a:rPr lang="en-US" sz="2400" b="1" dirty="0">
                <a:latin typeface="Kruti Dev 010" pitchFamily="2" charset="0"/>
              </a:rPr>
              <a:t> </a:t>
            </a:r>
            <a:r>
              <a:rPr lang="en-US" sz="2400" b="1" dirty="0" err="1">
                <a:latin typeface="Kruti Dev 010" pitchFamily="2" charset="0"/>
              </a:rPr>
              <a:t>vkSj</a:t>
            </a:r>
            <a:r>
              <a:rPr lang="en-US" sz="2400" b="1" dirty="0">
                <a:latin typeface="Kruti Dev 010" pitchFamily="2" charset="0"/>
              </a:rPr>
              <a:t> </a:t>
            </a:r>
            <a:r>
              <a:rPr lang="en-US" sz="2400" b="1" dirty="0" err="1">
                <a:latin typeface="Kruti Dev 010" pitchFamily="2" charset="0"/>
              </a:rPr>
              <a:t>ekuo</a:t>
            </a:r>
            <a:r>
              <a:rPr lang="en-US" sz="2400" b="1" dirty="0">
                <a:latin typeface="Kruti Dev 010" pitchFamily="2" charset="0"/>
              </a:rPr>
              <a:t> </a:t>
            </a:r>
            <a:r>
              <a:rPr lang="en-US" sz="2400" b="1" dirty="0" err="1">
                <a:latin typeface="Kruti Dev 010" pitchFamily="2" charset="0"/>
              </a:rPr>
              <a:t>vf</a:t>
            </a:r>
            <a:r>
              <a:rPr lang="en-US" sz="2400" b="1" dirty="0">
                <a:latin typeface="Kruti Dev 010" pitchFamily="2" charset="0"/>
              </a:rPr>
              <a:t>/</a:t>
            </a:r>
            <a:r>
              <a:rPr lang="en-US" sz="2400" b="1" dirty="0" err="1">
                <a:latin typeface="Kruti Dev 010" pitchFamily="2" charset="0"/>
              </a:rPr>
              <a:t>kdkjksa</a:t>
            </a:r>
            <a:r>
              <a:rPr lang="en-US" sz="2400" b="1" dirty="0">
                <a:latin typeface="Kruti Dev 010" pitchFamily="2" charset="0"/>
              </a:rPr>
              <a:t> ds </a:t>
            </a:r>
            <a:r>
              <a:rPr lang="en-US" sz="2400" b="1" dirty="0" err="1">
                <a:latin typeface="Kruti Dev 010" pitchFamily="2" charset="0"/>
              </a:rPr>
              <a:t>fl</a:t>
            </a:r>
            <a:r>
              <a:rPr lang="en-US" sz="2400" b="1" dirty="0">
                <a:latin typeface="Kruti Dev 010" pitchFamily="2" charset="0"/>
              </a:rPr>
              <a:t>)</a:t>
            </a:r>
            <a:r>
              <a:rPr lang="en-US" sz="2400" b="1" dirty="0" err="1">
                <a:latin typeface="Kruti Dev 010" pitchFamily="2" charset="0"/>
              </a:rPr>
              <a:t>kar</a:t>
            </a:r>
            <a:endParaRPr lang="en-IN" sz="2400" dirty="0">
              <a:latin typeface="Kruti Dev 010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389742" y="2844358"/>
            <a:ext cx="2614964" cy="731520"/>
          </a:xfrm>
          <a:prstGeom prst="roundRect">
            <a:avLst/>
          </a:prstGeom>
          <a:solidFill>
            <a:srgbClr val="008445"/>
          </a:solidFill>
          <a:ln>
            <a:noFill/>
          </a:ln>
          <a:effectLst>
            <a:outerShdw blurRad="127000" dist="635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389742" y="3005513"/>
            <a:ext cx="261496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200" b="1" dirty="0" err="1" smtClean="0">
                <a:solidFill>
                  <a:schemeClr val="bg1"/>
                </a:solidFill>
                <a:latin typeface="Kruti Dev 010" pitchFamily="2" charset="0"/>
              </a:rPr>
              <a:t>xSj</a:t>
            </a:r>
            <a:r>
              <a:rPr lang="en-US" sz="2200" b="1" dirty="0" err="1">
                <a:solidFill>
                  <a:schemeClr val="bg1"/>
                </a:solidFill>
                <a:latin typeface="Kruti Dev 010" pitchFamily="2" charset="0"/>
              </a:rPr>
              <a:t>&amp;</a:t>
            </a:r>
            <a:r>
              <a:rPr lang="en-US" sz="2200" b="1" dirty="0" err="1" smtClean="0">
                <a:solidFill>
                  <a:schemeClr val="bg1"/>
                </a:solidFill>
                <a:latin typeface="Kruti Dev 010" pitchFamily="2" charset="0"/>
              </a:rPr>
              <a:t>HksnHkko</a:t>
            </a:r>
            <a:endParaRPr lang="en-US" sz="2200" b="1" dirty="0" smtClean="0">
              <a:solidFill>
                <a:schemeClr val="bg1"/>
              </a:solidFill>
              <a:latin typeface="Kruti Dev 010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156490" y="2465765"/>
            <a:ext cx="2614964" cy="731520"/>
          </a:xfrm>
          <a:prstGeom prst="roundRect">
            <a:avLst/>
          </a:prstGeom>
          <a:solidFill>
            <a:srgbClr val="F36C21"/>
          </a:solidFill>
          <a:ln>
            <a:noFill/>
          </a:ln>
          <a:effectLst>
            <a:outerShdw blurRad="127000" dist="635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156490" y="2626920"/>
            <a:ext cx="261496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200" b="1" dirty="0" err="1">
                <a:solidFill>
                  <a:schemeClr val="bg1"/>
                </a:solidFill>
                <a:latin typeface="Kruti Dev 010" pitchFamily="2" charset="0"/>
              </a:rPr>
              <a:t>vHkkT;rk</a:t>
            </a:r>
            <a:endParaRPr lang="en-US" sz="2200" b="1" dirty="0" smtClean="0">
              <a:solidFill>
                <a:schemeClr val="bg1"/>
              </a:solidFill>
              <a:latin typeface="Kruti Dev 010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40852" y="4567981"/>
            <a:ext cx="2614964" cy="731520"/>
          </a:xfrm>
          <a:prstGeom prst="roundRect">
            <a:avLst/>
          </a:prstGeom>
          <a:solidFill>
            <a:srgbClr val="F36C21"/>
          </a:solidFill>
          <a:ln>
            <a:noFill/>
          </a:ln>
          <a:effectLst>
            <a:outerShdw blurRad="127000" dist="635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22994" y="4673533"/>
            <a:ext cx="261496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200" b="1" dirty="0" err="1">
                <a:solidFill>
                  <a:schemeClr val="bg1"/>
                </a:solidFill>
                <a:latin typeface="Kruti Dev 010" pitchFamily="2" charset="0"/>
              </a:rPr>
              <a:t>cPps</a:t>
            </a:r>
            <a:r>
              <a:rPr lang="en-US" sz="2200" b="1" dirty="0">
                <a:solidFill>
                  <a:schemeClr val="bg1"/>
                </a:solidFill>
                <a:latin typeface="Kruti Dev 010" pitchFamily="2" charset="0"/>
              </a:rPr>
              <a:t> dh </a:t>
            </a:r>
            <a:r>
              <a:rPr lang="en-US" sz="2200" b="1" dirty="0" err="1">
                <a:solidFill>
                  <a:schemeClr val="bg1"/>
                </a:solidFill>
                <a:latin typeface="Kruti Dev 010" pitchFamily="2" charset="0"/>
              </a:rPr>
              <a:t>loksZÙke</a:t>
            </a:r>
            <a:r>
              <a:rPr lang="en-US" sz="2200" b="1" dirty="0">
                <a:solidFill>
                  <a:schemeClr val="bg1"/>
                </a:solidFill>
                <a:latin typeface="Kruti Dev 010" pitchFamily="2" charset="0"/>
              </a:rPr>
              <a:t> #</a:t>
            </a:r>
            <a:r>
              <a:rPr lang="en-US" sz="2200" b="1" dirty="0" err="1">
                <a:solidFill>
                  <a:schemeClr val="bg1"/>
                </a:solidFill>
                <a:latin typeface="Kruti Dev 010" pitchFamily="2" charset="0"/>
              </a:rPr>
              <a:t>fp</a:t>
            </a:r>
            <a:endParaRPr lang="en-US" sz="2200" b="1" dirty="0" smtClean="0">
              <a:solidFill>
                <a:schemeClr val="bg1"/>
              </a:solidFill>
              <a:latin typeface="Kruti Dev 010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389742" y="4136181"/>
            <a:ext cx="2614964" cy="731520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127000" dist="635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371884" y="4286497"/>
            <a:ext cx="261496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200" b="1" dirty="0" err="1">
                <a:latin typeface="Kruti Dev 010" pitchFamily="2" charset="0"/>
              </a:rPr>
              <a:t>vfLrRo</a:t>
            </a:r>
            <a:r>
              <a:rPr lang="en-US" sz="2200" b="1" dirty="0">
                <a:latin typeface="Kruti Dev 010" pitchFamily="2" charset="0"/>
              </a:rPr>
              <a:t> </a:t>
            </a:r>
            <a:r>
              <a:rPr lang="en-US" sz="2200" b="1" dirty="0" err="1">
                <a:latin typeface="Kruti Dev 010" pitchFamily="2" charset="0"/>
              </a:rPr>
              <a:t>vkSj</a:t>
            </a:r>
            <a:r>
              <a:rPr lang="en-US" sz="2200" b="1" dirty="0">
                <a:latin typeface="Kruti Dev 010" pitchFamily="2" charset="0"/>
              </a:rPr>
              <a:t> </a:t>
            </a:r>
            <a:r>
              <a:rPr lang="en-US" sz="2200" b="1" dirty="0" err="1">
                <a:latin typeface="Kruti Dev 010" pitchFamily="2" charset="0"/>
              </a:rPr>
              <a:t>fodkl</a:t>
            </a:r>
            <a:endParaRPr lang="en-US" sz="2200" b="1" dirty="0" smtClean="0">
              <a:latin typeface="Kruti Dev 010" pitchFamily="2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156490" y="4567981"/>
            <a:ext cx="2614964" cy="731520"/>
          </a:xfrm>
          <a:prstGeom prst="roundRect">
            <a:avLst/>
          </a:prstGeom>
          <a:solidFill>
            <a:srgbClr val="008445"/>
          </a:solidFill>
          <a:ln>
            <a:noFill/>
          </a:ln>
          <a:effectLst>
            <a:outerShdw blurRad="127000" dist="635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6156490" y="4729136"/>
            <a:ext cx="261496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200" b="1" dirty="0" err="1" smtClean="0">
                <a:solidFill>
                  <a:schemeClr val="bg1"/>
                </a:solidFill>
                <a:latin typeface="Kruti Dev 010" pitchFamily="2" charset="0"/>
              </a:rPr>
              <a:t>lgHkkfxrk</a:t>
            </a:r>
            <a:endParaRPr lang="en-US" sz="2200" b="1" dirty="0" smtClean="0">
              <a:solidFill>
                <a:schemeClr val="bg1"/>
              </a:solidFill>
              <a:latin typeface="Kruti Dev 01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0598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16582"/>
            <a:ext cx="9144000" cy="59690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sz="4000" b="1" dirty="0" err="1">
                <a:latin typeface="Kruti Dev 010" pitchFamily="2" charset="0"/>
              </a:rPr>
              <a:t>cky</a:t>
            </a:r>
            <a:r>
              <a:rPr lang="en-US" sz="4000" b="1" dirty="0">
                <a:latin typeface="Kruti Dev 010" pitchFamily="2" charset="0"/>
              </a:rPr>
              <a:t> </a:t>
            </a:r>
            <a:r>
              <a:rPr lang="en-US" sz="4000" b="1" dirty="0" err="1">
                <a:latin typeface="Kruti Dev 010" pitchFamily="2" charset="0"/>
              </a:rPr>
              <a:t>vf</a:t>
            </a:r>
            <a:r>
              <a:rPr lang="en-US" sz="4000" b="1" dirty="0">
                <a:latin typeface="Kruti Dev 010" pitchFamily="2" charset="0"/>
              </a:rPr>
              <a:t>/</a:t>
            </a:r>
            <a:r>
              <a:rPr lang="en-US" sz="4000" b="1" dirty="0" err="1">
                <a:latin typeface="Kruti Dev 010" pitchFamily="2" charset="0"/>
              </a:rPr>
              <a:t>kdkjksa</a:t>
            </a:r>
            <a:r>
              <a:rPr lang="en-US" sz="4000" b="1" dirty="0">
                <a:latin typeface="Kruti Dev 010" pitchFamily="2" charset="0"/>
              </a:rPr>
              <a:t> </a:t>
            </a:r>
            <a:r>
              <a:rPr lang="en-US" sz="4000" b="1" dirty="0" err="1">
                <a:latin typeface="Kruti Dev 010" pitchFamily="2" charset="0"/>
              </a:rPr>
              <a:t>dk</a:t>
            </a:r>
            <a:r>
              <a:rPr lang="en-US" sz="4000" b="1" dirty="0">
                <a:latin typeface="Kruti Dev 010" pitchFamily="2" charset="0"/>
              </a:rPr>
              <a:t> </a:t>
            </a:r>
            <a:r>
              <a:rPr lang="en-US" sz="4000" b="1" dirty="0" err="1">
                <a:latin typeface="Kruti Dev 010" pitchFamily="2" charset="0"/>
              </a:rPr>
              <a:t>mYya?ku</a:t>
            </a:r>
            <a:r>
              <a:rPr lang="en-US" sz="4000" b="1" dirty="0">
                <a:latin typeface="Kruti Dev 010" pitchFamily="2" charset="0"/>
              </a:rPr>
              <a:t> </a:t>
            </a:r>
            <a:r>
              <a:rPr lang="en-US" sz="4000" b="1" dirty="0" err="1">
                <a:latin typeface="Kruti Dev 010" pitchFamily="2" charset="0"/>
              </a:rPr>
              <a:t>dSls</a:t>
            </a:r>
            <a:r>
              <a:rPr lang="en-US" sz="4000" b="1" dirty="0">
                <a:latin typeface="Kruti Dev 010" pitchFamily="2" charset="0"/>
              </a:rPr>
              <a:t> </a:t>
            </a:r>
            <a:r>
              <a:rPr lang="en-US" sz="4000" b="1" dirty="0" err="1">
                <a:latin typeface="Kruti Dev 010" pitchFamily="2" charset="0"/>
              </a:rPr>
              <a:t>fd;k</a:t>
            </a:r>
            <a:r>
              <a:rPr lang="en-US" sz="4000" b="1" dirty="0">
                <a:latin typeface="Kruti Dev 010" pitchFamily="2" charset="0"/>
              </a:rPr>
              <a:t> </a:t>
            </a:r>
            <a:r>
              <a:rPr lang="en-US" sz="4000" b="1" dirty="0" err="1">
                <a:latin typeface="Kruti Dev 010" pitchFamily="2" charset="0"/>
              </a:rPr>
              <a:t>tkrk</a:t>
            </a:r>
            <a:r>
              <a:rPr lang="en-US" sz="4000" b="1" dirty="0">
                <a:latin typeface="Kruti Dev 010" pitchFamily="2" charset="0"/>
              </a:rPr>
              <a:t> </a:t>
            </a:r>
            <a:r>
              <a:rPr lang="en-US" sz="4000" b="1" dirty="0" err="1">
                <a:latin typeface="Kruti Dev 010" pitchFamily="2" charset="0"/>
              </a:rPr>
              <a:t>gS</a:t>
            </a:r>
            <a:endParaRPr lang="en-US" sz="4000" b="1" dirty="0">
              <a:latin typeface="Kruti Dev 01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41828" y="1571172"/>
            <a:ext cx="7373257" cy="419099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b="1" dirty="0" err="1">
                <a:latin typeface="Kruti Dev 010" pitchFamily="2" charset="0"/>
              </a:rPr>
              <a:t>lqj</a:t>
            </a:r>
            <a:r>
              <a:rPr lang="en-US" sz="2400" b="1" dirty="0">
                <a:latin typeface="Kruti Dev 010" pitchFamily="2" charset="0"/>
              </a:rPr>
              <a:t>{</a:t>
            </a:r>
            <a:r>
              <a:rPr lang="en-US" sz="2400" b="1" dirty="0" err="1">
                <a:latin typeface="Kruti Dev 010" pitchFamily="2" charset="0"/>
              </a:rPr>
              <a:t>kk</a:t>
            </a:r>
            <a:r>
              <a:rPr lang="en-US" sz="2400" b="1" dirty="0">
                <a:latin typeface="Kruti Dev 010" pitchFamily="2" charset="0"/>
              </a:rPr>
              <a:t> ds </a:t>
            </a:r>
            <a:r>
              <a:rPr lang="en-US" sz="2400" b="1" dirty="0" err="1">
                <a:latin typeface="Kruti Dev 010" pitchFamily="2" charset="0"/>
              </a:rPr>
              <a:t>vf</a:t>
            </a:r>
            <a:r>
              <a:rPr lang="en-US" sz="2400" b="1" dirty="0">
                <a:latin typeface="Kruti Dev 010" pitchFamily="2" charset="0"/>
              </a:rPr>
              <a:t>/</a:t>
            </a:r>
            <a:r>
              <a:rPr lang="en-US" sz="2400" b="1" dirty="0" err="1">
                <a:latin typeface="Kruti Dev 010" pitchFamily="2" charset="0"/>
              </a:rPr>
              <a:t>kdkj</a:t>
            </a:r>
            <a:r>
              <a:rPr lang="en-US" sz="2400" b="1" dirty="0">
                <a:latin typeface="Kruti Dev 010" pitchFamily="2" charset="0"/>
              </a:rPr>
              <a:t> </a:t>
            </a:r>
            <a:r>
              <a:rPr lang="en-US" sz="2400" b="1" dirty="0" err="1">
                <a:latin typeface="Kruti Dev 010" pitchFamily="2" charset="0"/>
              </a:rPr>
              <a:t>dk</a:t>
            </a:r>
            <a:r>
              <a:rPr lang="en-US" sz="2400" b="1" dirty="0">
                <a:latin typeface="Kruti Dev 010" pitchFamily="2" charset="0"/>
              </a:rPr>
              <a:t> </a:t>
            </a:r>
            <a:r>
              <a:rPr lang="en-US" sz="2400" b="1" dirty="0" err="1">
                <a:latin typeface="Kruti Dev 010" pitchFamily="2" charset="0"/>
              </a:rPr>
              <a:t>mYya?ku</a:t>
            </a:r>
            <a:endParaRPr lang="en-US" sz="2400" b="1" dirty="0">
              <a:latin typeface="Kruti Dev 010" pitchFamily="2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400" dirty="0" err="1">
                <a:latin typeface="Kruti Dev 010" pitchFamily="2" charset="0"/>
              </a:rPr>
              <a:t>cky</a:t>
            </a:r>
            <a:r>
              <a:rPr lang="en-US" sz="2400" dirty="0">
                <a:latin typeface="Kruti Dev 010" pitchFamily="2" charset="0"/>
              </a:rPr>
              <a:t> ;</a:t>
            </a:r>
            <a:r>
              <a:rPr lang="en-US" sz="2400" dirty="0" err="1">
                <a:latin typeface="Kruti Dev 010" pitchFamily="2" charset="0"/>
              </a:rPr>
              <a:t>kSu</a:t>
            </a:r>
            <a:r>
              <a:rPr lang="en-US" sz="2400" dirty="0">
                <a:latin typeface="Kruti Dev 010" pitchFamily="2" charset="0"/>
              </a:rPr>
              <a:t> '</a:t>
            </a:r>
            <a:r>
              <a:rPr lang="en-US" sz="2400" dirty="0" err="1">
                <a:latin typeface="Kruti Dev 010" pitchFamily="2" charset="0"/>
              </a:rPr>
              <a:t>kks"k.k</a:t>
            </a:r>
            <a:endParaRPr lang="en-US" sz="2400" dirty="0">
              <a:latin typeface="Kruti Dev 010" pitchFamily="2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400" dirty="0" err="1">
                <a:latin typeface="Kruti Dev 010" pitchFamily="2" charset="0"/>
              </a:rPr>
              <a:t>cky</a:t>
            </a:r>
            <a:r>
              <a:rPr lang="en-US" sz="2400" dirty="0">
                <a:latin typeface="Kruti Dev 010" pitchFamily="2" charset="0"/>
              </a:rPr>
              <a:t> Je] ca/</a:t>
            </a:r>
            <a:r>
              <a:rPr lang="en-US" sz="2400" dirty="0" err="1">
                <a:latin typeface="Kruti Dev 010" pitchFamily="2" charset="0"/>
              </a:rPr>
              <a:t>kqvk</a:t>
            </a:r>
            <a:r>
              <a:rPr lang="en-US" sz="2400" dirty="0">
                <a:latin typeface="Kruti Dev 010" pitchFamily="2" charset="0"/>
              </a:rPr>
              <a:t>] </a:t>
            </a:r>
            <a:r>
              <a:rPr lang="en-US" sz="2400" dirty="0" err="1">
                <a:latin typeface="Kruti Dev 010" pitchFamily="2" charset="0"/>
              </a:rPr>
              <a:t>lM+d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ij</a:t>
            </a:r>
            <a:endParaRPr lang="en-US" sz="2400" dirty="0">
              <a:latin typeface="Kruti Dev 010" pitchFamily="2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400" dirty="0" err="1">
                <a:latin typeface="Kruti Dev 010" pitchFamily="2" charset="0"/>
              </a:rPr>
              <a:t>vukFk</a:t>
            </a:r>
            <a:r>
              <a:rPr lang="en-US" sz="2400" dirty="0">
                <a:latin typeface="Kruti Dev 010" pitchFamily="2" charset="0"/>
              </a:rPr>
              <a:t>] </a:t>
            </a:r>
            <a:r>
              <a:rPr lang="en-US" sz="2400" dirty="0" err="1">
                <a:latin typeface="Kruti Dev 010" pitchFamily="2" charset="0"/>
              </a:rPr>
              <a:t>ifjR;ä</a:t>
            </a:r>
            <a:endParaRPr lang="en-US" sz="2400" dirty="0">
              <a:latin typeface="Kruti Dev 010" pitchFamily="2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400" dirty="0" err="1">
                <a:latin typeface="Kruti Dev 010" pitchFamily="2" charset="0"/>
              </a:rPr>
              <a:t>cky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fookg</a:t>
            </a:r>
            <a:r>
              <a:rPr lang="en-US" sz="2400" dirty="0">
                <a:latin typeface="Kruti Dev 010" pitchFamily="2" charset="0"/>
              </a:rPr>
              <a:t>&amp; </a:t>
            </a:r>
            <a:r>
              <a:rPr lang="en-US" sz="2400" dirty="0" err="1">
                <a:latin typeface="Kruti Dev 010" pitchFamily="2" charset="0"/>
              </a:rPr>
              <a:t>gkfu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dk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pØ</a:t>
            </a:r>
            <a:endParaRPr lang="en-US" sz="2400" dirty="0">
              <a:latin typeface="Kruti Dev 010" pitchFamily="2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latin typeface="Kruti Dev 010" pitchFamily="2" charset="0"/>
              </a:rPr>
              <a:t>'</a:t>
            </a:r>
            <a:r>
              <a:rPr lang="en-US" sz="2400" dirty="0" err="1">
                <a:latin typeface="Kruti Dev 010" pitchFamily="2" charset="0"/>
              </a:rPr>
              <a:t>kkjhfjd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naM</a:t>
            </a:r>
            <a:r>
              <a:rPr lang="en-US" sz="2400" dirty="0">
                <a:latin typeface="Kruti Dev 010" pitchFamily="2" charset="0"/>
              </a:rPr>
              <a:t>] </a:t>
            </a:r>
            <a:r>
              <a:rPr lang="en-US" sz="2400" dirty="0" err="1">
                <a:latin typeface="Kruti Dev 010" pitchFamily="2" charset="0"/>
              </a:rPr>
              <a:t>fgalk</a:t>
            </a:r>
            <a:endParaRPr lang="en-US" sz="2400" dirty="0">
              <a:latin typeface="Kruti Dev 010" pitchFamily="2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400" dirty="0" err="1">
                <a:latin typeface="Kruti Dev 010" pitchFamily="2" charset="0"/>
              </a:rPr>
              <a:t>rLdjh</a:t>
            </a:r>
            <a:r>
              <a:rPr lang="en-US" sz="2400" dirty="0">
                <a:latin typeface="Kruti Dev 010" pitchFamily="2" charset="0"/>
              </a:rPr>
              <a:t>] </a:t>
            </a:r>
            <a:r>
              <a:rPr lang="en-US" sz="2400" dirty="0" err="1">
                <a:latin typeface="Kruti Dev 010" pitchFamily="2" charset="0"/>
              </a:rPr>
              <a:t>cky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fHk</a:t>
            </a:r>
            <a:r>
              <a:rPr lang="en-US" sz="2400" dirty="0">
                <a:latin typeface="Kruti Dev 010" pitchFamily="2" charset="0"/>
              </a:rPr>
              <a:t>[</a:t>
            </a:r>
            <a:r>
              <a:rPr lang="en-US" sz="2400" dirty="0" err="1">
                <a:latin typeface="Kruti Dev 010" pitchFamily="2" charset="0"/>
              </a:rPr>
              <a:t>kkjh</a:t>
            </a:r>
            <a:endParaRPr lang="en-US" sz="2400" dirty="0">
              <a:latin typeface="Kruti Dev 010" pitchFamily="2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latin typeface="Kruti Dev 010" pitchFamily="2" charset="0"/>
              </a:rPr>
              <a:t>,</a:t>
            </a:r>
            <a:r>
              <a:rPr lang="en-US" sz="2400" dirty="0" smtClean="0">
                <a:latin typeface="Kruti Dev 010" pitchFamily="2" charset="0"/>
              </a:rPr>
              <a:t>p-</a:t>
            </a:r>
            <a:r>
              <a:rPr lang="en-US" sz="2400" dirty="0" err="1" smtClean="0">
                <a:latin typeface="Kruti Dev 010" pitchFamily="2" charset="0"/>
              </a:rPr>
              <a:t>vkbZ</a:t>
            </a:r>
            <a:r>
              <a:rPr lang="en-US" sz="2400" dirty="0" smtClean="0">
                <a:latin typeface="Kruti Dev 010" pitchFamily="2" charset="0"/>
              </a:rPr>
              <a:t>-oh-@,</a:t>
            </a:r>
            <a:r>
              <a:rPr lang="en-US" sz="2400" dirty="0" err="1">
                <a:latin typeface="Kruti Dev 010" pitchFamily="2" charset="0"/>
              </a:rPr>
              <a:t>M~l</a:t>
            </a:r>
            <a:r>
              <a:rPr lang="en-US" sz="2400" dirty="0">
                <a:latin typeface="Kruti Dev 010" pitchFamily="2" charset="0"/>
              </a:rPr>
              <a:t>] </a:t>
            </a:r>
            <a:r>
              <a:rPr lang="en-US" sz="2400" dirty="0" err="1">
                <a:latin typeface="Kruti Dev 010" pitchFamily="2" charset="0"/>
              </a:rPr>
              <a:t>vkinkvksa</a:t>
            </a:r>
            <a:r>
              <a:rPr lang="en-US" sz="2400" dirty="0">
                <a:latin typeface="Kruti Dev 010" pitchFamily="2" charset="0"/>
              </a:rPr>
              <a:t> ls </a:t>
            </a:r>
            <a:r>
              <a:rPr lang="en-US" sz="2400" dirty="0" err="1">
                <a:latin typeface="Kruti Dev 010" pitchFamily="2" charset="0"/>
              </a:rPr>
              <a:t>çHkkfor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cPps</a:t>
            </a:r>
            <a:r>
              <a:rPr lang="en-US" sz="2400" dirty="0">
                <a:latin typeface="Kruti Dev 010" pitchFamily="2" charset="0"/>
              </a:rPr>
              <a:t> o </a:t>
            </a:r>
            <a:r>
              <a:rPr lang="en-US" sz="2400" dirty="0" err="1">
                <a:latin typeface="Kruti Dev 010" pitchFamily="2" charset="0"/>
              </a:rPr>
              <a:t>ifjokj</a:t>
            </a:r>
            <a:endParaRPr lang="en-IN" sz="2400" dirty="0">
              <a:latin typeface="Kruti Dev 01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128" t="16412" r="34761" b="6889"/>
          <a:stretch/>
        </p:blipFill>
        <p:spPr>
          <a:xfrm>
            <a:off x="6138508" y="2325915"/>
            <a:ext cx="2178176" cy="2042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993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87552"/>
            <a:ext cx="9144000" cy="554037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3600" b="1" dirty="0" err="1" smtClean="0">
                <a:latin typeface="Kruti Dev 010" pitchFamily="2" charset="0"/>
              </a:rPr>
              <a:t>cky</a:t>
            </a:r>
            <a:r>
              <a:rPr lang="en-US" sz="3600" b="1" dirty="0" smtClean="0">
                <a:latin typeface="Kruti Dev 010" pitchFamily="2" charset="0"/>
              </a:rPr>
              <a:t> </a:t>
            </a:r>
            <a:r>
              <a:rPr lang="en-US" sz="3600" b="1" dirty="0" err="1" smtClean="0">
                <a:latin typeface="Kruti Dev 010" pitchFamily="2" charset="0"/>
              </a:rPr>
              <a:t>vf</a:t>
            </a:r>
            <a:r>
              <a:rPr lang="en-US" sz="3600" b="1" dirty="0" smtClean="0">
                <a:latin typeface="Kruti Dev 010" pitchFamily="2" charset="0"/>
              </a:rPr>
              <a:t>/</a:t>
            </a:r>
            <a:r>
              <a:rPr lang="en-US" sz="3600" b="1" dirty="0" err="1" smtClean="0">
                <a:latin typeface="Kruti Dev 010" pitchFamily="2" charset="0"/>
              </a:rPr>
              <a:t>kdkj</a:t>
            </a:r>
            <a:r>
              <a:rPr lang="en-US" sz="3600" b="1" dirty="0" smtClean="0">
                <a:latin typeface="Kruti Dev 010" pitchFamily="2" charset="0"/>
              </a:rPr>
              <a:t> *</a:t>
            </a:r>
            <a:r>
              <a:rPr lang="en-US" sz="3600" b="1" dirty="0" err="1" smtClean="0">
                <a:latin typeface="Kruti Dev 010" pitchFamily="2" charset="0"/>
              </a:rPr>
              <a:t>t:jr</a:t>
            </a:r>
            <a:r>
              <a:rPr lang="en-US" sz="3600" b="1" dirty="0" smtClean="0">
                <a:latin typeface="Kruti Dev 010" pitchFamily="2" charset="0"/>
              </a:rPr>
              <a:t> </a:t>
            </a:r>
            <a:r>
              <a:rPr lang="en-US" sz="3600" b="1" dirty="0" err="1" smtClean="0">
                <a:latin typeface="Kruti Dev 010" pitchFamily="2" charset="0"/>
              </a:rPr>
              <a:t>vk</a:t>
            </a:r>
            <a:r>
              <a:rPr lang="en-US" sz="3600" b="1" dirty="0" smtClean="0">
                <a:latin typeface="Kruti Dev 010" pitchFamily="2" charset="0"/>
              </a:rPr>
              <a:t>/</a:t>
            </a:r>
            <a:r>
              <a:rPr lang="en-US" sz="3600" b="1" dirty="0" err="1" smtClean="0">
                <a:latin typeface="Kruti Dev 010" pitchFamily="2" charset="0"/>
              </a:rPr>
              <a:t>kkfjr</a:t>
            </a:r>
            <a:r>
              <a:rPr lang="en-US" sz="3600" b="1" dirty="0" smtClean="0">
                <a:latin typeface="Kruti Dev 010" pitchFamily="2" charset="0"/>
              </a:rPr>
              <a:t>* ls *</a:t>
            </a:r>
            <a:r>
              <a:rPr lang="en-US" sz="3600" b="1" dirty="0" err="1" smtClean="0">
                <a:latin typeface="Kruti Dev 010" pitchFamily="2" charset="0"/>
              </a:rPr>
              <a:t>vf</a:t>
            </a:r>
            <a:r>
              <a:rPr lang="en-US" sz="3600" b="1" dirty="0" smtClean="0">
                <a:latin typeface="Kruti Dev 010" pitchFamily="2" charset="0"/>
              </a:rPr>
              <a:t>/</a:t>
            </a:r>
            <a:r>
              <a:rPr lang="en-US" sz="3600" b="1" dirty="0" err="1" smtClean="0">
                <a:latin typeface="Kruti Dev 010" pitchFamily="2" charset="0"/>
              </a:rPr>
              <a:t>kdkj</a:t>
            </a:r>
            <a:r>
              <a:rPr lang="en-US" sz="3600" b="1" dirty="0" smtClean="0">
                <a:latin typeface="Kruti Dev 010" pitchFamily="2" charset="0"/>
              </a:rPr>
              <a:t> </a:t>
            </a:r>
            <a:r>
              <a:rPr lang="en-US" sz="3600" b="1" dirty="0" err="1" smtClean="0">
                <a:latin typeface="Kruti Dev 010" pitchFamily="2" charset="0"/>
              </a:rPr>
              <a:t>vk</a:t>
            </a:r>
            <a:r>
              <a:rPr lang="en-US" sz="3600" b="1" dirty="0" smtClean="0">
                <a:latin typeface="Kruti Dev 010" pitchFamily="2" charset="0"/>
              </a:rPr>
              <a:t>/</a:t>
            </a:r>
            <a:r>
              <a:rPr lang="en-US" sz="3600" b="1" dirty="0" err="1" smtClean="0">
                <a:latin typeface="Kruti Dev 010" pitchFamily="2" charset="0"/>
              </a:rPr>
              <a:t>kkfjr</a:t>
            </a:r>
            <a:r>
              <a:rPr lang="en-US" sz="3600" b="1" dirty="0" smtClean="0">
                <a:latin typeface="Kruti Dev 010" pitchFamily="2" charset="0"/>
              </a:rPr>
              <a:t>*</a:t>
            </a:r>
            <a:endParaRPr lang="en-US" sz="3400" b="1" dirty="0">
              <a:latin typeface="+mn-lt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5241059"/>
              </p:ext>
            </p:extLst>
          </p:nvPr>
        </p:nvGraphicFramePr>
        <p:xfrm>
          <a:off x="876209" y="1296848"/>
          <a:ext cx="7456805" cy="50756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83305"/>
                <a:gridCol w="3873500"/>
              </a:tblGrid>
              <a:tr h="24166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1" dirty="0" err="1" smtClean="0">
                          <a:solidFill>
                            <a:schemeClr val="tx1"/>
                          </a:solidFill>
                          <a:effectLst/>
                          <a:latin typeface="Kruti Dev 010" pitchFamily="2" charset="0"/>
                        </a:rPr>
                        <a:t>vko</a:t>
                      </a:r>
                      <a:r>
                        <a:rPr lang="en-US" sz="1900" b="1" dirty="0" smtClean="0">
                          <a:solidFill>
                            <a:schemeClr val="tx1"/>
                          </a:solidFill>
                          <a:effectLst/>
                          <a:latin typeface="Kruti Dev 010" pitchFamily="2" charset="0"/>
                        </a:rPr>
                        <a:t>';</a:t>
                      </a:r>
                      <a:r>
                        <a:rPr lang="en-US" sz="1900" b="1" dirty="0" err="1" smtClean="0">
                          <a:solidFill>
                            <a:schemeClr val="tx1"/>
                          </a:solidFill>
                          <a:effectLst/>
                          <a:latin typeface="Kruti Dev 010" pitchFamily="2" charset="0"/>
                        </a:rPr>
                        <a:t>drkvksa</a:t>
                      </a:r>
                      <a:r>
                        <a:rPr lang="en-US" sz="1900" b="1" dirty="0" smtClean="0">
                          <a:solidFill>
                            <a:schemeClr val="tx1"/>
                          </a:solidFill>
                          <a:effectLst/>
                          <a:latin typeface="Kruti Dev 010" pitchFamily="2" charset="0"/>
                        </a:rPr>
                        <a:t> ds </a:t>
                      </a:r>
                      <a:r>
                        <a:rPr lang="en-US" sz="1900" b="1" dirty="0" err="1" smtClean="0">
                          <a:solidFill>
                            <a:schemeClr val="tx1"/>
                          </a:solidFill>
                          <a:effectLst/>
                          <a:latin typeface="Kruti Dev 010" pitchFamily="2" charset="0"/>
                        </a:rPr>
                        <a:t>vk</a:t>
                      </a:r>
                      <a:r>
                        <a:rPr lang="en-US" sz="1900" b="1" dirty="0" smtClean="0">
                          <a:solidFill>
                            <a:schemeClr val="tx1"/>
                          </a:solidFill>
                          <a:effectLst/>
                          <a:latin typeface="Kruti Dev 010" pitchFamily="2" charset="0"/>
                        </a:rPr>
                        <a:t>/</a:t>
                      </a:r>
                      <a:r>
                        <a:rPr lang="en-US" sz="1900" b="1" dirty="0" err="1" smtClean="0">
                          <a:solidFill>
                            <a:schemeClr val="tx1"/>
                          </a:solidFill>
                          <a:effectLst/>
                          <a:latin typeface="Kruti Dev 010" pitchFamily="2" charset="0"/>
                        </a:rPr>
                        <a:t>kkj</a:t>
                      </a:r>
                      <a:r>
                        <a:rPr lang="en-US" sz="1900" b="1" dirty="0" smtClean="0">
                          <a:solidFill>
                            <a:schemeClr val="tx1"/>
                          </a:solidFill>
                          <a:effectLst/>
                          <a:latin typeface="Kruti Dev 010" pitchFamily="2" charset="0"/>
                        </a:rPr>
                        <a:t> </a:t>
                      </a:r>
                      <a:r>
                        <a:rPr lang="en-US" sz="1900" b="1" dirty="0" err="1" smtClean="0">
                          <a:solidFill>
                            <a:schemeClr val="tx1"/>
                          </a:solidFill>
                          <a:effectLst/>
                          <a:latin typeface="Kruti Dev 010" pitchFamily="2" charset="0"/>
                        </a:rPr>
                        <a:t>ij</a:t>
                      </a:r>
                      <a:r>
                        <a:rPr lang="en-US" sz="1900" b="1" dirty="0" smtClean="0">
                          <a:solidFill>
                            <a:schemeClr val="tx1"/>
                          </a:solidFill>
                          <a:effectLst/>
                          <a:latin typeface="Kruti Dev 010" pitchFamily="2" charset="0"/>
                        </a:rPr>
                        <a:t> </a:t>
                      </a:r>
                      <a:r>
                        <a:rPr lang="en-US" sz="1900" b="1" dirty="0" err="1" smtClean="0">
                          <a:solidFill>
                            <a:schemeClr val="tx1"/>
                          </a:solidFill>
                          <a:effectLst/>
                          <a:latin typeface="Kruti Dev 010" pitchFamily="2" charset="0"/>
                        </a:rPr>
                        <a:t>cnyko</a:t>
                      </a:r>
                      <a:endParaRPr lang="en-IN" sz="1900" b="1" dirty="0" smtClean="0">
                        <a:solidFill>
                          <a:schemeClr val="tx1"/>
                        </a:solidFill>
                        <a:effectLst/>
                        <a:latin typeface="Kruti Dev 010" pitchFamily="2" charset="0"/>
                      </a:endParaRPr>
                    </a:p>
                  </a:txBody>
                  <a:tcPr marL="73152" marR="73152" marT="73152" marB="73152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1" dirty="0" err="1" smtClean="0">
                          <a:solidFill>
                            <a:schemeClr val="tx1"/>
                          </a:solidFill>
                          <a:effectLst/>
                          <a:latin typeface="Kruti Dev 010" pitchFamily="2" charset="0"/>
                        </a:rPr>
                        <a:t>vf</a:t>
                      </a:r>
                      <a:r>
                        <a:rPr lang="en-US" sz="1900" b="1" dirty="0" smtClean="0">
                          <a:solidFill>
                            <a:schemeClr val="tx1"/>
                          </a:solidFill>
                          <a:effectLst/>
                          <a:latin typeface="Kruti Dev 010" pitchFamily="2" charset="0"/>
                        </a:rPr>
                        <a:t>/</a:t>
                      </a:r>
                      <a:r>
                        <a:rPr lang="en-US" sz="1900" b="1" dirty="0" err="1" smtClean="0">
                          <a:solidFill>
                            <a:schemeClr val="tx1"/>
                          </a:solidFill>
                          <a:effectLst/>
                          <a:latin typeface="Kruti Dev 010" pitchFamily="2" charset="0"/>
                        </a:rPr>
                        <a:t>kdkj</a:t>
                      </a:r>
                      <a:r>
                        <a:rPr lang="en-US" sz="1900" b="1" dirty="0" smtClean="0">
                          <a:solidFill>
                            <a:schemeClr val="tx1"/>
                          </a:solidFill>
                          <a:effectLst/>
                          <a:latin typeface="Kruti Dev 010" pitchFamily="2" charset="0"/>
                        </a:rPr>
                        <a:t> </a:t>
                      </a:r>
                      <a:r>
                        <a:rPr lang="en-US" sz="1900" b="1" dirty="0" err="1" smtClean="0">
                          <a:solidFill>
                            <a:schemeClr val="tx1"/>
                          </a:solidFill>
                          <a:effectLst/>
                          <a:latin typeface="Kruti Dev 010" pitchFamily="2" charset="0"/>
                        </a:rPr>
                        <a:t>vk</a:t>
                      </a:r>
                      <a:r>
                        <a:rPr lang="en-US" sz="1900" b="1" dirty="0" smtClean="0">
                          <a:solidFill>
                            <a:schemeClr val="tx1"/>
                          </a:solidFill>
                          <a:effectLst/>
                          <a:latin typeface="Kruti Dev 010" pitchFamily="2" charset="0"/>
                        </a:rPr>
                        <a:t>/</a:t>
                      </a:r>
                      <a:r>
                        <a:rPr lang="en-US" sz="1900" b="1" dirty="0" err="1" smtClean="0">
                          <a:solidFill>
                            <a:schemeClr val="tx1"/>
                          </a:solidFill>
                          <a:effectLst/>
                          <a:latin typeface="Kruti Dev 010" pitchFamily="2" charset="0"/>
                        </a:rPr>
                        <a:t>kkfjr</a:t>
                      </a:r>
                      <a:r>
                        <a:rPr lang="en-US" sz="1900" b="1" dirty="0" smtClean="0">
                          <a:solidFill>
                            <a:schemeClr val="tx1"/>
                          </a:solidFill>
                          <a:effectLst/>
                          <a:latin typeface="Kruti Dev 010" pitchFamily="2" charset="0"/>
                        </a:rPr>
                        <a:t> –</a:t>
                      </a:r>
                      <a:r>
                        <a:rPr lang="en-US" sz="1900" b="1" dirty="0" err="1" smtClean="0">
                          <a:solidFill>
                            <a:schemeClr val="tx1"/>
                          </a:solidFill>
                          <a:effectLst/>
                          <a:latin typeface="Kruti Dev 010" pitchFamily="2" charset="0"/>
                        </a:rPr>
                        <a:t>f"Vdks.k</a:t>
                      </a:r>
                      <a:endParaRPr lang="en-IN" sz="1900" b="1" dirty="0" smtClean="0">
                        <a:solidFill>
                          <a:schemeClr val="tx1"/>
                        </a:solidFill>
                        <a:effectLst/>
                        <a:latin typeface="Kruti Dev 010" pitchFamily="2" charset="0"/>
                      </a:endParaRPr>
                    </a:p>
                  </a:txBody>
                  <a:tcPr marL="73152" marR="73152" marT="73152" marB="73152">
                    <a:solidFill>
                      <a:srgbClr val="92D050"/>
                    </a:solidFill>
                  </a:tcPr>
                </a:tc>
              </a:tr>
              <a:tr h="2527300">
                <a:tc>
                  <a:txBody>
                    <a:bodyPr/>
                    <a:lstStyle/>
                    <a:p>
                      <a:pPr marL="342900" marR="0" lvl="0" indent="-3429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IN" sz="1900" b="0" dirty="0" err="1" smtClean="0">
                          <a:solidFill>
                            <a:schemeClr val="tx1"/>
                          </a:solidFill>
                          <a:effectLst/>
                          <a:latin typeface="Kruti Dev 010" pitchFamily="2" charset="0"/>
                        </a:rPr>
                        <a:t>dY;k.k</a:t>
                      </a:r>
                      <a:endParaRPr lang="en-IN" sz="1900" b="0" dirty="0" smtClean="0">
                        <a:solidFill>
                          <a:schemeClr val="tx1"/>
                        </a:solidFill>
                        <a:effectLst/>
                        <a:latin typeface="Kruti Dev 010" pitchFamily="2" charset="0"/>
                      </a:endParaRPr>
                    </a:p>
                    <a:p>
                      <a:pPr marL="342900" marR="0" lvl="0" indent="-3429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IN" sz="1900" b="0" dirty="0" err="1" smtClean="0">
                          <a:solidFill>
                            <a:schemeClr val="tx1"/>
                          </a:solidFill>
                          <a:effectLst/>
                          <a:latin typeface="Kruti Dev 010" pitchFamily="2" charset="0"/>
                        </a:rPr>
                        <a:t>dqN</a:t>
                      </a:r>
                      <a:r>
                        <a:rPr lang="en-IN" sz="1900" b="0" dirty="0" smtClean="0">
                          <a:solidFill>
                            <a:schemeClr val="tx1"/>
                          </a:solidFill>
                          <a:effectLst/>
                          <a:latin typeface="Kruti Dev 010" pitchFamily="2" charset="0"/>
                        </a:rPr>
                        <a:t> </a:t>
                      </a:r>
                      <a:r>
                        <a:rPr lang="en-IN" sz="1900" b="0" dirty="0" err="1" smtClean="0">
                          <a:solidFill>
                            <a:schemeClr val="tx1"/>
                          </a:solidFill>
                          <a:effectLst/>
                          <a:latin typeface="Kruti Dev 010" pitchFamily="2" charset="0"/>
                        </a:rPr>
                        <a:t>dks</a:t>
                      </a:r>
                      <a:r>
                        <a:rPr lang="en-IN" sz="1900" b="0" dirty="0" smtClean="0">
                          <a:solidFill>
                            <a:schemeClr val="tx1"/>
                          </a:solidFill>
                          <a:effectLst/>
                          <a:latin typeface="Kruti Dev 010" pitchFamily="2" charset="0"/>
                        </a:rPr>
                        <a:t> </a:t>
                      </a:r>
                      <a:r>
                        <a:rPr lang="en-IN" sz="1900" b="0" dirty="0" err="1" smtClean="0">
                          <a:solidFill>
                            <a:schemeClr val="tx1"/>
                          </a:solidFill>
                          <a:effectLst/>
                          <a:latin typeface="Kruti Dev 010" pitchFamily="2" charset="0"/>
                        </a:rPr>
                        <a:t>NksM+uk</a:t>
                      </a:r>
                      <a:r>
                        <a:rPr lang="en-IN" sz="1900" b="0" dirty="0" smtClean="0">
                          <a:solidFill>
                            <a:schemeClr val="tx1"/>
                          </a:solidFill>
                          <a:effectLst/>
                          <a:latin typeface="Kruti Dev 010" pitchFamily="2" charset="0"/>
                        </a:rPr>
                        <a:t> </a:t>
                      </a:r>
                      <a:r>
                        <a:rPr lang="en-IN" sz="1900" b="0" dirty="0" err="1" smtClean="0">
                          <a:solidFill>
                            <a:schemeClr val="tx1"/>
                          </a:solidFill>
                          <a:effectLst/>
                          <a:latin typeface="Kruti Dev 010" pitchFamily="2" charset="0"/>
                        </a:rPr>
                        <a:t>gksxk</a:t>
                      </a:r>
                      <a:endParaRPr lang="en-IN" sz="1900" b="0" dirty="0" smtClean="0">
                        <a:solidFill>
                          <a:schemeClr val="tx1"/>
                        </a:solidFill>
                        <a:effectLst/>
                        <a:latin typeface="Kruti Dev 010" pitchFamily="2" charset="0"/>
                      </a:endParaRPr>
                    </a:p>
                    <a:p>
                      <a:pPr marL="342900" marR="0" lvl="0" indent="-3429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IN" sz="1900" b="0" dirty="0" err="1" smtClean="0">
                          <a:solidFill>
                            <a:schemeClr val="tx1"/>
                          </a:solidFill>
                          <a:effectLst/>
                          <a:latin typeface="Kruti Dev 010" pitchFamily="2" charset="0"/>
                        </a:rPr>
                        <a:t>laLFkkxr</a:t>
                      </a:r>
                      <a:r>
                        <a:rPr lang="en-IN" sz="1900" b="0" dirty="0" smtClean="0">
                          <a:solidFill>
                            <a:schemeClr val="tx1"/>
                          </a:solidFill>
                          <a:effectLst/>
                          <a:latin typeface="Kruti Dev 010" pitchFamily="2" charset="0"/>
                        </a:rPr>
                        <a:t> </a:t>
                      </a:r>
                      <a:r>
                        <a:rPr lang="en-IN" sz="1900" b="0" dirty="0" err="1" smtClean="0">
                          <a:solidFill>
                            <a:schemeClr val="tx1"/>
                          </a:solidFill>
                          <a:effectLst/>
                          <a:latin typeface="Kruti Dev 010" pitchFamily="2" charset="0"/>
                        </a:rPr>
                        <a:t>vkSj</a:t>
                      </a:r>
                      <a:r>
                        <a:rPr lang="en-IN" sz="1900" b="0" dirty="0" smtClean="0">
                          <a:solidFill>
                            <a:schemeClr val="tx1"/>
                          </a:solidFill>
                          <a:effectLst/>
                          <a:latin typeface="Kruti Dev 010" pitchFamily="2" charset="0"/>
                        </a:rPr>
                        <a:t> </a:t>
                      </a:r>
                      <a:r>
                        <a:rPr lang="en-IN" sz="1900" b="0" dirty="0" err="1" smtClean="0">
                          <a:solidFill>
                            <a:schemeClr val="tx1"/>
                          </a:solidFill>
                          <a:effectLst/>
                          <a:latin typeface="Kruti Dev 010" pitchFamily="2" charset="0"/>
                        </a:rPr>
                        <a:t>vkoklh</a:t>
                      </a:r>
                      <a:r>
                        <a:rPr lang="en-IN" sz="1900" b="0" dirty="0" smtClean="0">
                          <a:solidFill>
                            <a:schemeClr val="tx1"/>
                          </a:solidFill>
                          <a:effectLst/>
                          <a:latin typeface="Kruti Dev 010" pitchFamily="2" charset="0"/>
                        </a:rPr>
                        <a:t>; ns[</a:t>
                      </a:r>
                      <a:r>
                        <a:rPr lang="en-IN" sz="1900" b="0" dirty="0" err="1" smtClean="0">
                          <a:solidFill>
                            <a:schemeClr val="tx1"/>
                          </a:solidFill>
                          <a:effectLst/>
                          <a:latin typeface="Kruti Dev 010" pitchFamily="2" charset="0"/>
                        </a:rPr>
                        <a:t>kHkky</a:t>
                      </a:r>
                      <a:endParaRPr lang="en-IN" sz="1900" b="0" dirty="0" smtClean="0">
                        <a:solidFill>
                          <a:schemeClr val="tx1"/>
                        </a:solidFill>
                        <a:effectLst/>
                        <a:latin typeface="Kruti Dev 010" pitchFamily="2" charset="0"/>
                      </a:endParaRPr>
                    </a:p>
                    <a:p>
                      <a:pPr marL="342900" marR="0" lvl="0" indent="-3429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IN" sz="1900" b="0" dirty="0" err="1" smtClean="0">
                          <a:solidFill>
                            <a:schemeClr val="tx1"/>
                          </a:solidFill>
                          <a:effectLst/>
                          <a:latin typeface="Kruti Dev 010" pitchFamily="2" charset="0"/>
                        </a:rPr>
                        <a:t>laLFkkuksa</a:t>
                      </a:r>
                      <a:r>
                        <a:rPr lang="en-IN" sz="1900" b="0" dirty="0" smtClean="0">
                          <a:solidFill>
                            <a:schemeClr val="tx1"/>
                          </a:solidFill>
                          <a:effectLst/>
                          <a:latin typeface="Kruti Dev 010" pitchFamily="2" charset="0"/>
                        </a:rPr>
                        <a:t> </a:t>
                      </a:r>
                      <a:r>
                        <a:rPr lang="en-IN" sz="1900" b="0" dirty="0" err="1" smtClean="0">
                          <a:solidFill>
                            <a:schemeClr val="tx1"/>
                          </a:solidFill>
                          <a:effectLst/>
                          <a:latin typeface="Kruti Dev 010" pitchFamily="2" charset="0"/>
                        </a:rPr>
                        <a:t>esa</a:t>
                      </a:r>
                      <a:r>
                        <a:rPr lang="en-IN" sz="1900" b="0" dirty="0" smtClean="0">
                          <a:solidFill>
                            <a:schemeClr val="tx1"/>
                          </a:solidFill>
                          <a:effectLst/>
                          <a:latin typeface="Kruti Dev 010" pitchFamily="2" charset="0"/>
                        </a:rPr>
                        <a:t> </a:t>
                      </a:r>
                      <a:r>
                        <a:rPr lang="en-IN" sz="1900" b="0" dirty="0" err="1" smtClean="0">
                          <a:solidFill>
                            <a:schemeClr val="tx1"/>
                          </a:solidFill>
                          <a:effectLst/>
                          <a:latin typeface="Kruti Dev 010" pitchFamily="2" charset="0"/>
                        </a:rPr>
                        <a:t>pØh</a:t>
                      </a:r>
                      <a:r>
                        <a:rPr lang="en-IN" sz="1900" b="0" dirty="0" smtClean="0">
                          <a:solidFill>
                            <a:schemeClr val="tx1"/>
                          </a:solidFill>
                          <a:effectLst/>
                          <a:latin typeface="Kruti Dev 010" pitchFamily="2" charset="0"/>
                        </a:rPr>
                        <a:t>; ns[</a:t>
                      </a:r>
                      <a:r>
                        <a:rPr lang="en-IN" sz="1900" b="0" dirty="0" err="1" smtClean="0">
                          <a:solidFill>
                            <a:schemeClr val="tx1"/>
                          </a:solidFill>
                          <a:effectLst/>
                          <a:latin typeface="Kruti Dev 010" pitchFamily="2" charset="0"/>
                        </a:rPr>
                        <a:t>kHkky</a:t>
                      </a:r>
                      <a:endParaRPr lang="en-IN" sz="1900" b="0" dirty="0" smtClean="0">
                        <a:solidFill>
                          <a:schemeClr val="tx1"/>
                        </a:solidFill>
                        <a:effectLst/>
                        <a:latin typeface="Kruti Dev 010" pitchFamily="2" charset="0"/>
                      </a:endParaRPr>
                    </a:p>
                    <a:p>
                      <a:pPr marL="342900" marR="0" lvl="0" indent="-3429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IN" sz="1900" b="0" dirty="0" err="1" smtClean="0">
                          <a:solidFill>
                            <a:schemeClr val="tx1"/>
                          </a:solidFill>
                          <a:effectLst/>
                          <a:latin typeface="Kruti Dev 010" pitchFamily="2" charset="0"/>
                        </a:rPr>
                        <a:t>foHkktu</a:t>
                      </a:r>
                      <a:r>
                        <a:rPr lang="en-IN" sz="1900" b="0" dirty="0" smtClean="0">
                          <a:solidFill>
                            <a:schemeClr val="tx1"/>
                          </a:solidFill>
                          <a:effectLst/>
                          <a:latin typeface="Kruti Dev 010" pitchFamily="2" charset="0"/>
                        </a:rPr>
                        <a:t> </a:t>
                      </a:r>
                      <a:r>
                        <a:rPr lang="en-IN" sz="1900" b="0" dirty="0" err="1" smtClean="0">
                          <a:solidFill>
                            <a:schemeClr val="tx1"/>
                          </a:solidFill>
                          <a:effectLst/>
                          <a:latin typeface="Kruti Dev 010" pitchFamily="2" charset="0"/>
                        </a:rPr>
                        <a:t>vkSj</a:t>
                      </a:r>
                      <a:r>
                        <a:rPr lang="en-IN" sz="1900" b="0" dirty="0" smtClean="0">
                          <a:solidFill>
                            <a:schemeClr val="tx1"/>
                          </a:solidFill>
                          <a:effectLst/>
                          <a:latin typeface="Kruti Dev 010" pitchFamily="2" charset="0"/>
                        </a:rPr>
                        <a:t> </a:t>
                      </a:r>
                      <a:r>
                        <a:rPr lang="en-IN" sz="1900" b="0" dirty="0" err="1" smtClean="0">
                          <a:solidFill>
                            <a:schemeClr val="tx1"/>
                          </a:solidFill>
                          <a:effectLst/>
                          <a:latin typeface="Kruti Dev 010" pitchFamily="2" charset="0"/>
                        </a:rPr>
                        <a:t>vyxko</a:t>
                      </a:r>
                      <a:endParaRPr lang="en-IN" sz="1900" b="0" dirty="0" smtClean="0">
                        <a:solidFill>
                          <a:schemeClr val="tx1"/>
                        </a:solidFill>
                        <a:effectLst/>
                        <a:latin typeface="Kruti Dev 010" pitchFamily="2" charset="0"/>
                      </a:endParaRPr>
                    </a:p>
                    <a:p>
                      <a:pPr marL="342900" marR="0" lvl="0" indent="-3429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IN" sz="1900" b="0" dirty="0" err="1" smtClean="0">
                          <a:solidFill>
                            <a:schemeClr val="tx1"/>
                          </a:solidFill>
                          <a:effectLst/>
                          <a:latin typeface="Kruti Dev 010" pitchFamily="2" charset="0"/>
                        </a:rPr>
                        <a:t>ykHkkFkhZ</a:t>
                      </a:r>
                      <a:r>
                        <a:rPr lang="en-IN" sz="1900" b="0" dirty="0" smtClean="0">
                          <a:solidFill>
                            <a:schemeClr val="tx1"/>
                          </a:solidFill>
                          <a:effectLst/>
                          <a:latin typeface="Kruti Dev 010" pitchFamily="2" charset="0"/>
                        </a:rPr>
                        <a:t> </a:t>
                      </a:r>
                      <a:r>
                        <a:rPr lang="en-IN" sz="1900" b="0" dirty="0" err="1" smtClean="0">
                          <a:solidFill>
                            <a:schemeClr val="tx1"/>
                          </a:solidFill>
                          <a:effectLst/>
                          <a:latin typeface="Kruti Dev 010" pitchFamily="2" charset="0"/>
                        </a:rPr>
                        <a:t>vkSj</a:t>
                      </a:r>
                      <a:r>
                        <a:rPr lang="en-IN" sz="1900" b="0" dirty="0" smtClean="0">
                          <a:solidFill>
                            <a:schemeClr val="tx1"/>
                          </a:solidFill>
                          <a:effectLst/>
                          <a:latin typeface="Kruti Dev 010" pitchFamily="2" charset="0"/>
                        </a:rPr>
                        <a:t> </a:t>
                      </a:r>
                      <a:r>
                        <a:rPr lang="en-IN" sz="1900" b="0" dirty="0" err="1" smtClean="0">
                          <a:solidFill>
                            <a:schemeClr val="tx1"/>
                          </a:solidFill>
                          <a:effectLst/>
                          <a:latin typeface="Kruti Dev 010" pitchFamily="2" charset="0"/>
                        </a:rPr>
                        <a:t>çkIrdrkZ</a:t>
                      </a:r>
                      <a:endParaRPr lang="en-IN" sz="1900" b="0" dirty="0" smtClean="0">
                        <a:solidFill>
                          <a:schemeClr val="tx1"/>
                        </a:solidFill>
                        <a:effectLst/>
                        <a:latin typeface="Kruti Dev 010" pitchFamily="2" charset="0"/>
                      </a:endParaRPr>
                    </a:p>
                    <a:p>
                      <a:pPr marL="342900" marR="0" lvl="0" indent="-3429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IN" sz="1900" b="0" dirty="0" err="1" smtClean="0">
                          <a:solidFill>
                            <a:schemeClr val="tx1"/>
                          </a:solidFill>
                          <a:effectLst/>
                          <a:latin typeface="Kruti Dev 010" pitchFamily="2" charset="0"/>
                        </a:rPr>
                        <a:t>Li"V</a:t>
                      </a:r>
                      <a:r>
                        <a:rPr lang="en-IN" sz="1900" b="0" dirty="0" smtClean="0">
                          <a:solidFill>
                            <a:schemeClr val="tx1"/>
                          </a:solidFill>
                          <a:effectLst/>
                          <a:latin typeface="Kruti Dev 010" pitchFamily="2" charset="0"/>
                        </a:rPr>
                        <a:t> </a:t>
                      </a:r>
                      <a:r>
                        <a:rPr lang="en-IN" sz="1900" b="0" dirty="0" err="1" smtClean="0">
                          <a:solidFill>
                            <a:schemeClr val="tx1"/>
                          </a:solidFill>
                          <a:effectLst/>
                          <a:latin typeface="Kruti Dev 010" pitchFamily="2" charset="0"/>
                        </a:rPr>
                        <a:t>nkf;Ro</a:t>
                      </a:r>
                      <a:endParaRPr lang="en-IN" sz="1900" b="0" dirty="0" smtClean="0">
                        <a:solidFill>
                          <a:schemeClr val="tx1"/>
                        </a:solidFill>
                        <a:effectLst/>
                        <a:latin typeface="Kruti Dev 010" pitchFamily="2" charset="0"/>
                      </a:endParaRPr>
                    </a:p>
                    <a:p>
                      <a:pPr marL="342900" marR="0" lvl="0" indent="-3429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IN" sz="1900" b="0" dirty="0" err="1" smtClean="0">
                          <a:solidFill>
                            <a:schemeClr val="tx1"/>
                          </a:solidFill>
                          <a:effectLst/>
                          <a:latin typeface="Kruti Dev 010" pitchFamily="2" charset="0"/>
                        </a:rPr>
                        <a:t>lfØ</a:t>
                      </a:r>
                      <a:r>
                        <a:rPr lang="en-IN" sz="1900" b="0" dirty="0" smtClean="0">
                          <a:solidFill>
                            <a:schemeClr val="tx1"/>
                          </a:solidFill>
                          <a:effectLst/>
                          <a:latin typeface="Kruti Dev 010" pitchFamily="2" charset="0"/>
                        </a:rPr>
                        <a:t>; </a:t>
                      </a:r>
                      <a:r>
                        <a:rPr lang="en-IN" sz="1900" b="0" dirty="0" err="1" smtClean="0">
                          <a:solidFill>
                            <a:schemeClr val="tx1"/>
                          </a:solidFill>
                          <a:effectLst/>
                          <a:latin typeface="Kruti Dev 010" pitchFamily="2" charset="0"/>
                        </a:rPr>
                        <a:t>lk</a:t>
                      </a:r>
                      <a:r>
                        <a:rPr lang="en-IN" sz="1900" b="0" dirty="0" smtClean="0">
                          <a:solidFill>
                            <a:schemeClr val="tx1"/>
                          </a:solidFill>
                          <a:effectLst/>
                          <a:latin typeface="Kruti Dev 010" pitchFamily="2" charset="0"/>
                        </a:rPr>
                        <a:t>&gt;</a:t>
                      </a:r>
                      <a:r>
                        <a:rPr lang="en-IN" sz="1900" b="0" dirty="0" err="1" smtClean="0">
                          <a:solidFill>
                            <a:schemeClr val="tx1"/>
                          </a:solidFill>
                          <a:effectLst/>
                          <a:latin typeface="Kruti Dev 010" pitchFamily="2" charset="0"/>
                        </a:rPr>
                        <a:t>snkjh</a:t>
                      </a:r>
                      <a:endParaRPr lang="en-IN" sz="1900" b="0" dirty="0" smtClean="0">
                        <a:solidFill>
                          <a:schemeClr val="tx1"/>
                        </a:solidFill>
                        <a:effectLst/>
                        <a:latin typeface="Kruti Dev 010" pitchFamily="2" charset="0"/>
                      </a:endParaRPr>
                    </a:p>
                    <a:p>
                      <a:pPr marL="342900" marR="0" lvl="0" indent="-3429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IN" sz="1900" b="0" dirty="0" err="1" smtClean="0">
                          <a:solidFill>
                            <a:schemeClr val="tx1"/>
                          </a:solidFill>
                          <a:effectLst/>
                          <a:latin typeface="Kruti Dev 010" pitchFamily="2" charset="0"/>
                        </a:rPr>
                        <a:t>fof'k"V</a:t>
                      </a:r>
                      <a:r>
                        <a:rPr lang="en-IN" sz="1900" b="0" dirty="0" smtClean="0">
                          <a:solidFill>
                            <a:schemeClr val="tx1"/>
                          </a:solidFill>
                          <a:effectLst/>
                          <a:latin typeface="Kruti Dev 010" pitchFamily="2" charset="0"/>
                        </a:rPr>
                        <a:t> </a:t>
                      </a:r>
                      <a:r>
                        <a:rPr lang="en-IN" sz="1900" b="0" dirty="0" err="1" smtClean="0">
                          <a:solidFill>
                            <a:schemeClr val="tx1"/>
                          </a:solidFill>
                          <a:effectLst/>
                          <a:latin typeface="Kruti Dev 010" pitchFamily="2" charset="0"/>
                        </a:rPr>
                        <a:t>rRdky</a:t>
                      </a:r>
                      <a:r>
                        <a:rPr lang="en-IN" sz="1900" b="0" dirty="0" smtClean="0">
                          <a:solidFill>
                            <a:schemeClr val="tx1"/>
                          </a:solidFill>
                          <a:effectLst/>
                          <a:latin typeface="Kruti Dev 010" pitchFamily="2" charset="0"/>
                        </a:rPr>
                        <a:t> </a:t>
                      </a:r>
                      <a:r>
                        <a:rPr lang="en-IN" sz="1900" b="0" dirty="0" err="1" smtClean="0">
                          <a:solidFill>
                            <a:schemeClr val="tx1"/>
                          </a:solidFill>
                          <a:effectLst/>
                          <a:latin typeface="Kruti Dev 010" pitchFamily="2" charset="0"/>
                        </a:rPr>
                        <a:t>fLFkfr</a:t>
                      </a:r>
                      <a:r>
                        <a:rPr lang="en-IN" sz="1900" b="0" dirty="0" smtClean="0">
                          <a:solidFill>
                            <a:schemeClr val="tx1"/>
                          </a:solidFill>
                          <a:effectLst/>
                          <a:latin typeface="Kruti Dev 010" pitchFamily="2" charset="0"/>
                        </a:rPr>
                        <a:t> </a:t>
                      </a:r>
                      <a:r>
                        <a:rPr lang="en-IN" sz="1900" b="0" dirty="0" err="1" smtClean="0">
                          <a:solidFill>
                            <a:schemeClr val="tx1"/>
                          </a:solidFill>
                          <a:effectLst/>
                          <a:latin typeface="Kruti Dev 010" pitchFamily="2" charset="0"/>
                        </a:rPr>
                        <a:t>ij</a:t>
                      </a:r>
                      <a:r>
                        <a:rPr lang="en-IN" sz="1900" b="0" dirty="0" smtClean="0">
                          <a:solidFill>
                            <a:schemeClr val="tx1"/>
                          </a:solidFill>
                          <a:effectLst/>
                          <a:latin typeface="Kruti Dev 010" pitchFamily="2" charset="0"/>
                        </a:rPr>
                        <a:t> /;</a:t>
                      </a:r>
                      <a:r>
                        <a:rPr lang="en-IN" sz="1900" b="0" dirty="0" err="1" smtClean="0">
                          <a:solidFill>
                            <a:schemeClr val="tx1"/>
                          </a:solidFill>
                          <a:effectLst/>
                          <a:latin typeface="Kruti Dev 010" pitchFamily="2" charset="0"/>
                        </a:rPr>
                        <a:t>ku</a:t>
                      </a:r>
                      <a:r>
                        <a:rPr lang="en-IN" sz="1900" b="0" dirty="0" smtClean="0">
                          <a:solidFill>
                            <a:schemeClr val="tx1"/>
                          </a:solidFill>
                          <a:effectLst/>
                          <a:latin typeface="Kruti Dev 010" pitchFamily="2" charset="0"/>
                        </a:rPr>
                        <a:t> </a:t>
                      </a:r>
                      <a:r>
                        <a:rPr lang="en-IN" sz="1900" b="0" dirty="0" err="1" smtClean="0">
                          <a:solidFill>
                            <a:schemeClr val="tx1"/>
                          </a:solidFill>
                          <a:effectLst/>
                          <a:latin typeface="Kruti Dev 010" pitchFamily="2" charset="0"/>
                        </a:rPr>
                        <a:t>dsafær</a:t>
                      </a:r>
                      <a:r>
                        <a:rPr lang="en-IN" sz="1900" b="0" dirty="0" smtClean="0">
                          <a:solidFill>
                            <a:schemeClr val="tx1"/>
                          </a:solidFill>
                          <a:effectLst/>
                          <a:latin typeface="Kruti Dev 010" pitchFamily="2" charset="0"/>
                        </a:rPr>
                        <a:t> </a:t>
                      </a:r>
                      <a:r>
                        <a:rPr lang="en-IN" sz="1900" b="0" dirty="0" err="1" smtClean="0">
                          <a:solidFill>
                            <a:schemeClr val="tx1"/>
                          </a:solidFill>
                          <a:effectLst/>
                          <a:latin typeface="Kruti Dev 010" pitchFamily="2" charset="0"/>
                        </a:rPr>
                        <a:t>fd;k</a:t>
                      </a:r>
                      <a:r>
                        <a:rPr lang="en-IN" sz="1900" b="0" dirty="0" smtClean="0">
                          <a:solidFill>
                            <a:schemeClr val="tx1"/>
                          </a:solidFill>
                          <a:effectLst/>
                          <a:latin typeface="Kruti Dev 010" pitchFamily="2" charset="0"/>
                        </a:rPr>
                        <a:t> </a:t>
                      </a:r>
                      <a:r>
                        <a:rPr lang="en-IN" sz="1900" b="0" dirty="0" err="1" smtClean="0">
                          <a:solidFill>
                            <a:schemeClr val="tx1"/>
                          </a:solidFill>
                          <a:effectLst/>
                          <a:latin typeface="Kruti Dev 010" pitchFamily="2" charset="0"/>
                        </a:rPr>
                        <a:t>x;k</a:t>
                      </a:r>
                      <a:r>
                        <a:rPr lang="en-IN" sz="1900" b="0" dirty="0" smtClean="0">
                          <a:solidFill>
                            <a:schemeClr val="tx1"/>
                          </a:solidFill>
                          <a:effectLst/>
                          <a:latin typeface="Kruti Dev 010" pitchFamily="2" charset="0"/>
                        </a:rPr>
                        <a:t> </a:t>
                      </a:r>
                      <a:r>
                        <a:rPr lang="en-IN" sz="1900" b="0" dirty="0" err="1" smtClean="0">
                          <a:solidFill>
                            <a:schemeClr val="tx1"/>
                          </a:solidFill>
                          <a:effectLst/>
                          <a:latin typeface="Kruti Dev 010" pitchFamily="2" charset="0"/>
                        </a:rPr>
                        <a:t>gSA</a:t>
                      </a:r>
                      <a:endParaRPr lang="en-IN" sz="1900" b="0" dirty="0" smtClean="0">
                        <a:solidFill>
                          <a:schemeClr val="tx1"/>
                        </a:solidFill>
                        <a:effectLst/>
                        <a:latin typeface="Kruti Dev 010" pitchFamily="2" charset="0"/>
                      </a:endParaRPr>
                    </a:p>
                    <a:p>
                      <a:pPr marL="342900" marR="0" lvl="0" indent="-3429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IN" sz="1900" b="0" dirty="0" err="1" smtClean="0">
                          <a:solidFill>
                            <a:schemeClr val="tx1"/>
                          </a:solidFill>
                          <a:effectLst/>
                          <a:latin typeface="Kruti Dev 010" pitchFamily="2" charset="0"/>
                        </a:rPr>
                        <a:t>dqN</a:t>
                      </a:r>
                      <a:r>
                        <a:rPr lang="en-IN" sz="1900" b="0" dirty="0" smtClean="0">
                          <a:solidFill>
                            <a:schemeClr val="tx1"/>
                          </a:solidFill>
                          <a:effectLst/>
                          <a:latin typeface="Kruti Dev 010" pitchFamily="2" charset="0"/>
                        </a:rPr>
                        <a:t> </a:t>
                      </a:r>
                      <a:r>
                        <a:rPr lang="en-IN" sz="1900" b="0" dirty="0" err="1" smtClean="0">
                          <a:solidFill>
                            <a:schemeClr val="tx1"/>
                          </a:solidFill>
                          <a:effectLst/>
                          <a:latin typeface="Kruti Dev 010" pitchFamily="2" charset="0"/>
                        </a:rPr>
                        <a:t>lewgksa</a:t>
                      </a:r>
                      <a:r>
                        <a:rPr lang="en-IN" sz="1900" b="0" dirty="0" smtClean="0">
                          <a:solidFill>
                            <a:schemeClr val="tx1"/>
                          </a:solidFill>
                          <a:effectLst/>
                          <a:latin typeface="Kruti Dev 010" pitchFamily="2" charset="0"/>
                        </a:rPr>
                        <a:t> </a:t>
                      </a:r>
                      <a:r>
                        <a:rPr lang="en-IN" sz="1900" b="0" dirty="0" err="1" smtClean="0">
                          <a:solidFill>
                            <a:schemeClr val="tx1"/>
                          </a:solidFill>
                          <a:effectLst/>
                          <a:latin typeface="Kruti Dev 010" pitchFamily="2" charset="0"/>
                        </a:rPr>
                        <a:t>esa</a:t>
                      </a:r>
                      <a:r>
                        <a:rPr lang="en-IN" sz="1900" b="0" dirty="0" smtClean="0">
                          <a:solidFill>
                            <a:schemeClr val="tx1"/>
                          </a:solidFill>
                          <a:effectLst/>
                          <a:latin typeface="Kruti Dev 010" pitchFamily="2" charset="0"/>
                        </a:rPr>
                        <a:t> </a:t>
                      </a:r>
                      <a:r>
                        <a:rPr lang="en-IN" sz="1900" b="0" dirty="0" err="1" smtClean="0">
                          <a:solidFill>
                            <a:schemeClr val="tx1"/>
                          </a:solidFill>
                          <a:effectLst/>
                          <a:latin typeface="Kruti Dev 010" pitchFamily="2" charset="0"/>
                        </a:rPr>
                        <a:t>cPpksa</a:t>
                      </a:r>
                      <a:r>
                        <a:rPr lang="en-IN" sz="1900" b="0" dirty="0" smtClean="0">
                          <a:solidFill>
                            <a:schemeClr val="tx1"/>
                          </a:solidFill>
                          <a:effectLst/>
                          <a:latin typeface="Kruti Dev 010" pitchFamily="2" charset="0"/>
                        </a:rPr>
                        <a:t> dh t:jrksa </a:t>
                      </a:r>
                      <a:r>
                        <a:rPr lang="en-IN" sz="1900" b="0" dirty="0" err="1" smtClean="0">
                          <a:solidFill>
                            <a:schemeClr val="tx1"/>
                          </a:solidFill>
                          <a:effectLst/>
                          <a:latin typeface="Kruti Dev 010" pitchFamily="2" charset="0"/>
                        </a:rPr>
                        <a:t>dks</a:t>
                      </a:r>
                      <a:r>
                        <a:rPr lang="en-IN" sz="1900" b="0" dirty="0" smtClean="0">
                          <a:solidFill>
                            <a:schemeClr val="tx1"/>
                          </a:solidFill>
                          <a:effectLst/>
                          <a:latin typeface="Kruti Dev 010" pitchFamily="2" charset="0"/>
                        </a:rPr>
                        <a:t> </a:t>
                      </a:r>
                      <a:r>
                        <a:rPr lang="en-IN" sz="1900" b="0" dirty="0" err="1" smtClean="0">
                          <a:solidFill>
                            <a:schemeClr val="tx1"/>
                          </a:solidFill>
                          <a:effectLst/>
                          <a:latin typeface="Kruti Dev 010" pitchFamily="2" charset="0"/>
                        </a:rPr>
                        <a:t>iwjk</a:t>
                      </a:r>
                      <a:r>
                        <a:rPr lang="en-IN" sz="1900" b="0" dirty="0" smtClean="0">
                          <a:solidFill>
                            <a:schemeClr val="tx1"/>
                          </a:solidFill>
                          <a:effectLst/>
                          <a:latin typeface="Kruti Dev 010" pitchFamily="2" charset="0"/>
                        </a:rPr>
                        <a:t> </a:t>
                      </a:r>
                      <a:r>
                        <a:rPr lang="en-IN" sz="1900" b="0" dirty="0" err="1" smtClean="0">
                          <a:solidFill>
                            <a:schemeClr val="tx1"/>
                          </a:solidFill>
                          <a:effectLst/>
                          <a:latin typeface="Kruti Dev 010" pitchFamily="2" charset="0"/>
                        </a:rPr>
                        <a:t>djus</a:t>
                      </a:r>
                      <a:r>
                        <a:rPr lang="en-IN" sz="1900" b="0" dirty="0" smtClean="0">
                          <a:solidFill>
                            <a:schemeClr val="tx1"/>
                          </a:solidFill>
                          <a:effectLst/>
                          <a:latin typeface="Kruti Dev 010" pitchFamily="2" charset="0"/>
                        </a:rPr>
                        <a:t> ds </a:t>
                      </a:r>
                      <a:r>
                        <a:rPr lang="en-IN" sz="1900" b="0" dirty="0" err="1" smtClean="0">
                          <a:solidFill>
                            <a:schemeClr val="tx1"/>
                          </a:solidFill>
                          <a:effectLst/>
                          <a:latin typeface="Kruti Dev 010" pitchFamily="2" charset="0"/>
                        </a:rPr>
                        <a:t>fy</a:t>
                      </a:r>
                      <a:r>
                        <a:rPr lang="en-IN" sz="1900" b="0" dirty="0" smtClean="0">
                          <a:solidFill>
                            <a:schemeClr val="tx1"/>
                          </a:solidFill>
                          <a:effectLst/>
                          <a:latin typeface="Kruti Dev 010" pitchFamily="2" charset="0"/>
                        </a:rPr>
                        <a:t>, </a:t>
                      </a:r>
                      <a:r>
                        <a:rPr lang="en-IN" sz="1900" b="0" dirty="0" err="1" smtClean="0">
                          <a:solidFill>
                            <a:schemeClr val="tx1"/>
                          </a:solidFill>
                          <a:effectLst/>
                          <a:latin typeface="Kruti Dev 010" pitchFamily="2" charset="0"/>
                        </a:rPr>
                        <a:t>fo'ks"kKrk</a:t>
                      </a:r>
                      <a:r>
                        <a:rPr lang="en-IN" sz="1900" b="0" dirty="0" smtClean="0">
                          <a:solidFill>
                            <a:schemeClr val="tx1"/>
                          </a:solidFill>
                          <a:effectLst/>
                          <a:latin typeface="Kruti Dev 010" pitchFamily="2" charset="0"/>
                        </a:rPr>
                        <a:t> </a:t>
                      </a:r>
                      <a:r>
                        <a:rPr lang="en-IN" sz="1900" b="0" dirty="0" err="1" smtClean="0">
                          <a:solidFill>
                            <a:schemeClr val="tx1"/>
                          </a:solidFill>
                          <a:effectLst/>
                          <a:latin typeface="Kruti Dev 010" pitchFamily="2" charset="0"/>
                        </a:rPr>
                        <a:t>gksrh</a:t>
                      </a:r>
                      <a:r>
                        <a:rPr lang="en-IN" sz="1900" b="0" dirty="0" smtClean="0">
                          <a:solidFill>
                            <a:schemeClr val="tx1"/>
                          </a:solidFill>
                          <a:effectLst/>
                          <a:latin typeface="Kruti Dev 010" pitchFamily="2" charset="0"/>
                        </a:rPr>
                        <a:t> </a:t>
                      </a:r>
                      <a:r>
                        <a:rPr lang="en-IN" sz="1900" b="0" dirty="0" err="1" smtClean="0">
                          <a:solidFill>
                            <a:schemeClr val="tx1"/>
                          </a:solidFill>
                          <a:effectLst/>
                          <a:latin typeface="Kruti Dev 010" pitchFamily="2" charset="0"/>
                        </a:rPr>
                        <a:t>gS</a:t>
                      </a:r>
                      <a:endParaRPr lang="en-US" sz="1900" b="0" dirty="0">
                        <a:solidFill>
                          <a:schemeClr val="tx1"/>
                        </a:solidFill>
                        <a:effectLst/>
                        <a:latin typeface="Kruti Dev 010" pitchFamily="2" charset="0"/>
                        <a:ea typeface="MS Mincho" panose="02020609040205080304" pitchFamily="49" charset="-128"/>
                        <a:cs typeface="Mangal" panose="02040503050203030202" pitchFamily="18" charset="0"/>
                      </a:endParaRPr>
                    </a:p>
                  </a:txBody>
                  <a:tcPr marL="73152" marR="73152" marT="73152" marB="73152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IN" sz="1900" b="0" dirty="0" err="1" smtClean="0">
                          <a:solidFill>
                            <a:schemeClr val="tx1"/>
                          </a:solidFill>
                          <a:effectLst/>
                          <a:latin typeface="Kruti Dev 010" pitchFamily="2" charset="0"/>
                        </a:rPr>
                        <a:t>fodkl</a:t>
                      </a:r>
                      <a:r>
                        <a:rPr lang="en-IN" sz="1900" b="0" dirty="0" smtClean="0">
                          <a:solidFill>
                            <a:schemeClr val="tx1"/>
                          </a:solidFill>
                          <a:effectLst/>
                          <a:latin typeface="Kruti Dev 010" pitchFamily="2" charset="0"/>
                        </a:rPr>
                        <a:t> </a:t>
                      </a:r>
                      <a:r>
                        <a:rPr lang="en-IN" sz="1900" b="0" dirty="0" err="1" smtClean="0">
                          <a:solidFill>
                            <a:schemeClr val="tx1"/>
                          </a:solidFill>
                          <a:effectLst/>
                          <a:latin typeface="Kruti Dev 010" pitchFamily="2" charset="0"/>
                        </a:rPr>
                        <a:t>vkSj</a:t>
                      </a:r>
                      <a:r>
                        <a:rPr lang="en-IN" sz="1900" b="0" dirty="0" smtClean="0">
                          <a:solidFill>
                            <a:schemeClr val="tx1"/>
                          </a:solidFill>
                          <a:effectLst/>
                          <a:latin typeface="Kruti Dev 010" pitchFamily="2" charset="0"/>
                        </a:rPr>
                        <a:t> </a:t>
                      </a:r>
                      <a:r>
                        <a:rPr lang="en-IN" sz="1900" b="0" dirty="0" err="1" smtClean="0">
                          <a:solidFill>
                            <a:schemeClr val="tx1"/>
                          </a:solidFill>
                          <a:effectLst/>
                          <a:latin typeface="Kruti Dev 010" pitchFamily="2" charset="0"/>
                        </a:rPr>
                        <a:t>vf</a:t>
                      </a:r>
                      <a:r>
                        <a:rPr lang="en-IN" sz="1900" b="0" dirty="0" smtClean="0">
                          <a:solidFill>
                            <a:schemeClr val="tx1"/>
                          </a:solidFill>
                          <a:effectLst/>
                          <a:latin typeface="Kruti Dev 010" pitchFamily="2" charset="0"/>
                        </a:rPr>
                        <a:t>/</a:t>
                      </a:r>
                      <a:r>
                        <a:rPr lang="en-IN" sz="1900" b="0" dirty="0" err="1" smtClean="0">
                          <a:solidFill>
                            <a:schemeClr val="tx1"/>
                          </a:solidFill>
                          <a:effectLst/>
                          <a:latin typeface="Kruti Dev 010" pitchFamily="2" charset="0"/>
                        </a:rPr>
                        <a:t>kdkfjrk</a:t>
                      </a:r>
                      <a:endParaRPr lang="en-IN" sz="1900" b="0" dirty="0" smtClean="0">
                        <a:solidFill>
                          <a:schemeClr val="tx1"/>
                        </a:solidFill>
                        <a:effectLst/>
                        <a:latin typeface="Kruti Dev 010" pitchFamily="2" charset="0"/>
                      </a:endParaRPr>
                    </a:p>
                    <a:p>
                      <a:pPr marL="342900" marR="0" lvl="0" indent="-3429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IN" sz="1900" b="0" dirty="0" err="1" smtClean="0">
                          <a:solidFill>
                            <a:schemeClr val="tx1"/>
                          </a:solidFill>
                          <a:effectLst/>
                          <a:latin typeface="Kruti Dev 010" pitchFamily="2" charset="0"/>
                        </a:rPr>
                        <a:t>lHkh</a:t>
                      </a:r>
                      <a:r>
                        <a:rPr lang="en-IN" sz="1900" b="0" dirty="0" smtClean="0">
                          <a:solidFill>
                            <a:schemeClr val="tx1"/>
                          </a:solidFill>
                          <a:effectLst/>
                          <a:latin typeface="Kruti Dev 010" pitchFamily="2" charset="0"/>
                        </a:rPr>
                        <a:t> ds </a:t>
                      </a:r>
                      <a:r>
                        <a:rPr lang="en-IN" sz="1900" b="0" dirty="0" err="1" smtClean="0">
                          <a:solidFill>
                            <a:schemeClr val="tx1"/>
                          </a:solidFill>
                          <a:effectLst/>
                          <a:latin typeface="Kruti Dev 010" pitchFamily="2" charset="0"/>
                        </a:rPr>
                        <a:t>leku</a:t>
                      </a:r>
                      <a:r>
                        <a:rPr lang="en-IN" sz="1900" b="0" dirty="0" smtClean="0">
                          <a:solidFill>
                            <a:schemeClr val="tx1"/>
                          </a:solidFill>
                          <a:effectLst/>
                          <a:latin typeface="Kruti Dev 010" pitchFamily="2" charset="0"/>
                        </a:rPr>
                        <a:t> </a:t>
                      </a:r>
                      <a:r>
                        <a:rPr lang="en-IN" sz="1900" b="0" dirty="0" err="1" smtClean="0">
                          <a:solidFill>
                            <a:schemeClr val="tx1"/>
                          </a:solidFill>
                          <a:effectLst/>
                          <a:latin typeface="Kruti Dev 010" pitchFamily="2" charset="0"/>
                        </a:rPr>
                        <a:t>vf</a:t>
                      </a:r>
                      <a:r>
                        <a:rPr lang="en-IN" sz="1900" b="0" dirty="0" smtClean="0">
                          <a:solidFill>
                            <a:schemeClr val="tx1"/>
                          </a:solidFill>
                          <a:effectLst/>
                          <a:latin typeface="Kruti Dev 010" pitchFamily="2" charset="0"/>
                        </a:rPr>
                        <a:t>/</a:t>
                      </a:r>
                      <a:r>
                        <a:rPr lang="en-IN" sz="1900" b="0" dirty="0" err="1" smtClean="0">
                          <a:solidFill>
                            <a:schemeClr val="tx1"/>
                          </a:solidFill>
                          <a:effectLst/>
                          <a:latin typeface="Kruti Dev 010" pitchFamily="2" charset="0"/>
                        </a:rPr>
                        <a:t>kdkj</a:t>
                      </a:r>
                      <a:r>
                        <a:rPr lang="en-IN" sz="1900" b="0" dirty="0" smtClean="0">
                          <a:solidFill>
                            <a:schemeClr val="tx1"/>
                          </a:solidFill>
                          <a:effectLst/>
                          <a:latin typeface="Kruti Dev 010" pitchFamily="2" charset="0"/>
                        </a:rPr>
                        <a:t> </a:t>
                      </a:r>
                      <a:r>
                        <a:rPr lang="en-IN" sz="1900" b="0" dirty="0" err="1" smtClean="0">
                          <a:solidFill>
                            <a:schemeClr val="tx1"/>
                          </a:solidFill>
                          <a:effectLst/>
                          <a:latin typeface="Kruti Dev 010" pitchFamily="2" charset="0"/>
                        </a:rPr>
                        <a:t>gSa</a:t>
                      </a:r>
                      <a:endParaRPr lang="en-IN" sz="1900" b="0" dirty="0" smtClean="0">
                        <a:solidFill>
                          <a:schemeClr val="tx1"/>
                        </a:solidFill>
                        <a:effectLst/>
                        <a:latin typeface="Kruti Dev 010" pitchFamily="2" charset="0"/>
                      </a:endParaRPr>
                    </a:p>
                    <a:p>
                      <a:pPr marL="342900" marR="0" lvl="0" indent="-3429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IN" sz="1900" b="0" dirty="0" err="1" smtClean="0">
                          <a:solidFill>
                            <a:schemeClr val="tx1"/>
                          </a:solidFill>
                          <a:effectLst/>
                          <a:latin typeface="Kruti Dev 010" pitchFamily="2" charset="0"/>
                        </a:rPr>
                        <a:t>xSj&amp;laLFkkxr</a:t>
                      </a:r>
                      <a:r>
                        <a:rPr lang="en-IN" sz="1900" b="0" dirty="0" smtClean="0">
                          <a:solidFill>
                            <a:schemeClr val="tx1"/>
                          </a:solidFill>
                          <a:effectLst/>
                          <a:latin typeface="Kruti Dev 010" pitchFamily="2" charset="0"/>
                        </a:rPr>
                        <a:t> </a:t>
                      </a:r>
                      <a:r>
                        <a:rPr lang="en-IN" sz="1900" b="0" dirty="0" err="1" smtClean="0">
                          <a:solidFill>
                            <a:schemeClr val="tx1"/>
                          </a:solidFill>
                          <a:effectLst/>
                          <a:latin typeface="Kruti Dev 010" pitchFamily="2" charset="0"/>
                        </a:rPr>
                        <a:t>vkSj</a:t>
                      </a:r>
                      <a:r>
                        <a:rPr lang="en-IN" sz="1900" b="0" dirty="0" smtClean="0">
                          <a:solidFill>
                            <a:schemeClr val="tx1"/>
                          </a:solidFill>
                          <a:effectLst/>
                          <a:latin typeface="Kruti Dev 010" pitchFamily="2" charset="0"/>
                        </a:rPr>
                        <a:t> </a:t>
                      </a:r>
                      <a:r>
                        <a:rPr lang="en-IN" sz="1900" b="0" dirty="0" err="1" smtClean="0">
                          <a:solidFill>
                            <a:schemeClr val="tx1"/>
                          </a:solidFill>
                          <a:effectLst/>
                          <a:latin typeface="Kruti Dev 010" pitchFamily="2" charset="0"/>
                        </a:rPr>
                        <a:t>ifjokj</a:t>
                      </a:r>
                      <a:r>
                        <a:rPr lang="en-IN" sz="1900" b="0" dirty="0" smtClean="0">
                          <a:solidFill>
                            <a:schemeClr val="tx1"/>
                          </a:solidFill>
                          <a:effectLst/>
                          <a:latin typeface="Kruti Dev 010" pitchFamily="2" charset="0"/>
                        </a:rPr>
                        <a:t> </a:t>
                      </a:r>
                      <a:r>
                        <a:rPr lang="en-IN" sz="1900" b="0" dirty="0" err="1" smtClean="0">
                          <a:solidFill>
                            <a:schemeClr val="tx1"/>
                          </a:solidFill>
                          <a:effectLst/>
                          <a:latin typeface="Kruti Dev 010" pitchFamily="2" charset="0"/>
                        </a:rPr>
                        <a:t>vk</a:t>
                      </a:r>
                      <a:r>
                        <a:rPr lang="en-IN" sz="1900" b="0" dirty="0" smtClean="0">
                          <a:solidFill>
                            <a:schemeClr val="tx1"/>
                          </a:solidFill>
                          <a:effectLst/>
                          <a:latin typeface="Kruti Dev 010" pitchFamily="2" charset="0"/>
                        </a:rPr>
                        <a:t>/</a:t>
                      </a:r>
                      <a:r>
                        <a:rPr lang="en-IN" sz="1900" b="0" dirty="0" err="1" smtClean="0">
                          <a:solidFill>
                            <a:schemeClr val="tx1"/>
                          </a:solidFill>
                          <a:effectLst/>
                          <a:latin typeface="Kruti Dev 010" pitchFamily="2" charset="0"/>
                        </a:rPr>
                        <a:t>kkfjr</a:t>
                      </a:r>
                      <a:r>
                        <a:rPr lang="en-IN" sz="1900" b="0" dirty="0" smtClean="0">
                          <a:solidFill>
                            <a:schemeClr val="tx1"/>
                          </a:solidFill>
                          <a:effectLst/>
                          <a:latin typeface="Kruti Dev 010" pitchFamily="2" charset="0"/>
                        </a:rPr>
                        <a:t> </a:t>
                      </a:r>
                      <a:r>
                        <a:rPr lang="en-IN" sz="1900" b="0" dirty="0" err="1" smtClean="0">
                          <a:solidFill>
                            <a:schemeClr val="tx1"/>
                          </a:solidFill>
                          <a:effectLst/>
                          <a:latin typeface="Kruti Dev 010" pitchFamily="2" charset="0"/>
                        </a:rPr>
                        <a:t>fodYi</a:t>
                      </a:r>
                      <a:endParaRPr lang="en-IN" sz="1900" b="0" dirty="0" smtClean="0">
                        <a:solidFill>
                          <a:schemeClr val="tx1"/>
                        </a:solidFill>
                        <a:effectLst/>
                        <a:latin typeface="Kruti Dev 010" pitchFamily="2" charset="0"/>
                      </a:endParaRPr>
                    </a:p>
                    <a:p>
                      <a:pPr marL="342900" marR="0" lvl="0" indent="-3429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IN" sz="1900" b="0" dirty="0" err="1" smtClean="0">
                          <a:solidFill>
                            <a:schemeClr val="tx1"/>
                          </a:solidFill>
                          <a:effectLst/>
                          <a:latin typeface="Kruti Dev 010" pitchFamily="2" charset="0"/>
                        </a:rPr>
                        <a:t>xq.koÙkkiw.kZ</a:t>
                      </a:r>
                      <a:r>
                        <a:rPr lang="en-IN" sz="1900" b="0" dirty="0" smtClean="0">
                          <a:solidFill>
                            <a:schemeClr val="tx1"/>
                          </a:solidFill>
                          <a:effectLst/>
                          <a:latin typeface="Kruti Dev 010" pitchFamily="2" charset="0"/>
                        </a:rPr>
                        <a:t> </a:t>
                      </a:r>
                      <a:r>
                        <a:rPr lang="en-IN" sz="1900" b="0" dirty="0" err="1" smtClean="0">
                          <a:solidFill>
                            <a:schemeClr val="tx1"/>
                          </a:solidFill>
                          <a:effectLst/>
                          <a:latin typeface="Kruti Dev 010" pitchFamily="2" charset="0"/>
                        </a:rPr>
                        <a:t>cky</a:t>
                      </a:r>
                      <a:r>
                        <a:rPr lang="en-IN" sz="1900" b="0" dirty="0" smtClean="0">
                          <a:solidFill>
                            <a:schemeClr val="tx1"/>
                          </a:solidFill>
                          <a:effectLst/>
                          <a:latin typeface="Kruti Dev 010" pitchFamily="2" charset="0"/>
                        </a:rPr>
                        <a:t> ns[</a:t>
                      </a:r>
                      <a:r>
                        <a:rPr lang="en-IN" sz="1900" b="0" dirty="0" err="1" smtClean="0">
                          <a:solidFill>
                            <a:schemeClr val="tx1"/>
                          </a:solidFill>
                          <a:effectLst/>
                          <a:latin typeface="Kruti Dev 010" pitchFamily="2" charset="0"/>
                        </a:rPr>
                        <a:t>kHkky</a:t>
                      </a:r>
                      <a:r>
                        <a:rPr lang="en-IN" sz="1900" b="0" dirty="0" smtClean="0">
                          <a:solidFill>
                            <a:schemeClr val="tx1"/>
                          </a:solidFill>
                          <a:effectLst/>
                          <a:latin typeface="Kruti Dev 010" pitchFamily="2" charset="0"/>
                        </a:rPr>
                        <a:t> </a:t>
                      </a:r>
                      <a:r>
                        <a:rPr lang="en-IN" sz="1900" b="0" dirty="0" err="1" smtClean="0">
                          <a:solidFill>
                            <a:schemeClr val="tx1"/>
                          </a:solidFill>
                          <a:effectLst/>
                          <a:latin typeface="Kruti Dev 010" pitchFamily="2" charset="0"/>
                        </a:rPr>
                        <a:t>laLFkkuksa</a:t>
                      </a:r>
                      <a:r>
                        <a:rPr lang="en-IN" sz="1900" b="0" dirty="0" smtClean="0">
                          <a:solidFill>
                            <a:schemeClr val="tx1"/>
                          </a:solidFill>
                          <a:effectLst/>
                          <a:latin typeface="Kruti Dev 010" pitchFamily="2" charset="0"/>
                        </a:rPr>
                        <a:t> ds </a:t>
                      </a:r>
                      <a:r>
                        <a:rPr lang="en-IN" sz="1900" b="0" dirty="0" err="1" smtClean="0">
                          <a:solidFill>
                            <a:schemeClr val="tx1"/>
                          </a:solidFill>
                          <a:effectLst/>
                          <a:latin typeface="Kruti Dev 010" pitchFamily="2" charset="0"/>
                        </a:rPr>
                        <a:t>ek</a:t>
                      </a:r>
                      <a:r>
                        <a:rPr lang="en-IN" sz="1900" b="0" dirty="0" smtClean="0">
                          <a:solidFill>
                            <a:schemeClr val="tx1"/>
                          </a:solidFill>
                          <a:effectLst/>
                          <a:latin typeface="Kruti Dev 010" pitchFamily="2" charset="0"/>
                        </a:rPr>
                        <a:t>/;e ls </a:t>
                      </a:r>
                      <a:r>
                        <a:rPr lang="en-IN" sz="1900" b="0" dirty="0" err="1" smtClean="0">
                          <a:solidFill>
                            <a:schemeClr val="tx1"/>
                          </a:solidFill>
                          <a:effectLst/>
                          <a:latin typeface="Kruti Dev 010" pitchFamily="2" charset="0"/>
                        </a:rPr>
                        <a:t>lexz</a:t>
                      </a:r>
                      <a:r>
                        <a:rPr lang="en-IN" sz="1900" b="0" dirty="0" smtClean="0">
                          <a:solidFill>
                            <a:schemeClr val="tx1"/>
                          </a:solidFill>
                          <a:effectLst/>
                          <a:latin typeface="Kruti Dev 010" pitchFamily="2" charset="0"/>
                        </a:rPr>
                        <a:t> </a:t>
                      </a:r>
                      <a:r>
                        <a:rPr lang="en-IN" sz="1900" b="0" dirty="0" err="1" smtClean="0">
                          <a:solidFill>
                            <a:schemeClr val="tx1"/>
                          </a:solidFill>
                          <a:effectLst/>
                          <a:latin typeface="Kruti Dev 010" pitchFamily="2" charset="0"/>
                        </a:rPr>
                        <a:t>fodkl</a:t>
                      </a:r>
                      <a:endParaRPr lang="en-IN" sz="1900" b="0" dirty="0" smtClean="0">
                        <a:solidFill>
                          <a:schemeClr val="tx1"/>
                        </a:solidFill>
                        <a:effectLst/>
                        <a:latin typeface="Kruti Dev 010" pitchFamily="2" charset="0"/>
                      </a:endParaRPr>
                    </a:p>
                    <a:p>
                      <a:pPr marL="342900" marR="0" lvl="0" indent="-3429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IN" sz="1900" b="0" dirty="0" err="1" smtClean="0">
                          <a:solidFill>
                            <a:schemeClr val="tx1"/>
                          </a:solidFill>
                          <a:effectLst/>
                          <a:latin typeface="Kruti Dev 010" pitchFamily="2" charset="0"/>
                        </a:rPr>
                        <a:t>lekos'k</a:t>
                      </a:r>
                      <a:r>
                        <a:rPr lang="en-IN" sz="1900" b="0" dirty="0" smtClean="0">
                          <a:solidFill>
                            <a:schemeClr val="tx1"/>
                          </a:solidFill>
                          <a:effectLst/>
                          <a:latin typeface="Kruti Dev 010" pitchFamily="2" charset="0"/>
                        </a:rPr>
                        <a:t> </a:t>
                      </a:r>
                      <a:r>
                        <a:rPr lang="en-IN" sz="1900" b="0" dirty="0" err="1" smtClean="0">
                          <a:solidFill>
                            <a:schemeClr val="tx1"/>
                          </a:solidFill>
                          <a:effectLst/>
                          <a:latin typeface="Kruti Dev 010" pitchFamily="2" charset="0"/>
                        </a:rPr>
                        <a:t>vkSj</a:t>
                      </a:r>
                      <a:r>
                        <a:rPr lang="en-IN" sz="1900" b="0" dirty="0" smtClean="0">
                          <a:solidFill>
                            <a:schemeClr val="tx1"/>
                          </a:solidFill>
                          <a:effectLst/>
                          <a:latin typeface="Kruti Dev 010" pitchFamily="2" charset="0"/>
                        </a:rPr>
                        <a:t> </a:t>
                      </a:r>
                      <a:r>
                        <a:rPr lang="en-IN" sz="1900" b="0" dirty="0" err="1" smtClean="0">
                          <a:solidFill>
                            <a:schemeClr val="tx1"/>
                          </a:solidFill>
                          <a:effectLst/>
                          <a:latin typeface="Kruti Dev 010" pitchFamily="2" charset="0"/>
                        </a:rPr>
                        <a:t>eq</a:t>
                      </a:r>
                      <a:r>
                        <a:rPr lang="en-IN" sz="1900" b="0" dirty="0" smtClean="0">
                          <a:solidFill>
                            <a:schemeClr val="tx1"/>
                          </a:solidFill>
                          <a:effectLst/>
                          <a:latin typeface="Kruti Dev 010" pitchFamily="2" charset="0"/>
                        </a:rPr>
                        <a:t>[;/</a:t>
                      </a:r>
                      <a:r>
                        <a:rPr lang="en-IN" sz="1900" b="0" dirty="0" err="1" smtClean="0">
                          <a:solidFill>
                            <a:schemeClr val="tx1"/>
                          </a:solidFill>
                          <a:effectLst/>
                          <a:latin typeface="Kruti Dev 010" pitchFamily="2" charset="0"/>
                        </a:rPr>
                        <a:t>kkjk</a:t>
                      </a:r>
                      <a:endParaRPr lang="en-IN" sz="1900" b="0" dirty="0" smtClean="0">
                        <a:solidFill>
                          <a:schemeClr val="tx1"/>
                        </a:solidFill>
                        <a:effectLst/>
                        <a:latin typeface="Kruti Dev 010" pitchFamily="2" charset="0"/>
                      </a:endParaRPr>
                    </a:p>
                    <a:p>
                      <a:pPr marL="342900" marR="0" lvl="0" indent="-3429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IN" sz="1900" b="0" dirty="0" err="1" smtClean="0">
                          <a:solidFill>
                            <a:schemeClr val="tx1"/>
                          </a:solidFill>
                          <a:effectLst/>
                          <a:latin typeface="Kruti Dev 010" pitchFamily="2" charset="0"/>
                        </a:rPr>
                        <a:t>çfrHkkxh</a:t>
                      </a:r>
                      <a:r>
                        <a:rPr lang="en-IN" sz="1900" b="0" dirty="0" smtClean="0">
                          <a:solidFill>
                            <a:schemeClr val="tx1"/>
                          </a:solidFill>
                          <a:effectLst/>
                          <a:latin typeface="Kruti Dev 010" pitchFamily="2" charset="0"/>
                        </a:rPr>
                        <a:t> </a:t>
                      </a:r>
                      <a:r>
                        <a:rPr lang="en-IN" sz="1900" b="0" dirty="0" err="1" smtClean="0">
                          <a:solidFill>
                            <a:schemeClr val="tx1"/>
                          </a:solidFill>
                          <a:effectLst/>
                          <a:latin typeface="Kruti Dev 010" pitchFamily="2" charset="0"/>
                        </a:rPr>
                        <a:t>vkSj</a:t>
                      </a:r>
                      <a:r>
                        <a:rPr lang="en-IN" sz="1900" b="0" dirty="0" smtClean="0">
                          <a:solidFill>
                            <a:schemeClr val="tx1"/>
                          </a:solidFill>
                          <a:effectLst/>
                          <a:latin typeface="Kruti Dev 010" pitchFamily="2" charset="0"/>
                        </a:rPr>
                        <a:t> </a:t>
                      </a:r>
                      <a:r>
                        <a:rPr lang="en-IN" sz="1900" b="0" dirty="0" err="1" smtClean="0">
                          <a:solidFill>
                            <a:schemeClr val="tx1"/>
                          </a:solidFill>
                          <a:effectLst/>
                          <a:latin typeface="Kruti Dev 010" pitchFamily="2" charset="0"/>
                        </a:rPr>
                        <a:t>lkFkh</a:t>
                      </a:r>
                      <a:r>
                        <a:rPr lang="en-IN" sz="1900" b="0" dirty="0" smtClean="0">
                          <a:solidFill>
                            <a:schemeClr val="tx1"/>
                          </a:solidFill>
                          <a:effectLst/>
                          <a:latin typeface="Kruti Dev 010" pitchFamily="2" charset="0"/>
                        </a:rPr>
                        <a:t> </a:t>
                      </a:r>
                      <a:r>
                        <a:rPr lang="en-IN" sz="1900" b="0" dirty="0" err="1" smtClean="0">
                          <a:solidFill>
                            <a:schemeClr val="tx1"/>
                          </a:solidFill>
                          <a:effectLst/>
                          <a:latin typeface="Kruti Dev 010" pitchFamily="2" charset="0"/>
                        </a:rPr>
                        <a:t>eSa</a:t>
                      </a:r>
                      <a:r>
                        <a:rPr lang="en-IN" sz="1900" b="0" dirty="0" smtClean="0">
                          <a:solidFill>
                            <a:schemeClr val="tx1"/>
                          </a:solidFill>
                          <a:effectLst/>
                          <a:latin typeface="Kruti Dev 010" pitchFamily="2" charset="0"/>
                        </a:rPr>
                        <a:t> </a:t>
                      </a:r>
                      <a:r>
                        <a:rPr lang="en-IN" sz="1900" b="0" dirty="0" err="1" smtClean="0">
                          <a:solidFill>
                            <a:schemeClr val="tx1"/>
                          </a:solidFill>
                          <a:effectLst/>
                          <a:latin typeface="Kruti Dev 010" pitchFamily="2" charset="0"/>
                        </a:rPr>
                        <a:t>mldk</a:t>
                      </a:r>
                      <a:r>
                        <a:rPr lang="en-IN" sz="1900" b="0" dirty="0" smtClean="0">
                          <a:solidFill>
                            <a:schemeClr val="tx1"/>
                          </a:solidFill>
                          <a:effectLst/>
                          <a:latin typeface="Kruti Dev 010" pitchFamily="2" charset="0"/>
                        </a:rPr>
                        <a:t> </a:t>
                      </a:r>
                      <a:r>
                        <a:rPr lang="en-IN" sz="1900" b="0" dirty="0" err="1" smtClean="0">
                          <a:solidFill>
                            <a:schemeClr val="tx1"/>
                          </a:solidFill>
                          <a:effectLst/>
                          <a:latin typeface="Kruti Dev 010" pitchFamily="2" charset="0"/>
                        </a:rPr>
                        <a:t>viuk</a:t>
                      </a:r>
                      <a:r>
                        <a:rPr lang="en-IN" sz="1900" b="0" dirty="0" smtClean="0">
                          <a:solidFill>
                            <a:schemeClr val="tx1"/>
                          </a:solidFill>
                          <a:effectLst/>
                          <a:latin typeface="Kruti Dev 010" pitchFamily="2" charset="0"/>
                        </a:rPr>
                        <a:t> </a:t>
                      </a:r>
                      <a:r>
                        <a:rPr lang="en-IN" sz="1900" b="0" dirty="0" err="1" smtClean="0">
                          <a:solidFill>
                            <a:schemeClr val="tx1"/>
                          </a:solidFill>
                          <a:effectLst/>
                          <a:latin typeface="Kruti Dev 010" pitchFamily="2" charset="0"/>
                        </a:rPr>
                        <a:t>fodkl</a:t>
                      </a:r>
                      <a:r>
                        <a:rPr lang="en-IN" sz="1900" b="0" dirty="0" smtClean="0">
                          <a:solidFill>
                            <a:schemeClr val="tx1"/>
                          </a:solidFill>
                          <a:effectLst/>
                          <a:latin typeface="Kruti Dev 010" pitchFamily="2" charset="0"/>
                        </a:rPr>
                        <a:t> </a:t>
                      </a:r>
                      <a:r>
                        <a:rPr lang="en-IN" sz="1900" b="0" dirty="0" err="1" smtClean="0">
                          <a:solidFill>
                            <a:schemeClr val="tx1"/>
                          </a:solidFill>
                          <a:effectLst/>
                          <a:latin typeface="Kruti Dev 010" pitchFamily="2" charset="0"/>
                        </a:rPr>
                        <a:t>vkSj</a:t>
                      </a:r>
                      <a:r>
                        <a:rPr lang="en-IN" sz="1900" b="0" dirty="0" smtClean="0">
                          <a:solidFill>
                            <a:schemeClr val="tx1"/>
                          </a:solidFill>
                          <a:effectLst/>
                          <a:latin typeface="Kruti Dev 010" pitchFamily="2" charset="0"/>
                        </a:rPr>
                        <a:t> </a:t>
                      </a:r>
                      <a:r>
                        <a:rPr lang="en-IN" sz="1900" b="0" dirty="0" err="1" smtClean="0">
                          <a:solidFill>
                            <a:schemeClr val="tx1"/>
                          </a:solidFill>
                          <a:effectLst/>
                          <a:latin typeface="Kruti Dev 010" pitchFamily="2" charset="0"/>
                        </a:rPr>
                        <a:t>fu.kZ</a:t>
                      </a:r>
                      <a:r>
                        <a:rPr lang="en-IN" sz="1900" b="0" dirty="0" smtClean="0">
                          <a:solidFill>
                            <a:schemeClr val="tx1"/>
                          </a:solidFill>
                          <a:effectLst/>
                          <a:latin typeface="Kruti Dev 010" pitchFamily="2" charset="0"/>
                        </a:rPr>
                        <a:t>; </a:t>
                      </a:r>
                      <a:r>
                        <a:rPr lang="en-IN" sz="1900" b="0" dirty="0" err="1" smtClean="0">
                          <a:solidFill>
                            <a:schemeClr val="tx1"/>
                          </a:solidFill>
                          <a:effectLst/>
                          <a:latin typeface="Kruti Dev 010" pitchFamily="2" charset="0"/>
                        </a:rPr>
                        <a:t>ysrk</a:t>
                      </a:r>
                      <a:r>
                        <a:rPr lang="en-IN" sz="1900" b="0" dirty="0" smtClean="0">
                          <a:solidFill>
                            <a:schemeClr val="tx1"/>
                          </a:solidFill>
                          <a:effectLst/>
                          <a:latin typeface="Kruti Dev 010" pitchFamily="2" charset="0"/>
                        </a:rPr>
                        <a:t> </a:t>
                      </a:r>
                      <a:r>
                        <a:rPr lang="en-IN" sz="1900" b="0" dirty="0" err="1" smtClean="0">
                          <a:solidFill>
                            <a:schemeClr val="tx1"/>
                          </a:solidFill>
                          <a:effectLst/>
                          <a:latin typeface="Kruti Dev 010" pitchFamily="2" charset="0"/>
                        </a:rPr>
                        <a:t>gwa</a:t>
                      </a:r>
                      <a:endParaRPr lang="en-IN" sz="1900" b="0" dirty="0" smtClean="0">
                        <a:solidFill>
                          <a:schemeClr val="tx1"/>
                        </a:solidFill>
                        <a:effectLst/>
                        <a:latin typeface="Kruti Dev 010" pitchFamily="2" charset="0"/>
                      </a:endParaRPr>
                    </a:p>
                    <a:p>
                      <a:pPr marL="342900" marR="0" lvl="0" indent="-3429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IN" sz="1900" b="0" dirty="0" err="1" smtClean="0">
                          <a:solidFill>
                            <a:schemeClr val="tx1"/>
                          </a:solidFill>
                          <a:effectLst/>
                          <a:latin typeface="Kruti Dev 010" pitchFamily="2" charset="0"/>
                        </a:rPr>
                        <a:t>fdlh</a:t>
                      </a:r>
                      <a:r>
                        <a:rPr lang="en-IN" sz="1900" b="0" dirty="0" smtClean="0">
                          <a:solidFill>
                            <a:schemeClr val="tx1"/>
                          </a:solidFill>
                          <a:effectLst/>
                          <a:latin typeface="Kruti Dev 010" pitchFamily="2" charset="0"/>
                        </a:rPr>
                        <a:t> ds </a:t>
                      </a:r>
                      <a:r>
                        <a:rPr lang="en-IN" sz="1900" b="0" dirty="0" err="1" smtClean="0">
                          <a:solidFill>
                            <a:schemeClr val="tx1"/>
                          </a:solidFill>
                          <a:effectLst/>
                          <a:latin typeface="Kruti Dev 010" pitchFamily="2" charset="0"/>
                        </a:rPr>
                        <a:t>ikl</a:t>
                      </a:r>
                      <a:r>
                        <a:rPr lang="en-IN" sz="1900" b="0" dirty="0" smtClean="0">
                          <a:solidFill>
                            <a:schemeClr val="tx1"/>
                          </a:solidFill>
                          <a:effectLst/>
                          <a:latin typeface="Kruti Dev 010" pitchFamily="2" charset="0"/>
                        </a:rPr>
                        <a:t> </a:t>
                      </a:r>
                      <a:r>
                        <a:rPr lang="en-IN" sz="1900" b="0" dirty="0" err="1" smtClean="0">
                          <a:solidFill>
                            <a:schemeClr val="tx1"/>
                          </a:solidFill>
                          <a:effectLst/>
                          <a:latin typeface="Kruti Dev 010" pitchFamily="2" charset="0"/>
                        </a:rPr>
                        <a:t>fuf'pr</a:t>
                      </a:r>
                      <a:r>
                        <a:rPr lang="en-IN" sz="1900" b="0" dirty="0" smtClean="0">
                          <a:solidFill>
                            <a:schemeClr val="tx1"/>
                          </a:solidFill>
                          <a:effectLst/>
                          <a:latin typeface="Kruti Dev 010" pitchFamily="2" charset="0"/>
                        </a:rPr>
                        <a:t> </a:t>
                      </a:r>
                      <a:r>
                        <a:rPr lang="en-IN" sz="1900" b="0" dirty="0" err="1" smtClean="0">
                          <a:solidFill>
                            <a:schemeClr val="tx1"/>
                          </a:solidFill>
                          <a:effectLst/>
                          <a:latin typeface="Kruti Dev 010" pitchFamily="2" charset="0"/>
                        </a:rPr>
                        <a:t>nkf;Ro</a:t>
                      </a:r>
                      <a:r>
                        <a:rPr lang="en-IN" sz="1900" b="0" dirty="0" smtClean="0">
                          <a:solidFill>
                            <a:schemeClr val="tx1"/>
                          </a:solidFill>
                          <a:effectLst/>
                          <a:latin typeface="Kruti Dev 010" pitchFamily="2" charset="0"/>
                        </a:rPr>
                        <a:t> </a:t>
                      </a:r>
                      <a:r>
                        <a:rPr lang="en-IN" sz="1900" b="0" dirty="0" err="1" smtClean="0">
                          <a:solidFill>
                            <a:schemeClr val="tx1"/>
                          </a:solidFill>
                          <a:effectLst/>
                          <a:latin typeface="Kruti Dev 010" pitchFamily="2" charset="0"/>
                        </a:rPr>
                        <a:t>ugha</a:t>
                      </a:r>
                      <a:r>
                        <a:rPr lang="en-IN" sz="1900" b="0" dirty="0" smtClean="0">
                          <a:solidFill>
                            <a:schemeClr val="tx1"/>
                          </a:solidFill>
                          <a:effectLst/>
                          <a:latin typeface="Kruti Dev 010" pitchFamily="2" charset="0"/>
                        </a:rPr>
                        <a:t> </a:t>
                      </a:r>
                      <a:r>
                        <a:rPr lang="en-IN" sz="1900" b="0" dirty="0" err="1" smtClean="0">
                          <a:solidFill>
                            <a:schemeClr val="tx1"/>
                          </a:solidFill>
                          <a:effectLst/>
                          <a:latin typeface="Kruti Dev 010" pitchFamily="2" charset="0"/>
                        </a:rPr>
                        <a:t>gSa</a:t>
                      </a:r>
                      <a:endParaRPr lang="en-IN" sz="1900" b="0" dirty="0" smtClean="0">
                        <a:solidFill>
                          <a:schemeClr val="tx1"/>
                        </a:solidFill>
                        <a:effectLst/>
                        <a:latin typeface="Kruti Dev 010" pitchFamily="2" charset="0"/>
                      </a:endParaRPr>
                    </a:p>
                    <a:p>
                      <a:pPr marL="342900" marR="0" lvl="0" indent="-3429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IN" sz="1900" b="0" dirty="0" err="1" smtClean="0">
                          <a:solidFill>
                            <a:schemeClr val="tx1"/>
                          </a:solidFill>
                          <a:effectLst/>
                          <a:latin typeface="Kruti Dev 010" pitchFamily="2" charset="0"/>
                        </a:rPr>
                        <a:t>U;wure</a:t>
                      </a:r>
                      <a:r>
                        <a:rPr lang="en-IN" sz="1900" b="0" dirty="0" smtClean="0">
                          <a:solidFill>
                            <a:schemeClr val="tx1"/>
                          </a:solidFill>
                          <a:effectLst/>
                          <a:latin typeface="Kruti Dev 010" pitchFamily="2" charset="0"/>
                        </a:rPr>
                        <a:t> </a:t>
                      </a:r>
                      <a:r>
                        <a:rPr lang="en-IN" sz="1900" b="0" dirty="0" err="1" smtClean="0">
                          <a:solidFill>
                            <a:schemeClr val="tx1"/>
                          </a:solidFill>
                          <a:effectLst/>
                          <a:latin typeface="Kruti Dev 010" pitchFamily="2" charset="0"/>
                        </a:rPr>
                        <a:t>Hkkxhnkjh</a:t>
                      </a:r>
                      <a:endParaRPr lang="en-IN" sz="1900" b="0" dirty="0" smtClean="0">
                        <a:solidFill>
                          <a:schemeClr val="tx1"/>
                        </a:solidFill>
                        <a:effectLst/>
                        <a:latin typeface="Kruti Dev 010" pitchFamily="2" charset="0"/>
                      </a:endParaRPr>
                    </a:p>
                    <a:p>
                      <a:pPr marL="342900" marR="0" lvl="0" indent="-3429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IN" sz="1900" b="0" dirty="0" err="1" smtClean="0">
                          <a:solidFill>
                            <a:schemeClr val="tx1"/>
                          </a:solidFill>
                          <a:effectLst/>
                          <a:latin typeface="Kruti Dev 010" pitchFamily="2" charset="0"/>
                        </a:rPr>
                        <a:t>ewy</a:t>
                      </a:r>
                      <a:r>
                        <a:rPr lang="en-IN" sz="1900" b="0" dirty="0" smtClean="0">
                          <a:solidFill>
                            <a:schemeClr val="tx1"/>
                          </a:solidFill>
                          <a:effectLst/>
                          <a:latin typeface="Kruti Dev 010" pitchFamily="2" charset="0"/>
                        </a:rPr>
                        <a:t> </a:t>
                      </a:r>
                      <a:r>
                        <a:rPr lang="en-IN" sz="1900" b="0" dirty="0" err="1" smtClean="0">
                          <a:solidFill>
                            <a:schemeClr val="tx1"/>
                          </a:solidFill>
                          <a:effectLst/>
                          <a:latin typeface="Kruti Dev 010" pitchFamily="2" charset="0"/>
                        </a:rPr>
                        <a:t>dkj.k</a:t>
                      </a:r>
                      <a:r>
                        <a:rPr lang="en-IN" sz="1900" b="0" dirty="0" smtClean="0">
                          <a:solidFill>
                            <a:schemeClr val="tx1"/>
                          </a:solidFill>
                          <a:effectLst/>
                          <a:latin typeface="Kruti Dev 010" pitchFamily="2" charset="0"/>
                        </a:rPr>
                        <a:t> </a:t>
                      </a:r>
                      <a:r>
                        <a:rPr lang="en-IN" sz="1900" b="0" dirty="0" err="1" smtClean="0">
                          <a:solidFill>
                            <a:schemeClr val="tx1"/>
                          </a:solidFill>
                          <a:effectLst/>
                          <a:latin typeface="Kruti Dev 010" pitchFamily="2" charset="0"/>
                        </a:rPr>
                        <a:t>dk</a:t>
                      </a:r>
                      <a:r>
                        <a:rPr lang="en-IN" sz="1900" b="0" dirty="0" smtClean="0">
                          <a:solidFill>
                            <a:schemeClr val="tx1"/>
                          </a:solidFill>
                          <a:effectLst/>
                          <a:latin typeface="Kruti Dev 010" pitchFamily="2" charset="0"/>
                        </a:rPr>
                        <a:t> </a:t>
                      </a:r>
                      <a:r>
                        <a:rPr lang="en-IN" sz="1900" b="0" dirty="0" err="1" smtClean="0">
                          <a:solidFill>
                            <a:schemeClr val="tx1"/>
                          </a:solidFill>
                          <a:effectLst/>
                          <a:latin typeface="Kruti Dev 010" pitchFamily="2" charset="0"/>
                        </a:rPr>
                        <a:t>fo'ys"k.k</a:t>
                      </a:r>
                      <a:r>
                        <a:rPr lang="en-IN" sz="1900" b="0" dirty="0" smtClean="0">
                          <a:solidFill>
                            <a:schemeClr val="tx1"/>
                          </a:solidFill>
                          <a:effectLst/>
                          <a:latin typeface="Kruti Dev 010" pitchFamily="2" charset="0"/>
                        </a:rPr>
                        <a:t> </a:t>
                      </a:r>
                      <a:r>
                        <a:rPr lang="en-IN" sz="1900" b="0" dirty="0" err="1" smtClean="0">
                          <a:solidFill>
                            <a:schemeClr val="tx1"/>
                          </a:solidFill>
                          <a:effectLst/>
                          <a:latin typeface="Kruti Dev 010" pitchFamily="2" charset="0"/>
                        </a:rPr>
                        <a:t>djrk</a:t>
                      </a:r>
                      <a:r>
                        <a:rPr lang="en-IN" sz="1900" b="0" dirty="0" smtClean="0">
                          <a:solidFill>
                            <a:schemeClr val="tx1"/>
                          </a:solidFill>
                          <a:effectLst/>
                          <a:latin typeface="Kruti Dev 010" pitchFamily="2" charset="0"/>
                        </a:rPr>
                        <a:t> </a:t>
                      </a:r>
                      <a:r>
                        <a:rPr lang="en-IN" sz="1900" b="0" dirty="0" err="1" smtClean="0">
                          <a:solidFill>
                            <a:schemeClr val="tx1"/>
                          </a:solidFill>
                          <a:effectLst/>
                          <a:latin typeface="Kruti Dev 010" pitchFamily="2" charset="0"/>
                        </a:rPr>
                        <a:t>gS</a:t>
                      </a:r>
                      <a:endParaRPr lang="en-IN" sz="1900" b="0" dirty="0" smtClean="0">
                        <a:solidFill>
                          <a:schemeClr val="tx1"/>
                        </a:solidFill>
                        <a:effectLst/>
                        <a:latin typeface="Kruti Dev 010" pitchFamily="2" charset="0"/>
                      </a:endParaRPr>
                    </a:p>
                    <a:p>
                      <a:pPr marL="342900" marR="0" lvl="0" indent="-3429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IN" sz="1900" b="0" dirty="0" err="1" smtClean="0">
                          <a:solidFill>
                            <a:schemeClr val="tx1"/>
                          </a:solidFill>
                          <a:effectLst/>
                          <a:latin typeface="Kruti Dev 010" pitchFamily="2" charset="0"/>
                        </a:rPr>
                        <a:t>lHkh</a:t>
                      </a:r>
                      <a:r>
                        <a:rPr lang="en-IN" sz="1900" b="0" dirty="0" smtClean="0">
                          <a:solidFill>
                            <a:schemeClr val="tx1"/>
                          </a:solidFill>
                          <a:effectLst/>
                          <a:latin typeface="Kruti Dev 010" pitchFamily="2" charset="0"/>
                        </a:rPr>
                        <a:t> </a:t>
                      </a:r>
                      <a:r>
                        <a:rPr lang="en-IN" sz="1900" b="0" dirty="0" err="1" smtClean="0">
                          <a:solidFill>
                            <a:schemeClr val="tx1"/>
                          </a:solidFill>
                          <a:effectLst/>
                          <a:latin typeface="Kruti Dev 010" pitchFamily="2" charset="0"/>
                        </a:rPr>
                        <a:t>o;Ld</a:t>
                      </a:r>
                      <a:r>
                        <a:rPr lang="en-IN" sz="1900" b="0" dirty="0" smtClean="0">
                          <a:solidFill>
                            <a:schemeClr val="tx1"/>
                          </a:solidFill>
                          <a:effectLst/>
                          <a:latin typeface="Kruti Dev 010" pitchFamily="2" charset="0"/>
                        </a:rPr>
                        <a:t> </a:t>
                      </a:r>
                      <a:r>
                        <a:rPr lang="en-IN" sz="1900" b="0" dirty="0" err="1" smtClean="0">
                          <a:solidFill>
                            <a:schemeClr val="tx1"/>
                          </a:solidFill>
                          <a:effectLst/>
                          <a:latin typeface="Kruti Dev 010" pitchFamily="2" charset="0"/>
                        </a:rPr>
                        <a:t>cPpksa</a:t>
                      </a:r>
                      <a:r>
                        <a:rPr lang="en-IN" sz="1900" b="0" dirty="0" smtClean="0">
                          <a:solidFill>
                            <a:schemeClr val="tx1"/>
                          </a:solidFill>
                          <a:effectLst/>
                          <a:latin typeface="Kruti Dev 010" pitchFamily="2" charset="0"/>
                        </a:rPr>
                        <a:t> ds </a:t>
                      </a:r>
                      <a:r>
                        <a:rPr lang="en-IN" sz="1900" b="0" dirty="0" err="1" smtClean="0">
                          <a:solidFill>
                            <a:schemeClr val="tx1"/>
                          </a:solidFill>
                          <a:effectLst/>
                          <a:latin typeface="Kruti Dev 010" pitchFamily="2" charset="0"/>
                        </a:rPr>
                        <a:t>vf</a:t>
                      </a:r>
                      <a:r>
                        <a:rPr lang="en-IN" sz="1900" b="0" dirty="0" smtClean="0">
                          <a:solidFill>
                            <a:schemeClr val="tx1"/>
                          </a:solidFill>
                          <a:effectLst/>
                          <a:latin typeface="Kruti Dev 010" pitchFamily="2" charset="0"/>
                        </a:rPr>
                        <a:t>/</a:t>
                      </a:r>
                      <a:r>
                        <a:rPr lang="en-IN" sz="1900" b="0" dirty="0" err="1" smtClean="0">
                          <a:solidFill>
                            <a:schemeClr val="tx1"/>
                          </a:solidFill>
                          <a:effectLst/>
                          <a:latin typeface="Kruti Dev 010" pitchFamily="2" charset="0"/>
                        </a:rPr>
                        <a:t>kdkj</a:t>
                      </a:r>
                      <a:r>
                        <a:rPr lang="en-IN" sz="1900" b="0" dirty="0" smtClean="0">
                          <a:solidFill>
                            <a:schemeClr val="tx1"/>
                          </a:solidFill>
                          <a:effectLst/>
                          <a:latin typeface="Kruti Dev 010" pitchFamily="2" charset="0"/>
                        </a:rPr>
                        <a:t> </a:t>
                      </a:r>
                      <a:r>
                        <a:rPr lang="en-IN" sz="1900" b="0" dirty="0" err="1" smtClean="0">
                          <a:solidFill>
                            <a:schemeClr val="tx1"/>
                          </a:solidFill>
                          <a:effectLst/>
                          <a:latin typeface="Kruti Dev 010" pitchFamily="2" charset="0"/>
                        </a:rPr>
                        <a:t>dks</a:t>
                      </a:r>
                      <a:r>
                        <a:rPr lang="en-IN" sz="1900" b="0" dirty="0" smtClean="0">
                          <a:solidFill>
                            <a:schemeClr val="tx1"/>
                          </a:solidFill>
                          <a:effectLst/>
                          <a:latin typeface="Kruti Dev 010" pitchFamily="2" charset="0"/>
                        </a:rPr>
                        <a:t> </a:t>
                      </a:r>
                      <a:r>
                        <a:rPr lang="en-IN" sz="1900" b="0" dirty="0" err="1" smtClean="0">
                          <a:solidFill>
                            <a:schemeClr val="tx1"/>
                          </a:solidFill>
                          <a:effectLst/>
                          <a:latin typeface="Kruti Dev 010" pitchFamily="2" charset="0"/>
                        </a:rPr>
                        <a:t>çkIr</a:t>
                      </a:r>
                      <a:r>
                        <a:rPr lang="en-IN" sz="1900" b="0" dirty="0" smtClean="0">
                          <a:solidFill>
                            <a:schemeClr val="tx1"/>
                          </a:solidFill>
                          <a:effectLst/>
                          <a:latin typeface="Kruti Dev 010" pitchFamily="2" charset="0"/>
                        </a:rPr>
                        <a:t> </a:t>
                      </a:r>
                      <a:r>
                        <a:rPr lang="en-IN" sz="1900" b="0" dirty="0" err="1" smtClean="0">
                          <a:solidFill>
                            <a:schemeClr val="tx1"/>
                          </a:solidFill>
                          <a:effectLst/>
                          <a:latin typeface="Kruti Dev 010" pitchFamily="2" charset="0"/>
                        </a:rPr>
                        <a:t>djus</a:t>
                      </a:r>
                      <a:r>
                        <a:rPr lang="en-IN" sz="1900" b="0" dirty="0" smtClean="0">
                          <a:solidFill>
                            <a:schemeClr val="tx1"/>
                          </a:solidFill>
                          <a:effectLst/>
                          <a:latin typeface="Kruti Dev 010" pitchFamily="2" charset="0"/>
                        </a:rPr>
                        <a:t> </a:t>
                      </a:r>
                      <a:r>
                        <a:rPr lang="en-IN" sz="1900" b="0" dirty="0" err="1" smtClean="0">
                          <a:solidFill>
                            <a:schemeClr val="tx1"/>
                          </a:solidFill>
                          <a:effectLst/>
                          <a:latin typeface="Kruti Dev 010" pitchFamily="2" charset="0"/>
                        </a:rPr>
                        <a:t>esa</a:t>
                      </a:r>
                      <a:r>
                        <a:rPr lang="en-IN" sz="1900" b="0" dirty="0" smtClean="0">
                          <a:solidFill>
                            <a:schemeClr val="tx1"/>
                          </a:solidFill>
                          <a:effectLst/>
                          <a:latin typeface="Kruti Dev 010" pitchFamily="2" charset="0"/>
                        </a:rPr>
                        <a:t> </a:t>
                      </a:r>
                      <a:r>
                        <a:rPr lang="en-IN" sz="1900" b="0" dirty="0" err="1" smtClean="0">
                          <a:solidFill>
                            <a:schemeClr val="tx1"/>
                          </a:solidFill>
                          <a:effectLst/>
                          <a:latin typeface="Kruti Dev 010" pitchFamily="2" charset="0"/>
                        </a:rPr>
                        <a:t>Hkwfedk</a:t>
                      </a:r>
                      <a:r>
                        <a:rPr lang="en-IN" sz="1900" b="0" dirty="0" smtClean="0">
                          <a:solidFill>
                            <a:schemeClr val="tx1"/>
                          </a:solidFill>
                          <a:effectLst/>
                          <a:latin typeface="Kruti Dev 010" pitchFamily="2" charset="0"/>
                        </a:rPr>
                        <a:t> </a:t>
                      </a:r>
                      <a:r>
                        <a:rPr lang="en-IN" sz="1900" b="0" dirty="0" err="1" smtClean="0">
                          <a:solidFill>
                            <a:schemeClr val="tx1"/>
                          </a:solidFill>
                          <a:effectLst/>
                          <a:latin typeface="Kruti Dev 010" pitchFamily="2" charset="0"/>
                        </a:rPr>
                        <a:t>fuHkk</a:t>
                      </a:r>
                      <a:r>
                        <a:rPr lang="en-IN" sz="1900" b="0" dirty="0" smtClean="0">
                          <a:solidFill>
                            <a:schemeClr val="tx1"/>
                          </a:solidFill>
                          <a:effectLst/>
                          <a:latin typeface="Kruti Dev 010" pitchFamily="2" charset="0"/>
                        </a:rPr>
                        <a:t> </a:t>
                      </a:r>
                      <a:r>
                        <a:rPr lang="en-IN" sz="1900" b="0" dirty="0" err="1" smtClean="0">
                          <a:solidFill>
                            <a:schemeClr val="tx1"/>
                          </a:solidFill>
                          <a:effectLst/>
                          <a:latin typeface="Kruti Dev 010" pitchFamily="2" charset="0"/>
                        </a:rPr>
                        <a:t>ldrs</a:t>
                      </a:r>
                      <a:r>
                        <a:rPr lang="en-IN" sz="1900" b="0" dirty="0" smtClean="0">
                          <a:solidFill>
                            <a:schemeClr val="tx1"/>
                          </a:solidFill>
                          <a:effectLst/>
                          <a:latin typeface="Kruti Dev 010" pitchFamily="2" charset="0"/>
                        </a:rPr>
                        <a:t> </a:t>
                      </a:r>
                      <a:r>
                        <a:rPr lang="en-IN" sz="1900" b="0" dirty="0" err="1" smtClean="0">
                          <a:solidFill>
                            <a:schemeClr val="tx1"/>
                          </a:solidFill>
                          <a:effectLst/>
                          <a:latin typeface="Kruti Dev 010" pitchFamily="2" charset="0"/>
                        </a:rPr>
                        <a:t>gSa</a:t>
                      </a:r>
                      <a:endParaRPr lang="en-US" sz="1900" b="0" dirty="0">
                        <a:solidFill>
                          <a:schemeClr val="tx1"/>
                        </a:solidFill>
                        <a:effectLst/>
                        <a:latin typeface="Kruti Dev 010" pitchFamily="2" charset="0"/>
                      </a:endParaRPr>
                    </a:p>
                  </a:txBody>
                  <a:tcPr marL="73152" marR="73152" marT="73152" marB="73152"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5253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80509"/>
            <a:ext cx="9144000" cy="545633"/>
          </a:xfrm>
          <a:prstGeom prst="rect">
            <a:avLst/>
          </a:prstGeom>
        </p:spPr>
        <p:txBody>
          <a:bodyPr/>
          <a:lstStyle/>
          <a:p>
            <a:r>
              <a:rPr lang="en-US" sz="4000" b="1" dirty="0" err="1" smtClean="0">
                <a:latin typeface="Kruti Dev 010" pitchFamily="2" charset="0"/>
              </a:rPr>
              <a:t>cPpksa</a:t>
            </a:r>
            <a:r>
              <a:rPr lang="en-US" sz="4000" b="1" dirty="0" smtClean="0">
                <a:latin typeface="Kruti Dev 010" pitchFamily="2" charset="0"/>
              </a:rPr>
              <a:t> </a:t>
            </a:r>
            <a:r>
              <a:rPr lang="en-US" sz="4000" b="1" dirty="0" err="1" smtClean="0">
                <a:latin typeface="Kruti Dev 010" pitchFamily="2" charset="0"/>
              </a:rPr>
              <a:t>dks</a:t>
            </a:r>
            <a:r>
              <a:rPr lang="en-US" sz="4000" b="1" dirty="0" smtClean="0">
                <a:latin typeface="Kruti Dev 010" pitchFamily="2" charset="0"/>
              </a:rPr>
              <a:t> </a:t>
            </a:r>
            <a:r>
              <a:rPr lang="en-US" sz="4000" b="1" dirty="0" err="1" smtClean="0">
                <a:latin typeface="Kruti Dev 010" pitchFamily="2" charset="0"/>
              </a:rPr>
              <a:t>laj</a:t>
            </a:r>
            <a:r>
              <a:rPr lang="en-US" sz="4000" b="1" dirty="0" smtClean="0">
                <a:latin typeface="Kruti Dev 010" pitchFamily="2" charset="0"/>
              </a:rPr>
              <a:t>{</a:t>
            </a:r>
            <a:r>
              <a:rPr lang="en-US" sz="4000" b="1" dirty="0" err="1" smtClean="0">
                <a:latin typeface="Kruti Dev 010" pitchFamily="2" charset="0"/>
              </a:rPr>
              <a:t>k.k</a:t>
            </a:r>
            <a:r>
              <a:rPr lang="en-US" sz="4000" b="1" dirty="0" smtClean="0">
                <a:latin typeface="Kruti Dev 010" pitchFamily="2" charset="0"/>
              </a:rPr>
              <a:t> dh </a:t>
            </a:r>
            <a:r>
              <a:rPr lang="en-US" sz="4000" b="1" dirty="0" err="1" smtClean="0">
                <a:latin typeface="Kruti Dev 010" pitchFamily="2" charset="0"/>
              </a:rPr>
              <a:t>vko</a:t>
            </a:r>
            <a:r>
              <a:rPr lang="en-US" sz="4000" b="1" dirty="0" smtClean="0">
                <a:latin typeface="Kruti Dev 010" pitchFamily="2" charset="0"/>
              </a:rPr>
              <a:t>’;</a:t>
            </a:r>
            <a:r>
              <a:rPr lang="en-US" sz="4000" b="1" dirty="0" err="1" smtClean="0">
                <a:latin typeface="Kruti Dev 010" pitchFamily="2" charset="0"/>
              </a:rPr>
              <a:t>drk</a:t>
            </a:r>
            <a:endParaRPr lang="en-US" sz="4000" b="1" dirty="0">
              <a:latin typeface="Kruti Dev 01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41828" y="2050143"/>
            <a:ext cx="7532914" cy="394425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2400" b="1" dirty="0" err="1" smtClean="0">
                <a:latin typeface="Kruti Dev 010" pitchFamily="2" charset="0"/>
              </a:rPr>
              <a:t>Lkewg</a:t>
            </a:r>
            <a:r>
              <a:rPr lang="en-US" sz="2400" b="1" dirty="0" smtClean="0">
                <a:latin typeface="Kruti Dev 010" pitchFamily="2" charset="0"/>
              </a:rPr>
              <a:t> </a:t>
            </a:r>
            <a:r>
              <a:rPr lang="en-US" sz="2400" b="1" dirty="0" err="1" smtClean="0">
                <a:latin typeface="Kruti Dev 010" pitchFamily="2" charset="0"/>
              </a:rPr>
              <a:t>dk;Z</a:t>
            </a:r>
            <a:r>
              <a:rPr lang="en-US" sz="2400" b="1" dirty="0" smtClean="0">
                <a:latin typeface="Kruti Dev 010" pitchFamily="2" charset="0"/>
              </a:rPr>
              <a:t> </a:t>
            </a:r>
            <a:r>
              <a:rPr lang="en-US" sz="2400" b="1" dirty="0" err="1" smtClean="0">
                <a:latin typeface="Kruti Dev 010" pitchFamily="2" charset="0"/>
              </a:rPr>
              <a:t>vkSj</a:t>
            </a:r>
            <a:r>
              <a:rPr lang="en-US" sz="2400" b="1" dirty="0" smtClean="0">
                <a:latin typeface="Kruti Dev 010" pitchFamily="2" charset="0"/>
              </a:rPr>
              <a:t> </a:t>
            </a:r>
            <a:r>
              <a:rPr lang="en-US" sz="2400" b="1" dirty="0" err="1" smtClean="0">
                <a:latin typeface="Kruti Dev 010" pitchFamily="2" charset="0"/>
              </a:rPr>
              <a:t>ckrphr</a:t>
            </a:r>
            <a:endParaRPr lang="en-IN" sz="2400" dirty="0">
              <a:latin typeface="Kruti Dev 010" pitchFamily="2" charset="0"/>
            </a:endParaRP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dirty="0" err="1">
                <a:latin typeface="Kruti Dev 010" pitchFamily="2" charset="0"/>
              </a:rPr>
              <a:t>ukjk</a:t>
            </a:r>
            <a:r>
              <a:rPr lang="en-US" sz="2400" dirty="0">
                <a:latin typeface="Kruti Dev 010" pitchFamily="2" charset="0"/>
              </a:rPr>
              <a:t>;.k </a:t>
            </a:r>
            <a:r>
              <a:rPr lang="en-US" sz="2400" dirty="0" err="1">
                <a:latin typeface="Kruti Dev 010" pitchFamily="2" charset="0"/>
              </a:rPr>
              <a:t>vkSj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uSuk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vius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smtClean="0">
                <a:latin typeface="Kruti Dev 010" pitchFamily="2" charset="0"/>
              </a:rPr>
              <a:t>9 </a:t>
            </a:r>
            <a:r>
              <a:rPr lang="en-US" sz="2400" dirty="0" err="1">
                <a:latin typeface="Kruti Dev 010" pitchFamily="2" charset="0"/>
              </a:rPr>
              <a:t>lky</a:t>
            </a:r>
            <a:r>
              <a:rPr lang="en-US" sz="2400" dirty="0">
                <a:latin typeface="Kruti Dev 010" pitchFamily="2" charset="0"/>
              </a:rPr>
              <a:t> ds </a:t>
            </a:r>
            <a:r>
              <a:rPr lang="en-US" sz="2400" dirty="0" err="1">
                <a:latin typeface="Kruti Dev 010" pitchFamily="2" charset="0"/>
              </a:rPr>
              <a:t>csVs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jkts'k</a:t>
            </a:r>
            <a:r>
              <a:rPr lang="en-US" sz="2400" dirty="0">
                <a:latin typeface="Kruti Dev 010" pitchFamily="2" charset="0"/>
              </a:rPr>
              <a:t> ds </a:t>
            </a:r>
            <a:r>
              <a:rPr lang="en-US" sz="2400" dirty="0" err="1">
                <a:latin typeface="Kruti Dev 010" pitchFamily="2" charset="0"/>
              </a:rPr>
              <a:t>lkFk</a:t>
            </a:r>
            <a:r>
              <a:rPr lang="en-US" sz="2400" dirty="0">
                <a:latin typeface="Kruti Dev 010" pitchFamily="2" charset="0"/>
              </a:rPr>
              <a:t> ,d </a:t>
            </a:r>
            <a:r>
              <a:rPr lang="en-US" sz="2400" dirty="0" err="1" smtClean="0">
                <a:latin typeface="Kruti Dev 010" pitchFamily="2" charset="0"/>
              </a:rPr>
              <a:t>xkao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esa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jgrs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gSa</a:t>
            </a:r>
            <a:r>
              <a:rPr lang="en-US" sz="2400" dirty="0">
                <a:latin typeface="Kruti Dev 010" pitchFamily="2" charset="0"/>
              </a:rPr>
              <a:t>] </a:t>
            </a:r>
            <a:r>
              <a:rPr lang="en-US" sz="2400" dirty="0" err="1" smtClean="0">
                <a:latin typeface="Kruti Dev 010" pitchFamily="2" charset="0"/>
              </a:rPr>
              <a:t>tks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mls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vyx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rjg</a:t>
            </a:r>
            <a:r>
              <a:rPr lang="en-US" sz="2400" dirty="0">
                <a:latin typeface="Kruti Dev 010" pitchFamily="2" charset="0"/>
              </a:rPr>
              <a:t> ls </a:t>
            </a:r>
            <a:r>
              <a:rPr lang="en-US" sz="2400" dirty="0" err="1" smtClean="0">
                <a:latin typeface="Kruti Dev 010" pitchFamily="2" charset="0"/>
              </a:rPr>
              <a:t>ikyrs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gSaA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mudks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yxrk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gS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fd</a:t>
            </a:r>
            <a:r>
              <a:rPr lang="en-US" sz="2400" dirty="0">
                <a:latin typeface="Kruti Dev 010" pitchFamily="2" charset="0"/>
              </a:rPr>
              <a:t> muds </a:t>
            </a:r>
            <a:r>
              <a:rPr lang="en-US" sz="2400" dirty="0" err="1">
                <a:latin typeface="Kruti Dev 010" pitchFamily="2" charset="0"/>
              </a:rPr>
              <a:t>csVs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dks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ckgj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ugha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tkuk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pkfg</a:t>
            </a:r>
            <a:r>
              <a:rPr lang="en-US" sz="2400" dirty="0">
                <a:latin typeface="Kruti Dev 010" pitchFamily="2" charset="0"/>
              </a:rPr>
              <a:t>, </a:t>
            </a:r>
            <a:r>
              <a:rPr lang="en-US" sz="2400" dirty="0" err="1">
                <a:latin typeface="Kruti Dev 010" pitchFamily="2" charset="0"/>
              </a:rPr>
              <a:t>vkSj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vU</a:t>
            </a:r>
            <a:r>
              <a:rPr lang="en-US" sz="2400" dirty="0">
                <a:latin typeface="Kruti Dev 010" pitchFamily="2" charset="0"/>
              </a:rPr>
              <a:t>; </a:t>
            </a:r>
            <a:r>
              <a:rPr lang="en-US" sz="2400" dirty="0" err="1">
                <a:latin typeface="Kruti Dev 010" pitchFamily="2" charset="0"/>
              </a:rPr>
              <a:t>cPpksa</a:t>
            </a:r>
            <a:r>
              <a:rPr lang="en-US" sz="2400" dirty="0">
                <a:latin typeface="Kruti Dev 010" pitchFamily="2" charset="0"/>
              </a:rPr>
              <a:t> ds </a:t>
            </a:r>
            <a:r>
              <a:rPr lang="en-US" sz="2400" dirty="0" err="1">
                <a:latin typeface="Kruti Dev 010" pitchFamily="2" charset="0"/>
              </a:rPr>
              <a:t>lkFk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ugha</a:t>
            </a:r>
            <a:r>
              <a:rPr lang="en-US" sz="2400" dirty="0">
                <a:latin typeface="Kruti Dev 010" pitchFamily="2" charset="0"/>
              </a:rPr>
              <a:t> [</a:t>
            </a:r>
            <a:r>
              <a:rPr lang="en-US" sz="2400" dirty="0" err="1">
                <a:latin typeface="Kruti Dev 010" pitchFamily="2" charset="0"/>
              </a:rPr>
              <a:t>ksyuk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pkfg</a:t>
            </a:r>
            <a:r>
              <a:rPr lang="en-US" sz="2400" dirty="0">
                <a:latin typeface="Kruti Dev 010" pitchFamily="2" charset="0"/>
              </a:rPr>
              <a:t>, </a:t>
            </a:r>
            <a:r>
              <a:rPr lang="en-US" sz="2400" dirty="0" err="1">
                <a:latin typeface="Kruti Dev 010" pitchFamily="2" charset="0"/>
              </a:rPr>
              <a:t>D;ksafd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mls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pksV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yx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ldrh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gSA</a:t>
            </a:r>
            <a:r>
              <a:rPr lang="en-US" sz="2400" dirty="0">
                <a:latin typeface="Kruti Dev 010" pitchFamily="2" charset="0"/>
              </a:rPr>
              <a:t> muds </a:t>
            </a:r>
            <a:r>
              <a:rPr lang="en-US" sz="2400" dirty="0" err="1">
                <a:latin typeface="Kruti Dev 010" pitchFamily="2" charset="0"/>
              </a:rPr>
              <a:t>iM+kslh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lksprs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gSa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fd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jkts'k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dks</a:t>
            </a:r>
            <a:r>
              <a:rPr lang="en-US" sz="2400" dirty="0">
                <a:latin typeface="Kruti Dev 010" pitchFamily="2" charset="0"/>
              </a:rPr>
              <a:t> muds </a:t>
            </a:r>
            <a:r>
              <a:rPr lang="en-US" sz="2400" dirty="0" err="1">
                <a:latin typeface="Kruti Dev 010" pitchFamily="2" charset="0"/>
              </a:rPr>
              <a:t>cPpksa</a:t>
            </a:r>
            <a:r>
              <a:rPr lang="en-US" sz="2400" dirty="0">
                <a:latin typeface="Kruti Dev 010" pitchFamily="2" charset="0"/>
              </a:rPr>
              <a:t> ds </a:t>
            </a:r>
            <a:r>
              <a:rPr lang="en-US" sz="2400" dirty="0" err="1">
                <a:latin typeface="Kruti Dev 010" pitchFamily="2" charset="0"/>
              </a:rPr>
              <a:t>lkFk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ugha</a:t>
            </a:r>
            <a:r>
              <a:rPr lang="en-US" sz="2400" dirty="0">
                <a:latin typeface="Kruti Dev 010" pitchFamily="2" charset="0"/>
              </a:rPr>
              <a:t> [</a:t>
            </a:r>
            <a:r>
              <a:rPr lang="en-US" sz="2400" dirty="0" err="1">
                <a:latin typeface="Kruti Dev 010" pitchFamily="2" charset="0"/>
              </a:rPr>
              <a:t>ksyuk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pkfg</a:t>
            </a:r>
            <a:r>
              <a:rPr lang="en-US" sz="2400" dirty="0">
                <a:latin typeface="Kruti Dev 010" pitchFamily="2" charset="0"/>
              </a:rPr>
              <a:t>, </a:t>
            </a:r>
            <a:r>
              <a:rPr lang="en-US" sz="2400" dirty="0" err="1">
                <a:latin typeface="Kruti Dev 010" pitchFamily="2" charset="0"/>
              </a:rPr>
              <a:t>D;ksafd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og</a:t>
            </a:r>
            <a:r>
              <a:rPr lang="en-US" sz="2400" dirty="0">
                <a:latin typeface="Kruti Dev 010" pitchFamily="2" charset="0"/>
              </a:rPr>
              <a:t> muds </a:t>
            </a:r>
            <a:r>
              <a:rPr lang="en-US" sz="2400" dirty="0" err="1">
                <a:latin typeface="Kruti Dev 010" pitchFamily="2" charset="0"/>
              </a:rPr>
              <a:t>fy</a:t>
            </a:r>
            <a:r>
              <a:rPr lang="en-US" sz="2400" dirty="0">
                <a:latin typeface="Kruti Dev 010" pitchFamily="2" charset="0"/>
              </a:rPr>
              <a:t>, </a:t>
            </a:r>
            <a:r>
              <a:rPr lang="en-US" sz="2400" dirty="0" err="1" smtClean="0">
                <a:latin typeface="Kruti Dev 010" pitchFamily="2" charset="0"/>
              </a:rPr>
              <a:t>eqlhcr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>
                <a:latin typeface="Kruti Dev 010" pitchFamily="2" charset="0"/>
              </a:rPr>
              <a:t>cu </a:t>
            </a:r>
            <a:r>
              <a:rPr lang="en-US" sz="2400" dirty="0" err="1">
                <a:latin typeface="Kruti Dev 010" pitchFamily="2" charset="0"/>
              </a:rPr>
              <a:t>ldrk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gSA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D;k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jkts'k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dks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enn</a:t>
            </a:r>
            <a:r>
              <a:rPr lang="en-US" sz="2400" dirty="0">
                <a:latin typeface="Kruti Dev 010" pitchFamily="2" charset="0"/>
              </a:rPr>
              <a:t> dh t:jr </a:t>
            </a:r>
            <a:r>
              <a:rPr lang="en-US" sz="2400" dirty="0" err="1">
                <a:latin typeface="Kruti Dev 010" pitchFamily="2" charset="0"/>
              </a:rPr>
              <a:t>gS</a:t>
            </a:r>
            <a:r>
              <a:rPr lang="en-US" sz="2400" dirty="0">
                <a:latin typeface="Kruti Dev 010" pitchFamily="2" charset="0"/>
              </a:rPr>
              <a:t>\</a:t>
            </a:r>
            <a:endParaRPr lang="en-IN" sz="2400" dirty="0">
              <a:latin typeface="Kruti Dev 01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41828" y="1401020"/>
            <a:ext cx="34398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b="1" dirty="0" err="1" smtClean="0">
                <a:solidFill>
                  <a:srgbClr val="FFC000"/>
                </a:solidFill>
                <a:latin typeface="Kruti Dev 010" pitchFamily="2" charset="0"/>
              </a:rPr>
              <a:t>dgkuh</a:t>
            </a:r>
            <a:r>
              <a:rPr lang="en-US" sz="2800" b="1" dirty="0" smtClean="0">
                <a:solidFill>
                  <a:srgbClr val="FFC000"/>
                </a:solidFill>
                <a:latin typeface="Kruti Dev 010" pitchFamily="2" charset="0"/>
              </a:rPr>
              <a:t> 1 </a:t>
            </a:r>
            <a:endParaRPr lang="en-US" sz="2800" b="1" dirty="0">
              <a:solidFill>
                <a:srgbClr val="FFC000"/>
              </a:solidFill>
              <a:latin typeface="Kruti Dev 01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5945" y="4387383"/>
            <a:ext cx="3260602" cy="2256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543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1309</TotalTime>
  <Words>1430</Words>
  <Application>Microsoft Office PowerPoint</Application>
  <PresentationFormat>On-screen Show (4:3)</PresentationFormat>
  <Paragraphs>131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MS Mincho</vt:lpstr>
      <vt:lpstr>Arial</vt:lpstr>
      <vt:lpstr>Calibri</vt:lpstr>
      <vt:lpstr>Kruti Dev 010</vt:lpstr>
      <vt:lpstr>Mangal</vt:lpstr>
      <vt:lpstr>Symbol</vt:lpstr>
      <vt:lpstr>Wingdings</vt:lpstr>
      <vt:lpstr>Office Theme</vt:lpstr>
      <vt:lpstr>PowerPoint Presentation</vt:lpstr>
      <vt:lpstr>ifjHkk"kk</vt:lpstr>
      <vt:lpstr>mÌs’;</vt:lpstr>
      <vt:lpstr>cky vf/kdkjksa dh ifjHkk"kk</vt:lpstr>
      <vt:lpstr>cPpksa dks vyx vf/kdkjksa dh vko';drk D;ksa gS\</vt:lpstr>
      <vt:lpstr>PowerPoint Presentation</vt:lpstr>
      <vt:lpstr>cky vf/kdkjksa dk mYya?ku dSls fd;k tkrk gS</vt:lpstr>
      <vt:lpstr>cky vf/kdkj *t:jr vk/kkfjr* ls *vf/kdkj vk/kkfjr*</vt:lpstr>
      <vt:lpstr>cPpksa dks laj{k.k dh vko’;drk</vt:lpstr>
      <vt:lpstr>PowerPoint Presentation</vt:lpstr>
      <vt:lpstr>PowerPoint Presentation</vt:lpstr>
      <vt:lpstr>xSj&amp;ijØkE; vf/kdkj</vt:lpstr>
      <vt:lpstr>Hkkjr ds lafo/kku ds vuqlkj cPpksa dh j{kk ds fy, ekSfyd vf/kdkj vkSj funsZ'kd fl)kar</vt:lpstr>
      <vt:lpstr>Hkkjr ds lafo/kku ds vuqlkj cPpksa dh j{kk ds fy, ekSfyd vf/kdkj vkSj funsZ'kd fl)kar</vt:lpstr>
      <vt:lpstr>d'kksj U;k; ¼cPpksa dh ns[kHkky vkSj laj{k.k½ vf/kfu;e] 2015 ds mís';</vt:lpstr>
      <vt:lpstr>cPpksa dh ns[kHkky vkSj laj{k.k dh vko';drk ¼CNCP½</vt:lpstr>
      <vt:lpstr>laLFkkxr ns[kHkky</vt:lpstr>
      <vt:lpstr>;kSu vijk/kksa ls ckydksa dk laj{k.k vf/kfu;e ds rgr lwphc) naM</vt:lpstr>
      <vt:lpstr>mÌs’;</vt:lpstr>
      <vt:lpstr>forj.k lajpuk &amp;vkbZ-lh-ih-,l-</vt:lpstr>
      <vt:lpstr>vo;o</vt:lpstr>
    </vt:vector>
  </TitlesOfParts>
  <Company>Quantum Clinical Trials Inc.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Base Module</dc:title>
  <dc:creator>Amar Nidhi</dc:creator>
  <cp:lastModifiedBy>Darshan</cp:lastModifiedBy>
  <cp:revision>244</cp:revision>
  <cp:lastPrinted>2018-03-27T09:11:39Z</cp:lastPrinted>
  <dcterms:created xsi:type="dcterms:W3CDTF">2018-03-25T10:01:01Z</dcterms:created>
  <dcterms:modified xsi:type="dcterms:W3CDTF">2019-09-26T10:18:14Z</dcterms:modified>
</cp:coreProperties>
</file>