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88" r:id="rId4"/>
    <p:sldId id="290" r:id="rId5"/>
    <p:sldId id="301" r:id="rId6"/>
    <p:sldId id="302" r:id="rId7"/>
    <p:sldId id="300" r:id="rId8"/>
    <p:sldId id="293" r:id="rId9"/>
    <p:sldId id="294" r:id="rId10"/>
    <p:sldId id="303" r:id="rId11"/>
    <p:sldId id="296" r:id="rId12"/>
    <p:sldId id="304" r:id="rId13"/>
    <p:sldId id="298" r:id="rId14"/>
    <p:sldId id="305" r:id="rId15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E"/>
    <a:srgbClr val="E0ECBC"/>
    <a:srgbClr val="00833E"/>
    <a:srgbClr val="FFDE81"/>
    <a:srgbClr val="77777A"/>
    <a:srgbClr val="960374"/>
    <a:srgbClr val="96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5" autoAdjust="0"/>
    <p:restoredTop sz="94434" autoAdjust="0"/>
  </p:normalViewPr>
  <p:slideViewPr>
    <p:cSldViewPr snapToGrid="0" snapToObjects="1">
      <p:cViewPr varScale="1">
        <p:scale>
          <a:sx n="109" d="100"/>
          <a:sy n="109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635F7-D455-4533-A72B-3628C6A5EF8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AE663-259C-425D-A56D-6CDFB44A6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FFFDE-2220-4854-AA6A-AC9B1364DC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311C-B3C3-4230-B508-F7251C4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4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6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5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8675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7008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68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854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F67F-D136-4E46-8350-3BF0FA7AC1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46CC-F843-8B45-A1E6-4377C5D43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B050"/>
          </a:solidFill>
          <a:ln>
            <a:solidFill>
              <a:srgbClr val="961E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01600" y="576613"/>
            <a:ext cx="9245600" cy="1470025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Kruti Dev 010" pitchFamily="2" charset="0"/>
              </a:rPr>
              <a:t>QSflfyVsVj</a:t>
            </a:r>
            <a:r>
              <a:rPr lang="en-US" sz="4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Kruti Dev 010" pitchFamily="2" charset="0"/>
              </a:rPr>
              <a:t>gsrq</a:t>
            </a:r>
            <a:r>
              <a:rPr lang="en-US" sz="4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Kruti Dev 010" pitchFamily="2" charset="0"/>
              </a:rPr>
              <a:t>ekxZnf’kZdk</a:t>
            </a:r>
            <a:endParaRPr lang="en-US" sz="6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03" y="2373557"/>
            <a:ext cx="5589022" cy="37182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5993004"/>
            <a:ext cx="9144000" cy="851359"/>
            <a:chOff x="0" y="6006640"/>
            <a:chExt cx="9144000" cy="851359"/>
          </a:xfrm>
        </p:grpSpPr>
        <p:sp>
          <p:nvSpPr>
            <p:cNvPr id="8" name="Rectangle 7"/>
            <p:cNvSpPr/>
            <p:nvPr/>
          </p:nvSpPr>
          <p:spPr>
            <a:xfrm>
              <a:off x="0" y="6006640"/>
              <a:ext cx="9144000" cy="85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4038" t="81472" r="19718" b="10118"/>
            <a:stretch/>
          </p:blipFill>
          <p:spPr>
            <a:xfrm>
              <a:off x="3164114" y="6178730"/>
              <a:ext cx="3048000" cy="55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4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0857" y="2612572"/>
            <a:ext cx="7416800" cy="411567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90839" y="3136075"/>
            <a:ext cx="6995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Kruti Dev 010" pitchFamily="2" charset="0"/>
              </a:rPr>
              <a:t>dsl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LVMh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smtClean="0">
                <a:latin typeface="Kruti Dev 010" pitchFamily="2" charset="0"/>
              </a:rPr>
              <a:t>2 </a:t>
            </a:r>
            <a:endParaRPr lang="en-US" sz="2000" dirty="0">
              <a:latin typeface="Kruti Dev 010" pitchFamily="2" charset="0"/>
            </a:endParaRPr>
          </a:p>
          <a:p>
            <a:r>
              <a:rPr lang="en-US" sz="2000" dirty="0" err="1">
                <a:latin typeface="Kruti Dev 010" pitchFamily="2" charset="0"/>
              </a:rPr>
              <a:t>tc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x.kra</a:t>
            </a:r>
            <a:r>
              <a:rPr lang="en-US" sz="2000" dirty="0">
                <a:latin typeface="Kruti Dev 010" pitchFamily="2" charset="0"/>
              </a:rPr>
              <a:t>= </a:t>
            </a:r>
            <a:r>
              <a:rPr lang="en-US" sz="2000" dirty="0" err="1">
                <a:latin typeface="Kruti Dev 010" pitchFamily="2" charset="0"/>
              </a:rPr>
              <a:t>fnol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dk;ZØe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vk;ksftr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</a:t>
            </a:r>
            <a:r>
              <a:rPr lang="en-US" sz="2000" dirty="0">
                <a:latin typeface="Kruti Dev 010" pitchFamily="2" charset="0"/>
              </a:rPr>
              <a:t>] ml le; </a:t>
            </a:r>
            <a:r>
              <a:rPr lang="en-US" sz="2000" dirty="0" err="1">
                <a:latin typeface="Kruti Dev 010" pitchFamily="2" charset="0"/>
              </a:rPr>
              <a:t>g"kZ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fuxjkuh</a:t>
            </a:r>
            <a:r>
              <a:rPr lang="en-US" sz="2000" dirty="0">
                <a:latin typeface="Kruti Dev 010" pitchFamily="2" charset="0"/>
              </a:rPr>
              <a:t> ?</a:t>
            </a:r>
            <a:r>
              <a:rPr lang="en-US" sz="2000" dirty="0" err="1">
                <a:latin typeface="Kruti Dev 010" pitchFamily="2" charset="0"/>
              </a:rPr>
              <a:t>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djhc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lIrkg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fcrk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pqdk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fuxjkuh</a:t>
            </a:r>
            <a:r>
              <a:rPr lang="en-US" sz="2000" dirty="0">
                <a:latin typeface="Kruti Dev 010" pitchFamily="2" charset="0"/>
              </a:rPr>
              <a:t> ?</a:t>
            </a:r>
            <a:r>
              <a:rPr lang="en-US" sz="2000" dirty="0" err="1">
                <a:latin typeface="Kruti Dev 010" pitchFamily="2" charset="0"/>
              </a:rPr>
              <a:t>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blfy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yk;k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D;ksafd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tc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viuh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cgu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,d </a:t>
            </a:r>
            <a:r>
              <a:rPr lang="en-US" sz="2000" dirty="0" err="1">
                <a:latin typeface="Kruti Dev 010" pitchFamily="2" charset="0"/>
              </a:rPr>
              <a:t>NsM+NkM</a:t>
            </a:r>
            <a:r>
              <a:rPr lang="en-US" sz="2000" dirty="0">
                <a:latin typeface="Kruti Dev 010" pitchFamily="2" charset="0"/>
              </a:rPr>
              <a:t>+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okys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cpkus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dksf'k'k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</a:t>
            </a:r>
            <a:r>
              <a:rPr lang="en-US" sz="2000" dirty="0">
                <a:latin typeface="Kruti Dev 010" pitchFamily="2" charset="0"/>
              </a:rPr>
              <a:t>] ml </a:t>
            </a:r>
            <a:r>
              <a:rPr lang="en-US" sz="2000" dirty="0" err="1">
                <a:latin typeface="Kruti Dev 010" pitchFamily="2" charset="0"/>
              </a:rPr>
              <a:t>nkSjku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NsM+NkM</a:t>
            </a:r>
            <a:r>
              <a:rPr lang="en-US" sz="2000" dirty="0">
                <a:latin typeface="Kruti Dev 010" pitchFamily="2" charset="0"/>
              </a:rPr>
              <a:t>+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okys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ekSr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xbZA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fuxjkuh</a:t>
            </a:r>
            <a:r>
              <a:rPr lang="en-US" sz="2000" dirty="0">
                <a:latin typeface="Kruti Dev 010" pitchFamily="2" charset="0"/>
              </a:rPr>
              <a:t> ?</a:t>
            </a:r>
            <a:r>
              <a:rPr lang="en-US" sz="2000" dirty="0" err="1">
                <a:latin typeface="Kruti Dev 010" pitchFamily="2" charset="0"/>
              </a:rPr>
              <a:t>kj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ekgkSy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og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rkyesy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ugha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og</a:t>
            </a:r>
            <a:r>
              <a:rPr lang="en-US" sz="2000" dirty="0" smtClean="0">
                <a:latin typeface="Kruti Dev 010" pitchFamily="2" charset="0"/>
              </a:rPr>
              <a:t> ml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Þdkfryß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vkjksi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yxkus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çfr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cgqr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vkØked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dqN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lkFk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fHkM</a:t>
            </a:r>
            <a:r>
              <a:rPr lang="en-US" sz="2000" dirty="0">
                <a:latin typeface="Kruti Dev 010" pitchFamily="2" charset="0"/>
              </a:rPr>
              <a:t>+ </a:t>
            </a:r>
            <a:r>
              <a:rPr lang="en-US" sz="2000" dirty="0" err="1">
                <a:latin typeface="Kruti Dev 010" pitchFamily="2" charset="0"/>
              </a:rPr>
              <a:t>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lh-MCY;w-lh</a:t>
            </a:r>
            <a:r>
              <a:rPr lang="en-US" sz="2000" dirty="0">
                <a:latin typeface="Kruti Dev 010" pitchFamily="2" charset="0"/>
              </a:rPr>
              <a:t>- </a:t>
            </a:r>
            <a:r>
              <a:rPr lang="en-US" sz="2000" dirty="0" err="1">
                <a:latin typeface="Kruti Dev 010" pitchFamily="2" charset="0"/>
              </a:rPr>
              <a:t>lnL;ksa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g"kZ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dgkuh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lqukbZ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crk;k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rjg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og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vU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lkFk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fey&amp;tqydj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ugha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rFkk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blls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lcd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ysdj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vPNk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crkZo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smtClean="0">
                <a:latin typeface="Kruti Dev 010" pitchFamily="2" charset="0"/>
              </a:rPr>
              <a:t>,</a:t>
            </a:r>
            <a:r>
              <a:rPr lang="en-US" sz="2000" dirty="0" err="1" smtClean="0">
                <a:latin typeface="Kruti Dev 010" pitchFamily="2" charset="0"/>
              </a:rPr>
              <a:t>oa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lHkh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ds </a:t>
            </a:r>
            <a:r>
              <a:rPr lang="en-US" sz="2000" dirty="0" err="1">
                <a:latin typeface="Kruti Dev 010" pitchFamily="2" charset="0"/>
              </a:rPr>
              <a:t>lkFk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fey&amp;tqydj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pkfg,A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2971" y="1334486"/>
            <a:ext cx="2293257" cy="19158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7770" y="2001285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mnkgj.k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nsuk</a:t>
            </a:r>
            <a:endParaRPr lang="en-US" sz="24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67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iz’u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iwNuk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3886" y="1625600"/>
            <a:ext cx="732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Kruti Dev 010" pitchFamily="2" charset="0"/>
              </a:rPr>
              <a:t>vH;kl</a:t>
            </a:r>
            <a:r>
              <a:rPr lang="en-US" sz="2000" b="1" dirty="0">
                <a:latin typeface="Kruti Dev 010" pitchFamily="2" charset="0"/>
              </a:rPr>
              <a:t>&amp;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uhps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xbZ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lwph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ç'u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çdkj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igpku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djsa</a:t>
            </a:r>
            <a:r>
              <a:rPr lang="en-US" sz="2000" dirty="0" smtClean="0">
                <a:latin typeface="Kruti Dev 010" pitchFamily="2" charset="0"/>
              </a:rPr>
              <a:t>%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153886" y="2120483"/>
            <a:ext cx="7068457" cy="6358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1153886" y="2857920"/>
            <a:ext cx="7068457" cy="6358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8686" y="2974034"/>
            <a:ext cx="65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vU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lgokfl;ksa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lkFk</a:t>
            </a:r>
            <a:r>
              <a:rPr lang="en-US" sz="2000" dirty="0">
                <a:latin typeface="Kruti Dev 010" pitchFamily="2" charset="0"/>
              </a:rPr>
              <a:t> fey </a:t>
            </a:r>
            <a:r>
              <a:rPr lang="en-US" sz="2000" dirty="0" err="1">
                <a:latin typeface="Kruti Dev 010" pitchFamily="2" charset="0"/>
              </a:rPr>
              <a:t>jgs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\</a:t>
            </a:r>
          </a:p>
        </p:txBody>
      </p:sp>
      <p:sp>
        <p:nvSpPr>
          <p:cNvPr id="15" name="Pentagon 14"/>
          <p:cNvSpPr/>
          <p:nvPr/>
        </p:nvSpPr>
        <p:spPr>
          <a:xfrm>
            <a:off x="1153886" y="3604287"/>
            <a:ext cx="7068457" cy="6358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58686" y="3720401"/>
            <a:ext cx="65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Kruti Dev 010" pitchFamily="2" charset="0"/>
              </a:rPr>
              <a:t>vki ;</a:t>
            </a:r>
            <a:r>
              <a:rPr lang="de-DE" sz="2000" dirty="0" smtClean="0">
                <a:latin typeface="Kruti Dev 010" pitchFamily="2" charset="0"/>
              </a:rPr>
              <a:t>gka </a:t>
            </a:r>
            <a:r>
              <a:rPr lang="de-DE" sz="2000" dirty="0">
                <a:latin typeface="Kruti Dev 010" pitchFamily="2" charset="0"/>
              </a:rPr>
              <a:t>fdu pqukSfr;ksa dk lkeuk dj jgs gSa\</a:t>
            </a:r>
          </a:p>
        </p:txBody>
      </p:sp>
      <p:sp>
        <p:nvSpPr>
          <p:cNvPr id="17" name="Pentagon 16"/>
          <p:cNvSpPr/>
          <p:nvPr/>
        </p:nvSpPr>
        <p:spPr>
          <a:xfrm>
            <a:off x="1153886" y="4325595"/>
            <a:ext cx="7068457" cy="6358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58686" y="4441709"/>
            <a:ext cx="65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lkeqnkf;d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lsok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fgLls</a:t>
            </a:r>
            <a:r>
              <a:rPr lang="en-US" sz="2000" dirty="0">
                <a:latin typeface="Kruti Dev 010" pitchFamily="2" charset="0"/>
              </a:rPr>
              <a:t> ds :</a:t>
            </a:r>
            <a:r>
              <a:rPr lang="en-US" sz="2000" dirty="0" err="1">
                <a:latin typeface="Kruti Dev 010" pitchFamily="2" charset="0"/>
              </a:rPr>
              <a:t>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xfrfof</a:t>
            </a:r>
            <a:r>
              <a:rPr lang="en-US" sz="2000" dirty="0" smtClean="0">
                <a:latin typeface="Kruti Dev 010" pitchFamily="2" charset="0"/>
              </a:rPr>
              <a:t>/</a:t>
            </a:r>
            <a:r>
              <a:rPr lang="en-US" sz="2000" dirty="0" err="1" smtClean="0">
                <a:latin typeface="Kruti Dev 010" pitchFamily="2" charset="0"/>
              </a:rPr>
              <a:t>k;k</a:t>
            </a:r>
            <a:r>
              <a:rPr lang="en-US" sz="2000" dirty="0" err="1">
                <a:latin typeface="Kruti Dev 010" pitchFamily="2" charset="0"/>
              </a:rPr>
              <a:t>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\</a:t>
            </a:r>
          </a:p>
        </p:txBody>
      </p:sp>
      <p:sp>
        <p:nvSpPr>
          <p:cNvPr id="19" name="Pentagon 18"/>
          <p:cNvSpPr/>
          <p:nvPr/>
        </p:nvSpPr>
        <p:spPr>
          <a:xfrm>
            <a:off x="1153886" y="5073694"/>
            <a:ext cx="7068457" cy="6358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58686" y="5189808"/>
            <a:ext cx="65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ruti Dev 010" pitchFamily="2" charset="0"/>
              </a:rPr>
              <a:t>D;k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lkeqnkf;d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lsok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Hkkx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ysrs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\</a:t>
            </a:r>
            <a:endParaRPr lang="en-US" sz="2000" dirty="0">
              <a:latin typeface="B Bharati GopikaTwo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1153886" y="5796170"/>
            <a:ext cx="7068457" cy="6358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58686" y="5912284"/>
            <a:ext cx="65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vki</a:t>
            </a:r>
            <a:r>
              <a:rPr lang="en-US" sz="2000" dirty="0">
                <a:latin typeface="Kruti Dev 010" pitchFamily="2" charset="0"/>
              </a:rPr>
              <a:t> ;</a:t>
            </a:r>
            <a:r>
              <a:rPr lang="en-US" sz="2000" dirty="0" err="1" smtClean="0">
                <a:latin typeface="Kruti Dev 010" pitchFamily="2" charset="0"/>
              </a:rPr>
              <a:t>gk</a:t>
            </a:r>
            <a:r>
              <a:rPr lang="en-US" sz="2000" dirty="0" err="1">
                <a:latin typeface="Kruti Dev 010" pitchFamily="2" charset="0"/>
              </a:rPr>
              <a:t>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viuk</a:t>
            </a:r>
            <a:r>
              <a:rPr lang="en-US" sz="2000" dirty="0">
                <a:latin typeface="Kruti Dev 010" pitchFamily="2" charset="0"/>
              </a:rPr>
              <a:t> le; </a:t>
            </a:r>
            <a:r>
              <a:rPr lang="en-US" sz="2000" dirty="0" err="1">
                <a:latin typeface="Kruti Dev 010" pitchFamily="2" charset="0"/>
              </a:rPr>
              <a:t>dSls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fcrkrs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\</a:t>
            </a:r>
            <a:endParaRPr lang="en-US" sz="2000" dirty="0">
              <a:latin typeface="B Bharati GopikaTw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372" y="2045115"/>
            <a:ext cx="27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1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372" y="2768317"/>
            <a:ext cx="2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2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5372" y="3588509"/>
            <a:ext cx="2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3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5372" y="4338877"/>
            <a:ext cx="2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4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5372" y="5070789"/>
            <a:ext cx="2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5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5372" y="5780424"/>
            <a:ext cx="2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6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8686" y="2283992"/>
            <a:ext cx="65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çs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x`g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fu;eksa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ikyu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egRoiw.kZ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950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67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iz’u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iwNuk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</a:p>
        </p:txBody>
      </p:sp>
      <p:sp>
        <p:nvSpPr>
          <p:cNvPr id="9" name="Pentagon 8"/>
          <p:cNvSpPr/>
          <p:nvPr/>
        </p:nvSpPr>
        <p:spPr>
          <a:xfrm>
            <a:off x="1153886" y="1914418"/>
            <a:ext cx="7068457" cy="841101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1153886" y="2857920"/>
            <a:ext cx="7068457" cy="6358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8686" y="2974034"/>
            <a:ext cx="65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,d </a:t>
            </a:r>
            <a:r>
              <a:rPr lang="en-US" sz="2000" dirty="0" err="1">
                <a:latin typeface="Kruti Dev 010" pitchFamily="2" charset="0"/>
              </a:rPr>
              <a:t>ckj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dbZ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loky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iwNuk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Bhd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\</a:t>
            </a:r>
          </a:p>
        </p:txBody>
      </p:sp>
      <p:sp>
        <p:nvSpPr>
          <p:cNvPr id="15" name="Pentagon 14"/>
          <p:cNvSpPr/>
          <p:nvPr/>
        </p:nvSpPr>
        <p:spPr>
          <a:xfrm>
            <a:off x="1153886" y="3604287"/>
            <a:ext cx="7068457" cy="63583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58686" y="3720401"/>
            <a:ext cx="65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Kruti Dev 010" pitchFamily="2" charset="0"/>
              </a:rPr>
              <a:t>D;k loky iwNus ds ckn tokc dk bartkj djuk Bhd gS\</a:t>
            </a:r>
          </a:p>
        </p:txBody>
      </p:sp>
      <p:sp>
        <p:nvSpPr>
          <p:cNvPr id="17" name="Pentagon 16"/>
          <p:cNvSpPr/>
          <p:nvPr/>
        </p:nvSpPr>
        <p:spPr>
          <a:xfrm>
            <a:off x="1153886" y="4325594"/>
            <a:ext cx="7068457" cy="993381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58686" y="4441709"/>
            <a:ext cx="65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ruti Dev 010" pitchFamily="2" charset="0"/>
              </a:rPr>
              <a:t>;</a:t>
            </a:r>
            <a:r>
              <a:rPr lang="en-US" sz="2000" dirty="0" err="1">
                <a:latin typeface="Kruti Dev 010" pitchFamily="2" charset="0"/>
              </a:rPr>
              <a:t>fn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fdlh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fo'ks"k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ç'u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ugha</a:t>
            </a:r>
            <a:r>
              <a:rPr lang="en-US" sz="2000" dirty="0">
                <a:latin typeface="Kruti Dev 010" pitchFamily="2" charset="0"/>
              </a:rPr>
              <a:t> le&gt;k </a:t>
            </a:r>
            <a:r>
              <a:rPr lang="en-US" sz="2000" dirty="0" err="1">
                <a:latin typeface="Kruti Dev 010" pitchFamily="2" charset="0"/>
              </a:rPr>
              <a:t>x;k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rks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mlh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rjhds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nksgjk;k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</a:t>
            </a:r>
            <a:r>
              <a:rPr lang="en-US" sz="2000" dirty="0">
                <a:latin typeface="Kruti Dev 010" pitchFamily="2" charset="0"/>
              </a:rPr>
              <a:t>, ;k </a:t>
            </a:r>
            <a:r>
              <a:rPr lang="en-US" sz="2000" dirty="0" err="1" smtClean="0">
                <a:latin typeface="Kruti Dev 010" pitchFamily="2" charset="0"/>
              </a:rPr>
              <a:t>vyx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rjhds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iwNk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</a:t>
            </a:r>
            <a:r>
              <a:rPr lang="en-US" sz="2000" dirty="0">
                <a:latin typeface="Kruti Dev 010" pitchFamily="2" charset="0"/>
              </a:rPr>
              <a:t>,\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5372" y="2045115"/>
            <a:ext cx="27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1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372" y="2768317"/>
            <a:ext cx="2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2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5372" y="3588509"/>
            <a:ext cx="2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3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5372" y="4338877"/>
            <a:ext cx="2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 Bharati GopikaTwo" pitchFamily="2" charset="0"/>
              </a:rPr>
              <a:t>4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B Bharati GopikaTw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8686" y="2077928"/>
            <a:ext cx="65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ç'u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iwNrs</a:t>
            </a:r>
            <a:r>
              <a:rPr lang="en-US" sz="2000" dirty="0">
                <a:latin typeface="Kruti Dev 010" pitchFamily="2" charset="0"/>
              </a:rPr>
              <a:t> le;] 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,</a:t>
            </a:r>
            <a:r>
              <a:rPr lang="en-US" sz="2000" dirty="0" err="1">
                <a:latin typeface="Kruti Dev 010" pitchFamily="2" charset="0"/>
              </a:rPr>
              <a:t>sls</a:t>
            </a:r>
            <a:r>
              <a:rPr lang="en-US" sz="2000" dirty="0">
                <a:latin typeface="Kruti Dev 010" pitchFamily="2" charset="0"/>
              </a:rPr>
              <a:t> '</a:t>
            </a:r>
            <a:r>
              <a:rPr lang="en-US" sz="2000" dirty="0" err="1">
                <a:latin typeface="Kruti Dev 010" pitchFamily="2" charset="0"/>
              </a:rPr>
              <a:t>kCnksa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mi;ksx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Bhd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yksx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ugha</a:t>
            </a:r>
            <a:r>
              <a:rPr lang="en-US" sz="2000" dirty="0">
                <a:latin typeface="Kruti Dev 010" pitchFamily="2" charset="0"/>
              </a:rPr>
              <a:t> le&gt; </a:t>
            </a:r>
            <a:r>
              <a:rPr lang="en-US" sz="2000" dirty="0" err="1">
                <a:latin typeface="Kruti Dev 010" pitchFamily="2" charset="0"/>
              </a:rPr>
              <a:t>ldrs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2328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67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lquuk</a:t>
            </a:r>
            <a:endParaRPr lang="en-US" sz="32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1829" y="1625600"/>
            <a:ext cx="7634514" cy="319431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9099" y="1957589"/>
            <a:ext cx="6967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çHkkoh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lapkj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lquuk</a:t>
            </a:r>
            <a:r>
              <a:rPr lang="en-US" sz="2000" dirty="0">
                <a:latin typeface="Kruti Dev 010" pitchFamily="2" charset="0"/>
              </a:rPr>
              <a:t> ,d </a:t>
            </a:r>
            <a:r>
              <a:rPr lang="en-US" sz="2000" dirty="0" err="1">
                <a:latin typeface="Kruti Dev 010" pitchFamily="2" charset="0"/>
              </a:rPr>
              <a:t>egRoiw.kZ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dkS'ky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yksxksa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mfpr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lapkj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,] </a:t>
            </a:r>
            <a:r>
              <a:rPr lang="en-US" sz="2000" dirty="0" err="1">
                <a:latin typeface="Kruti Dev 010" pitchFamily="2" charset="0"/>
              </a:rPr>
              <a:t>mUgsa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viuh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nsus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rFkk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loky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iwNus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çksRlkfgr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çklafxd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rF;kRed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mnkgj.k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egRoiw.kZ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lans'k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ljy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laf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kIr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pkfg,A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yach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ckrphr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chp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la{</a:t>
            </a:r>
            <a:r>
              <a:rPr lang="en-US" sz="2000" dirty="0" err="1">
                <a:latin typeface="Kruti Dev 010" pitchFamily="2" charset="0"/>
              </a:rPr>
              <a:t>ksi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lans'k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csgrj</a:t>
            </a:r>
            <a:r>
              <a:rPr lang="en-US" sz="2000" dirty="0">
                <a:latin typeface="Kruti Dev 010" pitchFamily="2" charset="0"/>
              </a:rPr>
              <a:t> &lt;ax ls le&gt;us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enn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feyrh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lapkj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eryc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dsoy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tkudkjh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ugha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cfYd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yksxksa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çsfjr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mudh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ç'kalk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HkkoukRed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tqM+ko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smtClean="0">
                <a:latin typeface="Kruti Dev 010" pitchFamily="2" charset="0"/>
              </a:rPr>
              <a:t>j[</a:t>
            </a:r>
            <a:r>
              <a:rPr lang="en-US" sz="2000" dirty="0" err="1" smtClean="0">
                <a:latin typeface="Kruti Dev 010" pitchFamily="2" charset="0"/>
              </a:rPr>
              <a:t>kuk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lgh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loky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iwNuk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67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Lkkjka’k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1829" y="1625600"/>
            <a:ext cx="7634514" cy="45047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9099" y="1957589"/>
            <a:ext cx="6967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O;fä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mfpr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lEeku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nsaA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lgh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tkudkjh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nsaA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yksxksa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vko</a:t>
            </a:r>
            <a:r>
              <a:rPr lang="en-US" sz="2000" dirty="0">
                <a:latin typeface="Kruti Dev 010" pitchFamily="2" charset="0"/>
              </a:rPr>
              <a:t>';</a:t>
            </a:r>
            <a:r>
              <a:rPr lang="en-US" sz="2000" dirty="0" err="1">
                <a:latin typeface="Kruti Dev 010" pitchFamily="2" charset="0"/>
              </a:rPr>
              <a:t>drk</a:t>
            </a:r>
            <a:r>
              <a:rPr lang="en-US" sz="2000" dirty="0">
                <a:latin typeface="Kruti Dev 010" pitchFamily="2" charset="0"/>
              </a:rPr>
              <a:t>] le;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lqfo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çfr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laosnu'khy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jgsaA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xksiuh;rk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cuk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smtClean="0">
                <a:latin typeface="Kruti Dev 010" pitchFamily="2" charset="0"/>
              </a:rPr>
              <a:t>j[</a:t>
            </a:r>
            <a:r>
              <a:rPr lang="en-US" sz="2000" dirty="0" err="1" smtClean="0">
                <a:latin typeface="Kruti Dev 010" pitchFamily="2" charset="0"/>
              </a:rPr>
              <a:t>ksaA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ldkjkRed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yksxksa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oSls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gh</a:t>
            </a:r>
            <a:r>
              <a:rPr lang="en-US" sz="2000" smtClean="0">
                <a:latin typeface="Kruti Dev 010" pitchFamily="2" charset="0"/>
              </a:rPr>
              <a:t> Lohdkj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djsa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tSls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mudh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dfe;ksa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bafxr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ç;kl</a:t>
            </a:r>
            <a:r>
              <a:rPr lang="en-US" sz="2000" dirty="0">
                <a:latin typeface="Kruti Dev 010" pitchFamily="2" charset="0"/>
              </a:rPr>
              <a:t> u </a:t>
            </a:r>
            <a:r>
              <a:rPr lang="en-US" sz="2000" dirty="0" err="1" smtClean="0">
                <a:latin typeface="Kruti Dev 010" pitchFamily="2" charset="0"/>
              </a:rPr>
              <a:t>djsaA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jk</a:t>
            </a:r>
            <a:r>
              <a:rPr lang="en-US" sz="2000" dirty="0">
                <a:latin typeface="Kruti Dev 010" pitchFamily="2" charset="0"/>
              </a:rPr>
              <a:t>; u </a:t>
            </a:r>
            <a:r>
              <a:rPr lang="en-US" sz="2000" dirty="0" err="1">
                <a:latin typeface="Kruti Dev 010" pitchFamily="2" charset="0"/>
              </a:rPr>
              <a:t>cuk,a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u </a:t>
            </a:r>
            <a:r>
              <a:rPr lang="en-US" sz="2000" dirty="0" err="1">
                <a:latin typeface="Kruti Dev 010" pitchFamily="2" charset="0"/>
              </a:rPr>
              <a:t>gh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fu.kZ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 smtClean="0">
                <a:latin typeface="Kruti Dev 010" pitchFamily="2" charset="0"/>
              </a:rPr>
              <a:t>ysaA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ruti Dev 010" pitchFamily="2" charset="0"/>
              </a:rPr>
              <a:t>'</a:t>
            </a:r>
            <a:r>
              <a:rPr lang="en-US" sz="2000" dirty="0" err="1">
                <a:latin typeface="Kruti Dev 010" pitchFamily="2" charset="0"/>
              </a:rPr>
              <a:t>kkar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larqfyr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joS;k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cuk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smtClean="0">
                <a:latin typeface="Kruti Dev 010" pitchFamily="2" charset="0"/>
              </a:rPr>
              <a:t>j[</a:t>
            </a:r>
            <a:r>
              <a:rPr lang="en-US" sz="2000" dirty="0" err="1" smtClean="0">
                <a:latin typeface="Kruti Dev 010" pitchFamily="2" charset="0"/>
              </a:rPr>
              <a:t>ksaA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fj'rksa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cuk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smtClean="0">
                <a:latin typeface="Kruti Dev 010" pitchFamily="2" charset="0"/>
              </a:rPr>
              <a:t>j[</a:t>
            </a:r>
            <a:r>
              <a:rPr lang="en-US" sz="2000" dirty="0" err="1" smtClean="0">
                <a:latin typeface="Kruti Dev 010" pitchFamily="2" charset="0"/>
              </a:rPr>
              <a:t>ksaA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lgh</a:t>
            </a:r>
            <a:r>
              <a:rPr lang="en-US" sz="2000" dirty="0">
                <a:latin typeface="Kruti Dev 010" pitchFamily="2" charset="0"/>
              </a:rPr>
              <a:t> le;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lgh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tkudkjh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egRoiw.kZ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tkudkjh</a:t>
            </a:r>
            <a:r>
              <a:rPr lang="en-US" sz="2000" dirty="0">
                <a:latin typeface="Kruti Dev 010" pitchFamily="2" charset="0"/>
              </a:rPr>
              <a:t> u </a:t>
            </a:r>
            <a:r>
              <a:rPr lang="en-US" sz="2000" dirty="0" err="1">
                <a:latin typeface="Kruti Dev 010" pitchFamily="2" charset="0"/>
              </a:rPr>
              <a:t>gksus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bl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rF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Lohdkj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djsa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vkidks</a:t>
            </a:r>
            <a:r>
              <a:rPr lang="en-US" sz="2000" dirty="0">
                <a:latin typeface="Kruti Dev 010" pitchFamily="2" charset="0"/>
              </a:rPr>
              <a:t> [</a:t>
            </a:r>
            <a:r>
              <a:rPr lang="en-US" sz="2000" dirty="0" err="1">
                <a:latin typeface="Kruti Dev 010" pitchFamily="2" charset="0"/>
              </a:rPr>
              <a:t>kqn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viMsV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vko</a:t>
            </a:r>
            <a:r>
              <a:rPr lang="en-US" sz="2000" dirty="0">
                <a:latin typeface="Kruti Dev 010" pitchFamily="2" charset="0"/>
              </a:rPr>
              <a:t>';</a:t>
            </a:r>
            <a:r>
              <a:rPr lang="en-US" sz="2000" dirty="0" err="1">
                <a:latin typeface="Kruti Dev 010" pitchFamily="2" charset="0"/>
              </a:rPr>
              <a:t>drk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yksxksa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loky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iwNus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viuh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ckr</a:t>
            </a:r>
            <a:r>
              <a:rPr lang="en-US" sz="2000" dirty="0">
                <a:latin typeface="Kruti Dev 010" pitchFamily="2" charset="0"/>
              </a:rPr>
              <a:t> j[</a:t>
            </a:r>
            <a:r>
              <a:rPr lang="en-US" sz="2000" dirty="0" err="1">
                <a:latin typeface="Kruti Dev 010" pitchFamily="2" charset="0"/>
              </a:rPr>
              <a:t>kus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çksRlkfgr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djsaA</a:t>
            </a:r>
            <a:endParaRPr lang="en-US" sz="2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303223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lkdkjkRed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'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kS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{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kf.kd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okrkoj.k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Kruti Dev 010" pitchFamily="2" charset="0"/>
              </a:rPr>
              <a:t>cukuk</a:t>
            </a:r>
            <a:r>
              <a:rPr lang="en-US" sz="2800" b="1" dirty="0" smtClean="0">
                <a:solidFill>
                  <a:schemeClr val="bg1"/>
                </a:solidFill>
                <a:latin typeface="Kruti Dev 010" pitchFamily="2" charset="0"/>
              </a:rPr>
              <a:t> &amp; </a:t>
            </a:r>
            <a:r>
              <a:rPr lang="en-US" sz="2800" b="1" dirty="0" err="1" smtClean="0">
                <a:solidFill>
                  <a:schemeClr val="bg1"/>
                </a:solidFill>
                <a:latin typeface="Kruti Dev 010" pitchFamily="2" charset="0"/>
              </a:rPr>
              <a:t>QSflfyVsVj</a:t>
            </a:r>
            <a:r>
              <a:rPr lang="en-US" sz="2800" b="1" dirty="0" smtClean="0">
                <a:solidFill>
                  <a:schemeClr val="bg1"/>
                </a:solidFill>
                <a:latin typeface="Kruti Dev 010" pitchFamily="2" charset="0"/>
              </a:rPr>
              <a:t> us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D;k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ruti Dev 010" pitchFamily="2" charset="0"/>
              </a:rPr>
              <a:t>fd;k</a:t>
            </a:r>
            <a:r>
              <a:rPr lang="en-US" sz="2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7409" y="1625601"/>
            <a:ext cx="7721592" cy="7257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87410" y="2474688"/>
            <a:ext cx="7721592" cy="7257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87409" y="3323775"/>
            <a:ext cx="7721593" cy="7257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87409" y="4170502"/>
            <a:ext cx="7721593" cy="7257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87409" y="5005074"/>
            <a:ext cx="7721593" cy="7257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8228" y="1819636"/>
            <a:ext cx="666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fujarj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izfrHkkfx;ksa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u, </a:t>
            </a:r>
            <a:r>
              <a:rPr lang="en-US" sz="2000" dirty="0" err="1">
                <a:latin typeface="Kruti Dev 010" pitchFamily="2" charset="0"/>
              </a:rPr>
              <a:t>fodYi</a:t>
            </a:r>
            <a:r>
              <a:rPr lang="en-US" sz="2000" dirty="0">
                <a:latin typeface="Kruti Dev 010" pitchFamily="2" charset="0"/>
              </a:rPr>
              <a:t> &lt;</a:t>
            </a:r>
            <a:r>
              <a:rPr lang="en-US" sz="2000" dirty="0" err="1" smtClean="0">
                <a:latin typeface="Kruti Dev 010" pitchFamily="2" charset="0"/>
              </a:rPr>
              <a:t>wa</a:t>
            </a:r>
            <a:r>
              <a:rPr lang="en-US" sz="2000" dirty="0" smtClean="0">
                <a:latin typeface="Kruti Dev 010" pitchFamily="2" charset="0"/>
              </a:rPr>
              <a:t>&lt;+us </a:t>
            </a:r>
            <a:r>
              <a:rPr lang="en-US" sz="2000" dirty="0">
                <a:latin typeface="Kruti Dev 010" pitchFamily="2" charset="0"/>
              </a:rPr>
              <a:t>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izksRlkfgr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djsaA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228" y="2421058"/>
            <a:ext cx="666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 smtClean="0">
                <a:latin typeface="Kruti Dev 010" pitchFamily="2" charset="0"/>
              </a:rPr>
              <a:t>izfrHkkfx;ksa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dh #</a:t>
            </a:r>
            <a:r>
              <a:rPr lang="en-US" sz="2000" dirty="0" err="1">
                <a:latin typeface="Kruti Dev 010" pitchFamily="2" charset="0"/>
              </a:rPr>
              <a:t>fp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cuk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smtClean="0">
                <a:latin typeface="Kruti Dev 010" pitchFamily="2" charset="0"/>
              </a:rPr>
              <a:t>j[</a:t>
            </a:r>
            <a:r>
              <a:rPr lang="en-US" sz="2000" dirty="0" err="1" smtClean="0">
                <a:latin typeface="Kruti Dev 010" pitchFamily="2" charset="0"/>
              </a:rPr>
              <a:t>kukA</a:t>
            </a:r>
            <a:r>
              <a:rPr lang="en-US" sz="2000" dirty="0" smtClean="0">
                <a:latin typeface="Kruti Dev 010" pitchFamily="2" charset="0"/>
              </a:rPr>
              <a:t> 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8229" y="3228940"/>
            <a:ext cx="7990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 smtClean="0">
                <a:latin typeface="Kruti Dev 010" pitchFamily="2" charset="0"/>
              </a:rPr>
              <a:t>QSflfyVsVj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çfrHkkfx;ksa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u, </a:t>
            </a:r>
            <a:r>
              <a:rPr lang="en-US" sz="2000" dirty="0" err="1">
                <a:latin typeface="Kruti Dev 010" pitchFamily="2" charset="0"/>
              </a:rPr>
              <a:t>fodYiksa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vktekus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yxkrkj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çksRlkfgr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jgsA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8227" y="4119092"/>
            <a:ext cx="746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>
                <a:latin typeface="Kruti Dev 010" pitchFamily="2" charset="0"/>
              </a:rPr>
              <a:t>os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çfrHkkfx;ksa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vH;kl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djkrs</a:t>
            </a:r>
            <a:r>
              <a:rPr lang="en-US" sz="2000" dirty="0">
                <a:latin typeface="Kruti Dev 010" pitchFamily="2" charset="0"/>
              </a:rPr>
              <a:t> le; #</a:t>
            </a:r>
            <a:r>
              <a:rPr lang="en-US" sz="2000" dirty="0" err="1">
                <a:latin typeface="Kruti Dev 010" pitchFamily="2" charset="0"/>
              </a:rPr>
              <a:t>fp</a:t>
            </a:r>
            <a:r>
              <a:rPr lang="en-US" sz="2000" dirty="0">
                <a:latin typeface="Kruti Dev 010" pitchFamily="2" charset="0"/>
              </a:rPr>
              <a:t> j[</a:t>
            </a:r>
            <a:r>
              <a:rPr lang="en-US" sz="2000" dirty="0" err="1">
                <a:latin typeface="Kruti Dev 010" pitchFamily="2" charset="0"/>
              </a:rPr>
              <a:t>ksaA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8229" y="4903490"/>
            <a:ext cx="7577558" cy="62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>
                <a:latin typeface="Kruti Dev 010" pitchFamily="2" charset="0"/>
              </a:rPr>
              <a:t>fdlh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fodYi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</a:t>
            </a:r>
            <a:r>
              <a:rPr lang="en-US" sz="2000" dirty="0">
                <a:latin typeface="Kruti Dev 010" pitchFamily="2" charset="0"/>
              </a:rPr>
              <a:t>&gt;</a:t>
            </a:r>
            <a:r>
              <a:rPr lang="en-US" sz="2000" dirty="0" err="1">
                <a:latin typeface="Kruti Dev 010" pitchFamily="2" charset="0"/>
              </a:rPr>
              <a:t>kuk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djds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fn</a:t>
            </a:r>
            <a:r>
              <a:rPr lang="en-US" sz="2000" dirty="0" smtClean="0">
                <a:latin typeface="Kruti Dev 010" pitchFamily="2" charset="0"/>
              </a:rPr>
              <a:t>[</a:t>
            </a:r>
            <a:r>
              <a:rPr lang="en-US" sz="2000" dirty="0" err="1" smtClean="0">
                <a:latin typeface="Kruti Dev 010" pitchFamily="2" charset="0"/>
              </a:rPr>
              <a:t>kkukA</a:t>
            </a:r>
            <a:r>
              <a:rPr lang="en-US" sz="2000" dirty="0" smtClean="0">
                <a:latin typeface="Kruti Dev 010" pitchFamily="2" charset="0"/>
              </a:rPr>
              <a:t> 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0229" y="5883188"/>
            <a:ext cx="7721593" cy="7257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227" y="5817036"/>
            <a:ext cx="757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 smtClean="0">
                <a:latin typeface="Kruti Dev 010" pitchFamily="2" charset="0"/>
              </a:rPr>
              <a:t>ftu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izfrHkkfx;ksa</a:t>
            </a:r>
            <a:r>
              <a:rPr lang="en-US" sz="2000" dirty="0">
                <a:latin typeface="Kruti Dev 010" pitchFamily="2" charset="0"/>
              </a:rPr>
              <a:t> us u, </a:t>
            </a:r>
            <a:r>
              <a:rPr lang="en-US" sz="2000" dirty="0" err="1">
                <a:latin typeface="Kruti Dev 010" pitchFamily="2" charset="0"/>
              </a:rPr>
              <a:t>fodYi</a:t>
            </a:r>
            <a:r>
              <a:rPr lang="en-US" sz="2000" dirty="0">
                <a:latin typeface="Kruti Dev 010" pitchFamily="2" charset="0"/>
              </a:rPr>
              <a:t> &lt;+</a:t>
            </a:r>
            <a:r>
              <a:rPr lang="en-US" sz="2000" dirty="0" err="1" smtClean="0">
                <a:latin typeface="Kruti Dev 010" pitchFamily="2" charset="0"/>
              </a:rPr>
              <a:t>wa</a:t>
            </a:r>
            <a:r>
              <a:rPr lang="en-US" sz="2000" dirty="0" smtClean="0">
                <a:latin typeface="Kruti Dev 010" pitchFamily="2" charset="0"/>
              </a:rPr>
              <a:t>&lt;+</a:t>
            </a:r>
            <a:r>
              <a:rPr lang="en-US" sz="2000" dirty="0" err="1">
                <a:latin typeface="Kruti Dev 010" pitchFamily="2" charset="0"/>
              </a:rPr>
              <a:t>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NksM</a:t>
            </a:r>
            <a:r>
              <a:rPr lang="en-US" sz="2000" dirty="0">
                <a:latin typeface="Kruti Dev 010" pitchFamily="2" charset="0"/>
              </a:rPr>
              <a:t>+ </a:t>
            </a:r>
            <a:r>
              <a:rPr lang="en-US" sz="2000" dirty="0" err="1">
                <a:latin typeface="Kruti Dev 010" pitchFamily="2" charset="0"/>
              </a:rPr>
              <a:t>fn;k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mUgsa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izksRlkfgr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jgasA</a:t>
            </a:r>
            <a:r>
              <a:rPr lang="en-US" sz="2000" dirty="0" smtClean="0">
                <a:latin typeface="Kruti Dev 010" pitchFamily="2" charset="0"/>
              </a:rPr>
              <a:t> </a:t>
            </a:r>
            <a:endParaRPr lang="en-US" sz="2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1403" y="2247892"/>
            <a:ext cx="7238998" cy="2336987"/>
          </a:xfrm>
          <a:prstGeom prst="rect">
            <a:avLst/>
          </a:prstGeom>
          <a:noFill/>
          <a:ln w="28575">
            <a:solidFill>
              <a:srgbClr val="FFC20E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3973" y="2437535"/>
            <a:ext cx="7166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ruti Dev 010" pitchFamily="2" charset="0"/>
              </a:rPr>
              <a:t>tc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o;Ldksa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lh</a:t>
            </a:r>
            <a:r>
              <a:rPr lang="en-US" sz="2400" dirty="0">
                <a:latin typeface="Kruti Dev 010" pitchFamily="2" charset="0"/>
              </a:rPr>
              <a:t>[</a:t>
            </a:r>
            <a:r>
              <a:rPr lang="en-US" sz="2400" dirty="0" err="1">
                <a:latin typeface="Kruti Dev 010" pitchFamily="2" charset="0"/>
              </a:rPr>
              <a:t>kus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fufgr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fnypLih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tc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vkRe&amp;funsZf'kr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tc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mUgsa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lh</a:t>
            </a:r>
            <a:r>
              <a:rPr lang="en-US" sz="2400" dirty="0">
                <a:latin typeface="Kruti Dev 010" pitchFamily="2" charset="0"/>
              </a:rPr>
              <a:t>[</a:t>
            </a:r>
            <a:r>
              <a:rPr lang="en-US" sz="2400" dirty="0" err="1">
                <a:latin typeface="Kruti Dev 010" pitchFamily="2" charset="0"/>
              </a:rPr>
              <a:t>kus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fLFkfr;ksa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vuqHko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vafdr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ldsaA</a:t>
            </a:r>
            <a:endParaRPr lang="en-US" sz="24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ruti Dev 010" pitchFamily="2" charset="0"/>
              </a:rPr>
              <a:t>tc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okrkoj.k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lkdkjkRed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izksRlkgd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gksA</a:t>
            </a:r>
            <a:endParaRPr lang="en-US" sz="24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ruti Dev 010" pitchFamily="2" charset="0"/>
              </a:rPr>
              <a:t>tc</a:t>
            </a:r>
            <a:r>
              <a:rPr lang="en-US" sz="2400" dirty="0">
                <a:latin typeface="Kruti Dev 010" pitchFamily="2" charset="0"/>
              </a:rPr>
              <a:t> muds </a:t>
            </a:r>
            <a:r>
              <a:rPr lang="en-US" sz="2400" dirty="0" err="1" smtClean="0">
                <a:latin typeface="Kruti Dev 010" pitchFamily="2" charset="0"/>
              </a:rPr>
              <a:t>vkRe&amp;lEeku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Bsl</a:t>
            </a:r>
            <a:r>
              <a:rPr lang="en-US" sz="2400" dirty="0">
                <a:latin typeface="Kruti Dev 010" pitchFamily="2" charset="0"/>
              </a:rPr>
              <a:t> u </a:t>
            </a:r>
            <a:r>
              <a:rPr lang="en-US" sz="2400" dirty="0" err="1" smtClean="0">
                <a:latin typeface="Kruti Dev 010" pitchFamily="2" charset="0"/>
              </a:rPr>
              <a:t>igqapsA</a:t>
            </a:r>
            <a:r>
              <a:rPr lang="en-US" sz="2400" dirty="0" smtClean="0">
                <a:latin typeface="Kruti Dev 010" pitchFamily="2" charset="0"/>
              </a:rPr>
              <a:t> 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549" y="275683"/>
            <a:ext cx="873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Ok;Ld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dSls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lh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[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krs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gSa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\ </a:t>
            </a:r>
            <a:endParaRPr lang="en-US" sz="32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2170" y="2467429"/>
            <a:ext cx="7966529" cy="22333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799" y="276715"/>
            <a:ext cx="895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f'k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{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k.k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'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kSfy;ka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6" y="2717408"/>
            <a:ext cx="7587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ruti Dev 010" pitchFamily="2" charset="0"/>
              </a:rPr>
              <a:t>ns[</a:t>
            </a:r>
            <a:r>
              <a:rPr lang="en-US" sz="2000" dirty="0" err="1">
                <a:latin typeface="Kruti Dev 010" pitchFamily="2" charset="0"/>
              </a:rPr>
              <a:t>kdj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okyh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rLohjksa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Hkjkslk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mUgsa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js</a:t>
            </a:r>
            <a:r>
              <a:rPr lang="en-US" sz="2000" dirty="0" smtClean="0">
                <a:latin typeface="Kruti Dev 010" pitchFamily="2" charset="0"/>
              </a:rPr>
              <a:t>[</a:t>
            </a:r>
            <a:r>
              <a:rPr lang="en-US" sz="2000" dirty="0" err="1" smtClean="0">
                <a:latin typeface="Kruti Dev 010" pitchFamily="2" charset="0"/>
              </a:rPr>
              <a:t>kkdu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fp</a:t>
            </a:r>
            <a:r>
              <a:rPr lang="en-US" sz="2000" dirty="0">
                <a:latin typeface="Kruti Dev 010" pitchFamily="2" charset="0"/>
              </a:rPr>
              <a:t>= </a:t>
            </a:r>
            <a:r>
              <a:rPr lang="en-US" sz="2000" dirty="0" err="1">
                <a:latin typeface="Kruti Dev 010" pitchFamily="2" charset="0"/>
              </a:rPr>
              <a:t>cgqr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ilan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^</a:t>
            </a:r>
            <a:r>
              <a:rPr lang="en-US" sz="2000" dirty="0" err="1">
                <a:latin typeface="Kruti Dev 010" pitchFamily="2" charset="0"/>
              </a:rPr>
              <a:t>eq</a:t>
            </a:r>
            <a:r>
              <a:rPr lang="en-US" sz="2000" dirty="0">
                <a:latin typeface="Kruti Dev 010" pitchFamily="2" charset="0"/>
              </a:rPr>
              <a:t>&gt;s </a:t>
            </a:r>
            <a:r>
              <a:rPr lang="en-US" sz="2000" dirty="0" err="1">
                <a:latin typeface="Kruti Dev 010" pitchFamily="2" charset="0"/>
              </a:rPr>
              <a:t>fn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kkvks</a:t>
            </a:r>
            <a:r>
              <a:rPr lang="en-US" sz="2000" dirty="0">
                <a:latin typeface="Kruti Dev 010" pitchFamily="2" charset="0"/>
              </a:rPr>
              <a:t>* </a:t>
            </a:r>
            <a:r>
              <a:rPr lang="en-US" sz="2000" dirty="0" err="1">
                <a:latin typeface="Kruti Dev 010" pitchFamily="2" charset="0"/>
              </a:rPr>
              <a:t>mudk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vkn'kZ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okD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vDlj</a:t>
            </a:r>
            <a:r>
              <a:rPr lang="en-US" sz="2000" dirty="0">
                <a:latin typeface="Kruti Dev 010" pitchFamily="2" charset="0"/>
              </a:rPr>
              <a:t> –'; </a:t>
            </a:r>
            <a:r>
              <a:rPr lang="en-US" sz="2000" dirty="0" err="1">
                <a:latin typeface="Kruti Dev 010" pitchFamily="2" charset="0"/>
              </a:rPr>
              <a:t>ck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cpus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lw</a:t>
            </a:r>
            <a:r>
              <a:rPr lang="en-US" sz="2000" dirty="0">
                <a:latin typeface="Kruti Dev 010" pitchFamily="2" charset="0"/>
              </a:rPr>
              <a:t>=/</a:t>
            </a:r>
            <a:r>
              <a:rPr lang="en-US" sz="2000" dirty="0" err="1">
                <a:latin typeface="Kruti Dev 010" pitchFamily="2" charset="0"/>
              </a:rPr>
              <a:t>kkj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d{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lkeus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cSBrs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pkgrs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fo"k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dSlk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fn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mUgsa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gSaMvkmV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çnku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djuk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cksMZ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^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;g </a:t>
            </a:r>
            <a:r>
              <a:rPr lang="en-US" sz="2000" dirty="0" err="1">
                <a:latin typeface="Kruti Dev 010" pitchFamily="2" charset="0"/>
              </a:rPr>
              <a:t>dSls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tSls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okD;ka'kksa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mi;ksx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djds</a:t>
            </a:r>
            <a:r>
              <a:rPr lang="en-US" sz="2000" dirty="0">
                <a:latin typeface="Kruti Dev 010" pitchFamily="2" charset="0"/>
              </a:rPr>
              <a:t> muds </a:t>
            </a:r>
            <a:r>
              <a:rPr lang="en-US" sz="2000" dirty="0" err="1">
                <a:latin typeface="Kruti Dev 010" pitchFamily="2" charset="0"/>
              </a:rPr>
              <a:t>lkFk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laokn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ldrs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endParaRPr lang="en-US" sz="2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2170" y="2467429"/>
            <a:ext cx="7966529" cy="22333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799" y="276715"/>
            <a:ext cx="895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f'k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{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k.k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'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kSfy;ka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6" y="2717408"/>
            <a:ext cx="7587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lqudj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kus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tqM+h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gj</a:t>
            </a:r>
            <a:r>
              <a:rPr lang="en-US" sz="2000" dirty="0">
                <a:latin typeface="Kruti Dev 010" pitchFamily="2" charset="0"/>
              </a:rPr>
              <a:t> /</a:t>
            </a:r>
            <a:r>
              <a:rPr lang="en-US" sz="2000" dirty="0" err="1">
                <a:latin typeface="Kruti Dev 010" pitchFamily="2" charset="0"/>
              </a:rPr>
              <a:t>ofu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/;</a:t>
            </a:r>
            <a:r>
              <a:rPr lang="en-US" sz="2000" dirty="0" err="1" smtClean="0">
                <a:latin typeface="Kruti Dev 010" pitchFamily="2" charset="0"/>
              </a:rPr>
              <a:t>kuiwoZd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lqurs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mudk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vkn’kZ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okD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smtClean="0">
                <a:latin typeface="Kruti Dev 010" pitchFamily="2" charset="0"/>
              </a:rPr>
              <a:t>*</a:t>
            </a:r>
            <a:r>
              <a:rPr lang="en-US" sz="2000" dirty="0" err="1" smtClean="0">
                <a:latin typeface="Kruti Dev 010" pitchFamily="2" charset="0"/>
              </a:rPr>
              <a:t>eq</a:t>
            </a:r>
            <a:r>
              <a:rPr lang="en-US" sz="2000" dirty="0" smtClean="0">
                <a:latin typeface="Kruti Dev 010" pitchFamily="2" charset="0"/>
              </a:rPr>
              <a:t>&gt;s </a:t>
            </a:r>
            <a:r>
              <a:rPr lang="en-US" sz="2000" dirty="0" err="1" smtClean="0">
                <a:latin typeface="Kruti Dev 010" pitchFamily="2" charset="0"/>
              </a:rPr>
              <a:t>crkvks</a:t>
            </a:r>
            <a:r>
              <a:rPr lang="en-US" sz="2000" dirty="0" smtClean="0">
                <a:latin typeface="Kruti Dev 010" pitchFamily="2" charset="0"/>
              </a:rPr>
              <a:t>* </a:t>
            </a:r>
            <a:r>
              <a:rPr lang="en-US" sz="2000" dirty="0" err="1">
                <a:latin typeface="Kruti Dev 010" pitchFamily="2" charset="0"/>
              </a:rPr>
              <a:t>gksrk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oks </a:t>
            </a:r>
            <a:r>
              <a:rPr lang="en-US" sz="2000" dirty="0" err="1">
                <a:latin typeface="Kruti Dev 010" pitchFamily="2" charset="0"/>
              </a:rPr>
              <a:t>vkidh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vkokt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dh /</a:t>
            </a:r>
            <a:r>
              <a:rPr lang="en-US" sz="2000" dirty="0" err="1">
                <a:latin typeface="Kruti Dev 010" pitchFamily="2" charset="0"/>
              </a:rPr>
              <a:t>ofu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rFkk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mlls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feyus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lans’k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smtClean="0">
                <a:latin typeface="Kruti Dev 010" pitchFamily="2" charset="0"/>
              </a:rPr>
              <a:t>/;</a:t>
            </a:r>
            <a:r>
              <a:rPr lang="en-US" sz="2000" dirty="0" err="1">
                <a:latin typeface="Kruti Dev 010" pitchFamily="2" charset="0"/>
              </a:rPr>
              <a:t>ku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lqurs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gSaA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izf’k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ppkZ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[</a:t>
            </a:r>
            <a:r>
              <a:rPr lang="en-US" sz="2000" dirty="0" err="1">
                <a:latin typeface="Kruti Dev 010" pitchFamily="2" charset="0"/>
              </a:rPr>
              <a:t>kqydj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Hkkxhnkjh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fuHkkrs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muls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lcls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cf</a:t>
            </a:r>
            <a:r>
              <a:rPr lang="en-US" sz="2000" dirty="0">
                <a:latin typeface="Kruti Dev 010" pitchFamily="2" charset="0"/>
              </a:rPr>
              <a:t>&lt;+;k </a:t>
            </a:r>
            <a:r>
              <a:rPr lang="en-US" sz="2000" dirty="0" err="1">
                <a:latin typeface="Kruti Dev 010" pitchFamily="2" charset="0"/>
              </a:rPr>
              <a:t>rjhdk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Li"Vrk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cksyuk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iz’u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iwNuk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rFkk</a:t>
            </a:r>
            <a:r>
              <a:rPr lang="en-US" sz="2000" dirty="0">
                <a:latin typeface="Kruti Dev 010" pitchFamily="2" charset="0"/>
              </a:rPr>
              <a:t> ;g </a:t>
            </a:r>
            <a:r>
              <a:rPr lang="en-US" sz="2000" dirty="0" err="1">
                <a:latin typeface="Kruti Dev 010" pitchFamily="2" charset="0"/>
              </a:rPr>
              <a:t>lqudj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dSlk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yxk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tSls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loky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iwNuk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2170" y="2467429"/>
            <a:ext cx="7966529" cy="22333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799" y="276715"/>
            <a:ext cx="895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f'k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{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k.k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'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kSfy;ka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6" y="2717408"/>
            <a:ext cx="7587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Kruti Dev 010" pitchFamily="2" charset="0"/>
              </a:rPr>
              <a:t>djds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lh</a:t>
            </a:r>
            <a:r>
              <a:rPr lang="en-US" sz="2000" dirty="0" smtClean="0">
                <a:latin typeface="Kruti Dev 010" pitchFamily="2" charset="0"/>
              </a:rPr>
              <a:t>[</a:t>
            </a:r>
            <a:r>
              <a:rPr lang="en-US" sz="2000" dirty="0" err="1" smtClean="0">
                <a:latin typeface="Kruti Dev 010" pitchFamily="2" charset="0"/>
              </a:rPr>
              <a:t>kus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Lo;a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dqN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djds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gh</a:t>
            </a:r>
            <a:r>
              <a:rPr lang="en-US" sz="2000" dirty="0">
                <a:latin typeface="Kruti Dev 010" pitchFamily="2" charset="0"/>
              </a:rPr>
              <a:t> le&gt; </a:t>
            </a:r>
            <a:r>
              <a:rPr lang="en-US" sz="2000" dirty="0" err="1">
                <a:latin typeface="Kruti Dev 010" pitchFamily="2" charset="0"/>
              </a:rPr>
              <a:t>curh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mudk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vkn’kZ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okD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smtClean="0">
                <a:latin typeface="Kruti Dev 010" pitchFamily="2" charset="0"/>
              </a:rPr>
              <a:t>*</a:t>
            </a:r>
            <a:r>
              <a:rPr lang="en-US" sz="2000" dirty="0" err="1" smtClean="0">
                <a:latin typeface="Kruti Dev 010" pitchFamily="2" charset="0"/>
              </a:rPr>
              <a:t>eq</a:t>
            </a:r>
            <a:r>
              <a:rPr lang="en-US" sz="2000" dirty="0" smtClean="0">
                <a:latin typeface="Kruti Dev 010" pitchFamily="2" charset="0"/>
              </a:rPr>
              <a:t>&gt;s </a:t>
            </a:r>
            <a:r>
              <a:rPr lang="en-US" sz="2000" dirty="0" err="1">
                <a:latin typeface="Kruti Dev 010" pitchFamily="2" charset="0"/>
              </a:rPr>
              <a:t>Lo;a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nks</a:t>
            </a:r>
            <a:r>
              <a:rPr lang="en-US" sz="2000" dirty="0" smtClean="0">
                <a:latin typeface="Kruti Dev 010" pitchFamily="2" charset="0"/>
              </a:rPr>
              <a:t>*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krs</a:t>
            </a:r>
            <a:r>
              <a:rPr lang="en-US" sz="2000" dirty="0">
                <a:latin typeface="Kruti Dev 010" pitchFamily="2" charset="0"/>
              </a:rPr>
              <a:t> le; </a:t>
            </a:r>
            <a:r>
              <a:rPr lang="en-US" sz="2000" dirty="0" err="1">
                <a:latin typeface="Kruti Dev 010" pitchFamily="2" charset="0"/>
              </a:rPr>
              <a:t>og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pht</a:t>
            </a:r>
            <a:r>
              <a:rPr lang="en-US" sz="2000" dirty="0" smtClean="0">
                <a:latin typeface="Kruti Dev 010" pitchFamily="2" charset="0"/>
              </a:rPr>
              <a:t>+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Nwuk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rFkk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Nwdj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le&gt;</a:t>
            </a:r>
            <a:r>
              <a:rPr lang="en-US" sz="2000" dirty="0" err="1">
                <a:latin typeface="Kruti Dev 010" pitchFamily="2" charset="0"/>
              </a:rPr>
              <a:t>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pkgrs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;s ,</a:t>
            </a:r>
            <a:r>
              <a:rPr lang="en-US" sz="2000" dirty="0" err="1">
                <a:latin typeface="Kruti Dev 010" pitchFamily="2" charset="0"/>
              </a:rPr>
              <a:t>sls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izfrHkkxh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QSflfyVsVj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dh </a:t>
            </a:r>
            <a:r>
              <a:rPr lang="en-US" sz="2000" dirty="0" err="1">
                <a:latin typeface="Kruti Dev 010" pitchFamily="2" charset="0"/>
              </a:rPr>
              <a:t>ckr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lqurs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] ,</a:t>
            </a:r>
            <a:r>
              <a:rPr lang="en-US" sz="2000" dirty="0" err="1">
                <a:latin typeface="Kruti Dev 010" pitchFamily="2" charset="0"/>
              </a:rPr>
              <a:t>dne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mBdj</a:t>
            </a:r>
            <a:r>
              <a:rPr lang="en-US" sz="2000" dirty="0">
                <a:latin typeface="Kruti Dev 010" pitchFamily="2" charset="0"/>
              </a:rPr>
              <a:t> ^</a:t>
            </a:r>
            <a:r>
              <a:rPr lang="en-US" sz="2000" dirty="0" err="1">
                <a:latin typeface="Kruti Dev 010" pitchFamily="2" charset="0"/>
              </a:rPr>
              <a:t>jksy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Iys</a:t>
            </a:r>
            <a:r>
              <a:rPr lang="en-US" sz="2000" dirty="0">
                <a:latin typeface="Kruti Dev 010" pitchFamily="2" charset="0"/>
              </a:rPr>
              <a:t>*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rS;kj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buls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laokn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lcls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cf</a:t>
            </a:r>
            <a:r>
              <a:rPr lang="en-US" sz="2000" dirty="0">
                <a:latin typeface="Kruti Dev 010" pitchFamily="2" charset="0"/>
              </a:rPr>
              <a:t>&lt;+;k </a:t>
            </a:r>
            <a:r>
              <a:rPr lang="en-US" sz="2000" dirty="0" err="1">
                <a:latin typeface="Kruti Dev 010" pitchFamily="2" charset="0"/>
              </a:rPr>
              <a:t>rjhdk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mUgsa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LosPNk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xfrfof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k;ksa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Hkkx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ysus</a:t>
            </a:r>
            <a:r>
              <a:rPr lang="en-US" sz="2000" dirty="0" err="1">
                <a:latin typeface="Kruti Dev 010" pitchFamily="2" charset="0"/>
              </a:rPr>
              <a:t>&amp;</a:t>
            </a:r>
            <a:r>
              <a:rPr lang="en-US" sz="2000" dirty="0" err="1" smtClean="0">
                <a:latin typeface="Kruti Dev 010" pitchFamily="2" charset="0"/>
              </a:rPr>
              <a:t>nsus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ls </a:t>
            </a:r>
            <a:r>
              <a:rPr lang="en-US" sz="2000" dirty="0" err="1">
                <a:latin typeface="Kruti Dev 010" pitchFamily="2" charset="0"/>
              </a:rPr>
              <a:t>rFkk</a:t>
            </a:r>
            <a:r>
              <a:rPr lang="en-US" sz="2000" dirty="0">
                <a:latin typeface="Kruti Dev 010" pitchFamily="2" charset="0"/>
              </a:rPr>
              <a:t> ^</a:t>
            </a:r>
            <a:r>
              <a:rPr lang="en-US" sz="2000" dirty="0" err="1">
                <a:latin typeface="Kruti Dev 010" pitchFamily="2" charset="0"/>
              </a:rPr>
              <a:t>vkidks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dSlk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eglwl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jgk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* ls </a:t>
            </a:r>
            <a:r>
              <a:rPr lang="en-US" sz="2000" dirty="0" err="1">
                <a:latin typeface="Kruti Dev 010" pitchFamily="2" charset="0"/>
              </a:rPr>
              <a:t>gksrk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r>
              <a:rPr lang="en-US" sz="2000" dirty="0">
                <a:latin typeface="Kruti Dev 01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31" y="1627830"/>
            <a:ext cx="3855542" cy="44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615" y="1625515"/>
            <a:ext cx="7012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Kruti Dev 010" pitchFamily="2" charset="0"/>
              </a:rPr>
              <a:t>xfrfof</a:t>
            </a:r>
            <a:r>
              <a:rPr lang="en-US" sz="2000" b="1" dirty="0">
                <a:latin typeface="Kruti Dev 010" pitchFamily="2" charset="0"/>
              </a:rPr>
              <a:t>/k 2% </a:t>
            </a:r>
            <a:r>
              <a:rPr lang="en-US" sz="2000" b="1" dirty="0" err="1">
                <a:latin typeface="Kruti Dev 010" pitchFamily="2" charset="0"/>
              </a:rPr>
              <a:t>mnkgj.k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nsuk</a:t>
            </a:r>
            <a:endParaRPr lang="en-US" sz="2000" dirty="0">
              <a:latin typeface="Kruti Dev 010" pitchFamily="2" charset="0"/>
            </a:endParaRPr>
          </a:p>
          <a:p>
            <a:r>
              <a:rPr lang="en-US" sz="2000" dirty="0" err="1">
                <a:latin typeface="Kruti Dev 010" pitchFamily="2" charset="0"/>
              </a:rPr>
              <a:t>mnkgj.k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ifjfLFkfr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çklafxd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kkfjr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pkfg,A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mnkgj.k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nsrs</a:t>
            </a:r>
            <a:r>
              <a:rPr lang="en-US" sz="2000" dirty="0">
                <a:latin typeface="Kruti Dev 010" pitchFamily="2" charset="0"/>
              </a:rPr>
              <a:t> le;] </a:t>
            </a:r>
            <a:r>
              <a:rPr lang="en-US" sz="2000" dirty="0" err="1">
                <a:latin typeface="Kruti Dev 010" pitchFamily="2" charset="0"/>
              </a:rPr>
              <a:t>fuEufyf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ckrksa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/;</a:t>
            </a:r>
            <a:r>
              <a:rPr lang="en-US" sz="2000" dirty="0" err="1">
                <a:latin typeface="Kruti Dev 010" pitchFamily="2" charset="0"/>
              </a:rPr>
              <a:t>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j[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pkfg</a:t>
            </a:r>
            <a:r>
              <a:rPr lang="en-US" sz="2000" dirty="0">
                <a:latin typeface="Kruti Dev 010" pitchFamily="2" charset="0"/>
              </a:rPr>
              <a:t>,%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40" y="3818825"/>
            <a:ext cx="3952449" cy="2307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053" y="2846337"/>
            <a:ext cx="4028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Kruti Dev 010" pitchFamily="2" charset="0"/>
              </a:rPr>
              <a:t>mnkgj.k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lgh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pkfg,A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bls</a:t>
            </a:r>
            <a:r>
              <a:rPr lang="en-US" sz="2000" dirty="0">
                <a:latin typeface="Kruti Dev 010" pitchFamily="2" charset="0"/>
              </a:rPr>
              <a:t> le&gt;</a:t>
            </a:r>
            <a:r>
              <a:rPr lang="en-US" sz="2000" dirty="0" err="1">
                <a:latin typeface="Kruti Dev 010" pitchFamily="2" charset="0"/>
              </a:rPr>
              <a:t>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vklku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pkfg,A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ruti Dev 010" pitchFamily="2" charset="0"/>
              </a:rPr>
              <a:t>;g </a:t>
            </a:r>
            <a:r>
              <a:rPr lang="en-US" sz="2000" dirty="0" err="1">
                <a:latin typeface="Kruti Dev 010" pitchFamily="2" charset="0"/>
              </a:rPr>
              <a:t>LFkkuh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lanHkZ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pkfg,A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ruti Dev 010" pitchFamily="2" charset="0"/>
              </a:rPr>
              <a:t>;g </a:t>
            </a:r>
            <a:r>
              <a:rPr lang="en-US" sz="2000" dirty="0" err="1">
                <a:latin typeface="Kruti Dev 010" pitchFamily="2" charset="0"/>
              </a:rPr>
              <a:t>ppkZ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fo"k</a:t>
            </a:r>
            <a:r>
              <a:rPr lang="en-US" sz="2000" dirty="0">
                <a:latin typeface="Kruti Dev 010" pitchFamily="2" charset="0"/>
              </a:rPr>
              <a:t>; ls </a:t>
            </a:r>
            <a:r>
              <a:rPr lang="en-US" sz="2000" dirty="0" err="1">
                <a:latin typeface="Kruti Dev 010" pitchFamily="2" charset="0"/>
              </a:rPr>
              <a:t>lacaf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pkfg,A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mnkgj.k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nsrs</a:t>
            </a:r>
            <a:r>
              <a:rPr lang="en-US" sz="2000" dirty="0">
                <a:latin typeface="Kruti Dev 010" pitchFamily="2" charset="0"/>
              </a:rPr>
              <a:t> le;] </a:t>
            </a:r>
            <a:r>
              <a:rPr lang="en-US" sz="2000" dirty="0" err="1">
                <a:latin typeface="Kruti Dev 010" pitchFamily="2" charset="0"/>
              </a:rPr>
              <a:t>O;fä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gokyk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fn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tkus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O;fä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xksiuh;rk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lqfuf'pr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pkfg,A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2460" y="3244334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B Bharati GopikaTwo" pitchFamily="2" charset="0"/>
              </a:rPr>
              <a:t>«r¢Þk</a:t>
            </a:r>
            <a:endParaRPr lang="en-US" dirty="0">
              <a:solidFill>
                <a:schemeClr val="bg1"/>
              </a:solidFill>
              <a:latin typeface="B Bharati GopikaTw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25" y="232425"/>
            <a:ext cx="887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izHkkoh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lapkj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dkS’ky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0857" y="2612572"/>
            <a:ext cx="7416800" cy="247458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90839" y="3250371"/>
            <a:ext cx="6995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Kruti Dev 010" pitchFamily="2" charset="0"/>
              </a:rPr>
              <a:t>dsl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LVMh</a:t>
            </a:r>
            <a:r>
              <a:rPr lang="en-US" sz="2000" b="1" dirty="0">
                <a:latin typeface="Kruti Dev 010" pitchFamily="2" charset="0"/>
              </a:rPr>
              <a:t> 1 </a:t>
            </a:r>
            <a:endParaRPr lang="en-US" sz="2000" dirty="0">
              <a:latin typeface="Kruti Dev 010" pitchFamily="2" charset="0"/>
            </a:endParaRPr>
          </a:p>
          <a:p>
            <a:r>
              <a:rPr lang="en-US" sz="2000" dirty="0" err="1">
                <a:latin typeface="Kruti Dev 010" pitchFamily="2" charset="0"/>
              </a:rPr>
              <a:t>çksRlkfgr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</a:t>
            </a:r>
            <a:r>
              <a:rPr lang="en-US" sz="2000" dirty="0" smtClean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blfy</a:t>
            </a:r>
            <a:r>
              <a:rPr lang="en-US" sz="2000" dirty="0" smtClean="0">
                <a:latin typeface="Kruti Dev 010" pitchFamily="2" charset="0"/>
              </a:rPr>
              <a:t>, </a:t>
            </a:r>
            <a:r>
              <a:rPr lang="en-US" sz="2000" dirty="0">
                <a:latin typeface="Kruti Dev 010" pitchFamily="2" charset="0"/>
              </a:rPr>
              <a:t>;g </a:t>
            </a:r>
            <a:r>
              <a:rPr lang="en-US" sz="2000" dirty="0" err="1">
                <a:latin typeface="Kruti Dev 010" pitchFamily="2" charset="0"/>
              </a:rPr>
              <a:t>vPNk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gksxk</a:t>
            </a:r>
            <a:r>
              <a:rPr lang="en-US" sz="2000" dirty="0">
                <a:latin typeface="Kruti Dev 010" pitchFamily="2" charset="0"/>
              </a:rPr>
              <a:t> ;</a:t>
            </a:r>
            <a:r>
              <a:rPr lang="en-US" sz="2000" dirty="0" err="1">
                <a:latin typeface="Kruti Dev 010" pitchFamily="2" charset="0"/>
              </a:rPr>
              <a:t>fn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vki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bl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kHkky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dsUnz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vuq'kklu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cuk</a:t>
            </a:r>
            <a:r>
              <a:rPr lang="en-US" sz="2000" dirty="0">
                <a:latin typeface="Kruti Dev 010" pitchFamily="2" charset="0"/>
              </a:rPr>
              <a:t>, j[</a:t>
            </a:r>
            <a:r>
              <a:rPr lang="en-US" sz="2000" dirty="0" err="1">
                <a:latin typeface="Kruti Dev 010" pitchFamily="2" charset="0"/>
              </a:rPr>
              <a:t>ksaA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dY;k.k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lfefr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lnL</a:t>
            </a:r>
            <a:r>
              <a:rPr lang="en-US" sz="2000" dirty="0">
                <a:latin typeface="Kruti Dev 010" pitchFamily="2" charset="0"/>
              </a:rPr>
              <a:t>; us ;g </a:t>
            </a:r>
            <a:r>
              <a:rPr lang="en-US" sz="2000" dirty="0" err="1">
                <a:latin typeface="Kruti Dev 010" pitchFamily="2" charset="0"/>
              </a:rPr>
              <a:t>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lk</a:t>
            </a:r>
            <a:r>
              <a:rPr lang="en-US" sz="2000" dirty="0">
                <a:latin typeface="Kruti Dev 010" pitchFamily="2" charset="0"/>
              </a:rPr>
              <a:t>&gt;k </a:t>
            </a:r>
            <a:r>
              <a:rPr lang="en-US" sz="2000" dirty="0" err="1">
                <a:latin typeface="Kruti Dev 010" pitchFamily="2" charset="0"/>
              </a:rPr>
              <a:t>fd;k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lkeqnkf;d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lsok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lfØ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jgus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,d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lEekfur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FkkA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2971" y="1334486"/>
            <a:ext cx="2293257" cy="19158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7770" y="2001285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mnkgj.k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nsuk</a:t>
            </a:r>
            <a:endParaRPr lang="en-US" sz="24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DE8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1090</Words>
  <Application>Microsoft Office PowerPoint</Application>
  <PresentationFormat>On-screen Show (4:3)</PresentationFormat>
  <Paragraphs>80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 Bharati GopikaTwo</vt:lpstr>
      <vt:lpstr>Calibri</vt:lpstr>
      <vt:lpstr>Kruti Dev 010</vt:lpstr>
      <vt:lpstr>Office Theme</vt:lpstr>
      <vt:lpstr>QSflfyVsVj gsrq ekxZnf’kZdk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Quantum Clinical Trials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PPT-DCPU</dc:title>
  <dc:creator>Amar Nidhi</dc:creator>
  <cp:lastModifiedBy>Darshan</cp:lastModifiedBy>
  <cp:revision>316</cp:revision>
  <cp:lastPrinted>2018-06-10T07:04:58Z</cp:lastPrinted>
  <dcterms:created xsi:type="dcterms:W3CDTF">2018-03-19T09:27:48Z</dcterms:created>
  <dcterms:modified xsi:type="dcterms:W3CDTF">2019-09-26T06:41:24Z</dcterms:modified>
</cp:coreProperties>
</file>