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8" r:id="rId3"/>
    <p:sldId id="259" r:id="rId4"/>
    <p:sldId id="260" r:id="rId5"/>
    <p:sldId id="295" r:id="rId6"/>
    <p:sldId id="296" r:id="rId7"/>
    <p:sldId id="298" r:id="rId8"/>
    <p:sldId id="265" r:id="rId9"/>
    <p:sldId id="266" r:id="rId10"/>
    <p:sldId id="267" r:id="rId11"/>
    <p:sldId id="269" r:id="rId12"/>
    <p:sldId id="270" r:id="rId13"/>
    <p:sldId id="304" r:id="rId14"/>
    <p:sldId id="273" r:id="rId15"/>
    <p:sldId id="290" r:id="rId16"/>
    <p:sldId id="324" r:id="rId17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951A3B"/>
    <a:srgbClr val="5B9BD5"/>
    <a:srgbClr val="F5F7F9"/>
    <a:srgbClr val="000000"/>
    <a:srgbClr val="F36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3" autoAdjust="0"/>
    <p:restoredTop sz="94434" autoAdjust="0"/>
  </p:normalViewPr>
  <p:slideViewPr>
    <p:cSldViewPr snapToGrid="0">
      <p:cViewPr varScale="1">
        <p:scale>
          <a:sx n="109" d="100"/>
          <a:sy n="109" d="100"/>
        </p:scale>
        <p:origin x="19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C426-F010-4AB3-BF15-548AC72CC55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7E11-3A9C-4A20-8522-751F05E0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9144000" cy="928910"/>
          </a:xfrm>
          <a:prstGeom prst="rect">
            <a:avLst/>
          </a:prstGeom>
          <a:solidFill>
            <a:srgbClr val="95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928911"/>
            <a:ext cx="9144000" cy="5929089"/>
          </a:xfrm>
          <a:prstGeom prst="rect">
            <a:avLst/>
          </a:prstGeom>
          <a:solidFill>
            <a:srgbClr val="951A3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4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33688"/>
          </a:xfrm>
          <a:prstGeom prst="rect">
            <a:avLst/>
          </a:prstGeom>
          <a:solidFill>
            <a:srgbClr val="95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33688"/>
            <a:ext cx="9144000" cy="5524312"/>
          </a:xfrm>
          <a:prstGeom prst="rect">
            <a:avLst/>
          </a:prstGeom>
          <a:solidFill>
            <a:srgbClr val="951A3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33688"/>
          </a:xfrm>
          <a:prstGeom prst="rect">
            <a:avLst/>
          </a:prstGeom>
          <a:solidFill>
            <a:srgbClr val="95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7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77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951A3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0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10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62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8773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Kruti Dev 010" pitchFamily="2" charset="0"/>
              </a:rPr>
              <a:t>Ckky</a:t>
            </a:r>
            <a:r>
              <a:rPr lang="en-US" sz="4800" b="1" dirty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Kruti Dev 010" pitchFamily="2" charset="0"/>
              </a:rPr>
              <a:t>dY;k.k</a:t>
            </a:r>
            <a:r>
              <a:rPr lang="en-US" sz="4800" b="1" dirty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Kruti Dev 010" pitchFamily="2" charset="0"/>
              </a:rPr>
              <a:t>lfefr</a:t>
            </a:r>
            <a:endParaRPr lang="en-US" sz="4800" dirty="0">
              <a:solidFill>
                <a:srgbClr val="C00000"/>
              </a:solidFill>
              <a:latin typeface="Kruti Dev 01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2"/>
          <a:stretch/>
        </p:blipFill>
        <p:spPr>
          <a:xfrm rot="5400000">
            <a:off x="1933576" y="-1933575"/>
            <a:ext cx="5276849" cy="9144002"/>
          </a:xfrm>
          <a:prstGeom prst="rect">
            <a:avLst/>
          </a:prstGeom>
          <a:solidFill>
            <a:srgbClr val="951A3B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79" y="276226"/>
            <a:ext cx="6553891" cy="491150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6006641"/>
            <a:ext cx="9144000" cy="851359"/>
            <a:chOff x="0" y="6006640"/>
            <a:chExt cx="9144000" cy="851359"/>
          </a:xfrm>
        </p:grpSpPr>
        <p:sp>
          <p:nvSpPr>
            <p:cNvPr id="8" name="Rectangle 7"/>
            <p:cNvSpPr/>
            <p:nvPr/>
          </p:nvSpPr>
          <p:spPr>
            <a:xfrm>
              <a:off x="0" y="6006640"/>
              <a:ext cx="9144000" cy="851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54038" t="81472" r="19718" b="10118"/>
            <a:stretch/>
          </p:blipFill>
          <p:spPr>
            <a:xfrm>
              <a:off x="3164114" y="6178730"/>
              <a:ext cx="3048000" cy="551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138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5155" y="1309127"/>
            <a:ext cx="4162312" cy="54324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Kruti Dev 010" pitchFamily="2" charset="0"/>
              </a:rPr>
              <a:t>,d </a:t>
            </a:r>
            <a:r>
              <a:rPr lang="en-US" sz="2400" dirty="0" err="1">
                <a:latin typeface="Kruti Dev 010" pitchFamily="2" charset="0"/>
              </a:rPr>
              <a:t>vLirky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 smtClean="0">
                <a:latin typeface="Kruti Dev 010" pitchFamily="2" charset="0"/>
              </a:rPr>
              <a:t>ut+nhd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,d </a:t>
            </a:r>
            <a:r>
              <a:rPr lang="en-US" sz="2400" dirty="0" err="1">
                <a:latin typeface="Kruti Dev 010" pitchFamily="2" charset="0"/>
              </a:rPr>
              <a:t>dwM+snku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uotkr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cPpk</a:t>
            </a:r>
            <a:r>
              <a:rPr lang="en-US" sz="2400" dirty="0">
                <a:latin typeface="Kruti Dev 010" pitchFamily="2" charset="0"/>
              </a:rPr>
              <a:t> v[</a:t>
            </a:r>
            <a:r>
              <a:rPr lang="en-US" sz="2400" dirty="0" err="1">
                <a:latin typeface="Kruti Dev 010" pitchFamily="2" charset="0"/>
              </a:rPr>
              <a:t>kckj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fyiVk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ik;k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x;kA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vLirky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deZpkfj;ksa</a:t>
            </a:r>
            <a:r>
              <a:rPr lang="en-US" sz="2400" dirty="0">
                <a:latin typeface="Kruti Dev 010" pitchFamily="2" charset="0"/>
              </a:rPr>
              <a:t> us </a:t>
            </a:r>
            <a:r>
              <a:rPr lang="en-US" sz="2400" dirty="0" err="1">
                <a:latin typeface="Kruti Dev 010" pitchFamily="2" charset="0"/>
              </a:rPr>
              <a:t>bldh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lwpuk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iqfyl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uotkr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dY;k.k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ds le{k </a:t>
            </a:r>
            <a:r>
              <a:rPr lang="en-US" sz="2400" dirty="0" err="1">
                <a:latin typeface="Kruti Dev 010" pitchFamily="2" charset="0"/>
              </a:rPr>
              <a:t>yk;k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x;kA</a:t>
            </a:r>
            <a:r>
              <a:rPr lang="en-US" sz="2400" dirty="0">
                <a:latin typeface="Kruti Dev 010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Kruti Dev 010" pitchFamily="2" charset="0"/>
              </a:rPr>
              <a:t>*</a:t>
            </a:r>
            <a:r>
              <a:rPr lang="en-US" sz="2400" dirty="0" err="1" smtClean="0">
                <a:latin typeface="Kruti Dev 010" pitchFamily="2" charset="0"/>
              </a:rPr>
              <a:t>ea</a:t>
            </a:r>
            <a:r>
              <a:rPr lang="en-US" sz="2400" dirty="0" smtClean="0">
                <a:latin typeface="Kruti Dev 010" pitchFamily="2" charset="0"/>
              </a:rPr>
              <a:t>* </a:t>
            </a:r>
            <a:r>
              <a:rPr lang="en-US" sz="2400" dirty="0">
                <a:latin typeface="Kruti Dev 010" pitchFamily="2" charset="0"/>
              </a:rPr>
              <a:t>,d 14 </a:t>
            </a:r>
            <a:r>
              <a:rPr lang="en-US" sz="2400" dirty="0" err="1">
                <a:latin typeface="Kruti Dev 010" pitchFamily="2" charset="0"/>
              </a:rPr>
              <a:t>o"kZ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yM+dh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pkpk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xkao</a:t>
            </a:r>
            <a:r>
              <a:rPr lang="en-US" sz="2400" dirty="0">
                <a:latin typeface="Kruti Dev 010" pitchFamily="2" charset="0"/>
              </a:rPr>
              <a:t> ls '</a:t>
            </a:r>
            <a:r>
              <a:rPr lang="en-US" sz="2400" dirty="0" err="1">
                <a:latin typeface="Kruti Dev 010" pitchFamily="2" charset="0"/>
              </a:rPr>
              <a:t>kgj</a:t>
            </a:r>
            <a:r>
              <a:rPr lang="en-US" sz="2400" dirty="0">
                <a:latin typeface="Kruti Dev 010" pitchFamily="2" charset="0"/>
              </a:rPr>
              <a:t> ;g </a:t>
            </a:r>
            <a:r>
              <a:rPr lang="en-US" sz="2400" dirty="0" err="1">
                <a:latin typeface="Kruti Dev 010" pitchFamily="2" charset="0"/>
              </a:rPr>
              <a:t>oknk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djds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yk;k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vPNh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ukSdjh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fnyk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nsxkA</a:t>
            </a:r>
            <a:r>
              <a:rPr lang="en-US" sz="2400" dirty="0">
                <a:latin typeface="Kruti Dev 010" pitchFamily="2" charset="0"/>
              </a:rPr>
              <a:t> '</a:t>
            </a:r>
            <a:r>
              <a:rPr lang="en-US" sz="2400" dirty="0" err="1">
                <a:latin typeface="Kruti Dev 010" pitchFamily="2" charset="0"/>
              </a:rPr>
              <a:t>kgj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vkus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ckn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lqcg</a:t>
            </a:r>
            <a:r>
              <a:rPr lang="en-US" sz="2400" dirty="0">
                <a:latin typeface="Kruti Dev 010" pitchFamily="2" charset="0"/>
              </a:rPr>
              <a:t> ls '</a:t>
            </a:r>
            <a:r>
              <a:rPr lang="en-US" sz="2400" dirty="0" err="1">
                <a:latin typeface="Kruti Dev 010" pitchFamily="2" charset="0"/>
              </a:rPr>
              <a:t>kke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dke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djok;k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Fkk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dksbZ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osru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ugha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fn;k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?</a:t>
            </a:r>
            <a:r>
              <a:rPr lang="en-US" sz="2400" dirty="0" err="1">
                <a:latin typeface="Kruti Dev 010" pitchFamily="2" charset="0"/>
              </a:rPr>
              <a:t>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okyksa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>
                <a:latin typeface="Kruti Dev 010" pitchFamily="2" charset="0"/>
              </a:rPr>
              <a:t>laidZ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ugha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fn;k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FkkA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dqN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fnuksa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ckn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os</a:t>
            </a:r>
            <a:r>
              <a:rPr lang="en-US" sz="2400" dirty="0">
                <a:latin typeface="Kruti Dev 010" pitchFamily="2" charset="0"/>
              </a:rPr>
              <a:t>';</a:t>
            </a:r>
            <a:r>
              <a:rPr lang="en-US" sz="2400" dirty="0" err="1">
                <a:latin typeface="Kruti Dev 010" pitchFamily="2" charset="0"/>
              </a:rPr>
              <a:t>ky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csp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fn;k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x;kA</a:t>
            </a:r>
            <a:endParaRPr lang="en-US" sz="2400" dirty="0">
              <a:latin typeface="Kruti Dev 01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17" y="1928215"/>
            <a:ext cx="4149940" cy="498980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68729"/>
            <a:ext cx="91440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lewg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dk;Z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0112" y="1370923"/>
            <a:ext cx="7343775" cy="19764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Kruti Dev 010" pitchFamily="2" charset="0"/>
              </a:rPr>
              <a:t>*x* </a:t>
            </a:r>
            <a:r>
              <a:rPr lang="en-US" sz="2400" dirty="0">
                <a:latin typeface="Kruti Dev 010" pitchFamily="2" charset="0"/>
              </a:rPr>
              <a:t>,d 15 </a:t>
            </a:r>
            <a:r>
              <a:rPr lang="en-US" sz="2400" dirty="0" err="1">
                <a:latin typeface="Kruti Dev 010" pitchFamily="2" charset="0"/>
              </a:rPr>
              <a:t>o"kZ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mez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ekrk&amp;firk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e`R;q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ckn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QqVikFk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viuk</a:t>
            </a:r>
            <a:r>
              <a:rPr lang="en-US" sz="2400" dirty="0">
                <a:latin typeface="Kruti Dev 010" pitchFamily="2" charset="0"/>
              </a:rPr>
              <a:t> thou </a:t>
            </a:r>
            <a:r>
              <a:rPr lang="en-US" sz="2400" dirty="0" err="1">
                <a:latin typeface="Kruti Dev 010" pitchFamily="2" charset="0"/>
              </a:rPr>
              <a:t>fcrkrk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og</a:t>
            </a:r>
            <a:r>
              <a:rPr lang="en-US" sz="2400" dirty="0">
                <a:latin typeface="Kruti Dev 010" pitchFamily="2" charset="0"/>
              </a:rPr>
              <a:t> ,</a:t>
            </a:r>
            <a:r>
              <a:rPr lang="en-US" sz="2400" dirty="0" err="1">
                <a:latin typeface="Kruti Dev 010" pitchFamily="2" charset="0"/>
              </a:rPr>
              <a:t>sls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yksxksa</a:t>
            </a:r>
            <a:r>
              <a:rPr lang="en-US" sz="2400" dirty="0">
                <a:latin typeface="Kruti Dev 010" pitchFamily="2" charset="0"/>
              </a:rPr>
              <a:t> ds ,d </a:t>
            </a:r>
            <a:r>
              <a:rPr lang="en-US" sz="2400" dirty="0" err="1">
                <a:latin typeface="Kruti Dev 010" pitchFamily="2" charset="0"/>
              </a:rPr>
              <a:t>xqV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lkFk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jgrk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tks</a:t>
            </a:r>
            <a:r>
              <a:rPr lang="en-US" sz="2400" dirty="0">
                <a:latin typeface="Kruti Dev 010" pitchFamily="2" charset="0"/>
              </a:rPr>
              <a:t> '</a:t>
            </a:r>
            <a:r>
              <a:rPr lang="en-US" sz="2400" dirty="0" err="1">
                <a:latin typeface="Kruti Dev 010" pitchFamily="2" charset="0"/>
              </a:rPr>
              <a:t>kjkc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ihrs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MªXl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lsou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djrs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fnu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iqfyl</a:t>
            </a:r>
            <a:r>
              <a:rPr lang="en-US" sz="2400" dirty="0">
                <a:latin typeface="Kruti Dev 010" pitchFamily="2" charset="0"/>
              </a:rPr>
              <a:t> us </a:t>
            </a:r>
            <a:r>
              <a:rPr lang="en-US" sz="2400" dirty="0" err="1">
                <a:latin typeface="Kruti Dev 010" pitchFamily="2" charset="0"/>
              </a:rPr>
              <a:t>idM</a:t>
            </a:r>
            <a:r>
              <a:rPr lang="en-US" sz="2400" dirty="0">
                <a:latin typeface="Kruti Dev 010" pitchFamily="2" charset="0"/>
              </a:rPr>
              <a:t>+ </a:t>
            </a:r>
            <a:r>
              <a:rPr lang="en-US" sz="2400" dirty="0" err="1">
                <a:latin typeface="Kruti Dev 010" pitchFamily="2" charset="0"/>
              </a:rPr>
              <a:t>fy;k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dY;k.k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ds le{k </a:t>
            </a:r>
            <a:r>
              <a:rPr lang="en-US" sz="2400" dirty="0" err="1">
                <a:latin typeface="Kruti Dev 010" pitchFamily="2" charset="0"/>
              </a:rPr>
              <a:t>izLrqr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fd;kA</a:t>
            </a:r>
            <a:endParaRPr lang="en-US" sz="2400" dirty="0">
              <a:latin typeface="Kruti Dev 01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9" y="3252111"/>
            <a:ext cx="5654221" cy="33484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68729"/>
            <a:ext cx="91440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lewg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dk;Z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6750" y="1767113"/>
            <a:ext cx="8191500" cy="45003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Kruti Dev 010" pitchFamily="2" charset="0"/>
              </a:rPr>
              <a:t>ns[</a:t>
            </a:r>
            <a:r>
              <a:rPr lang="en-US" sz="2400" dirty="0" err="1">
                <a:latin typeface="Kruti Dev 010" pitchFamily="2" charset="0"/>
              </a:rPr>
              <a:t>kjs</a:t>
            </a:r>
            <a:r>
              <a:rPr lang="en-US" sz="2400" dirty="0">
                <a:latin typeface="Kruti Dev 010" pitchFamily="2" charset="0"/>
              </a:rPr>
              <a:t>[k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ds t:jrean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ekeyksa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dk;Zok;h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djus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fd'kksj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U;k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kfu;e</a:t>
            </a:r>
            <a:r>
              <a:rPr lang="en-US" sz="2400" dirty="0">
                <a:latin typeface="Kruti Dev 010" pitchFamily="2" charset="0"/>
              </a:rPr>
              <a:t> }</a:t>
            </a:r>
            <a:r>
              <a:rPr lang="en-US" sz="2400" dirty="0" err="1">
                <a:latin typeface="Kruti Dev 010" pitchFamily="2" charset="0"/>
              </a:rPr>
              <a:t>kjk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fu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kkZfjr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dY;k.k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 smtClean="0">
                <a:latin typeface="Kruti Dev 010" pitchFamily="2" charset="0"/>
              </a:rPr>
              <a:t>dk;Z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</a:t>
            </a:r>
            <a:r>
              <a:rPr lang="en-US" sz="2400" dirty="0" smtClean="0">
                <a:latin typeface="Kruti Dev 010" pitchFamily="2" charset="0"/>
              </a:rPr>
              <a:t>)</a:t>
            </a:r>
            <a:r>
              <a:rPr lang="en-US" sz="2400" dirty="0" err="1" smtClean="0">
                <a:latin typeface="Kruti Dev 010" pitchFamily="2" charset="0"/>
              </a:rPr>
              <a:t>frA</a:t>
            </a:r>
            <a:endParaRPr lang="en-US" sz="2400" dirty="0" smtClean="0">
              <a:latin typeface="Kruti Dev 010" pitchFamily="2" charset="0"/>
            </a:endParaRPr>
          </a:p>
          <a:p>
            <a:pPr marL="0" indent="0">
              <a:buNone/>
            </a:pPr>
            <a:endParaRPr lang="en-US" sz="2400" dirty="0">
              <a:latin typeface="Kruti Dev 010" pitchFamily="2" charset="0"/>
            </a:endParaRPr>
          </a:p>
          <a:p>
            <a:pPr marL="0" indent="0">
              <a:buNone/>
            </a:pPr>
            <a:r>
              <a:rPr lang="en-US" sz="2400" b="1" dirty="0" err="1">
                <a:latin typeface="Kruti Dev 010" pitchFamily="2" charset="0"/>
              </a:rPr>
              <a:t>lfefr</a:t>
            </a:r>
            <a:r>
              <a:rPr lang="en-US" sz="2400" b="1" dirty="0">
                <a:latin typeface="Kruti Dev 010" pitchFamily="2" charset="0"/>
              </a:rPr>
              <a:t> ds le{k </a:t>
            </a:r>
            <a:r>
              <a:rPr lang="en-US" sz="2400" b="1" dirty="0" err="1">
                <a:latin typeface="Kruti Dev 010" pitchFamily="2" charset="0"/>
              </a:rPr>
              <a:t>izLrqr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djuk</a:t>
            </a:r>
            <a:r>
              <a:rPr lang="en-US" sz="2400" b="1" dirty="0">
                <a:latin typeface="Kruti Dev 010" pitchFamily="2" charset="0"/>
              </a:rPr>
              <a:t> ¼lsD'ku 31] </a:t>
            </a:r>
            <a:r>
              <a:rPr lang="en-US" sz="2400" b="1" dirty="0" err="1">
                <a:latin typeface="Kruti Dev 010" pitchFamily="2" charset="0"/>
              </a:rPr>
              <a:t>fd'kksj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U;k</a:t>
            </a:r>
            <a:r>
              <a:rPr lang="en-US" sz="2400" b="1" dirty="0">
                <a:latin typeface="Kruti Dev 010" pitchFamily="2" charset="0"/>
              </a:rPr>
              <a:t>; </a:t>
            </a:r>
            <a:r>
              <a:rPr lang="en-US" sz="2400" b="1" dirty="0" err="1">
                <a:latin typeface="Kruti Dev 010" pitchFamily="2" charset="0"/>
              </a:rPr>
              <a:t>vf</a:t>
            </a:r>
            <a:r>
              <a:rPr lang="en-US" sz="2400" b="1" dirty="0">
                <a:latin typeface="Kruti Dev 010" pitchFamily="2" charset="0"/>
              </a:rPr>
              <a:t>/</a:t>
            </a:r>
            <a:r>
              <a:rPr lang="en-US" sz="2400" b="1" dirty="0" err="1">
                <a:latin typeface="Kruti Dev 010" pitchFamily="2" charset="0"/>
              </a:rPr>
              <a:t>kfu;e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smtClean="0">
                <a:latin typeface="Kruti Dev 010" pitchFamily="2" charset="0"/>
              </a:rPr>
              <a:t>2015½</a:t>
            </a:r>
          </a:p>
          <a:p>
            <a:pPr marL="0" indent="0">
              <a:buNone/>
            </a:pPr>
            <a:r>
              <a:rPr lang="en-US" sz="2400" dirty="0" smtClean="0">
                <a:latin typeface="Kruti Dev 010" pitchFamily="2" charset="0"/>
              </a:rPr>
              <a:t>ns[</a:t>
            </a:r>
            <a:r>
              <a:rPr lang="en-US" sz="2400" dirty="0" err="1" smtClean="0">
                <a:latin typeface="Kruti Dev 010" pitchFamily="2" charset="0"/>
              </a:rPr>
              <a:t>kjs</a:t>
            </a:r>
            <a:r>
              <a:rPr lang="en-US" sz="2400" dirty="0" smtClean="0">
                <a:latin typeface="Kruti Dev 010" pitchFamily="2" charset="0"/>
              </a:rPr>
              <a:t>[k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t:jrean </a:t>
            </a:r>
            <a:r>
              <a:rPr lang="en-US" sz="2400" dirty="0" err="1">
                <a:latin typeface="Kruti Dev 010" pitchFamily="2" charset="0"/>
              </a:rPr>
              <a:t>fdlh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cPps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fuEu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O;fDr;ksa</a:t>
            </a:r>
            <a:r>
              <a:rPr lang="en-US" sz="2400" dirty="0" smtClean="0">
                <a:latin typeface="Kruti Dev 010" pitchFamily="2" charset="0"/>
              </a:rPr>
              <a:t> }</a:t>
            </a:r>
            <a:r>
              <a:rPr lang="en-US" sz="2400" dirty="0" err="1" smtClean="0">
                <a:latin typeface="Kruti Dev 010" pitchFamily="2" charset="0"/>
              </a:rPr>
              <a:t>kjk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dY;k.k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ds le{k </a:t>
            </a:r>
            <a:r>
              <a:rPr lang="en-US" sz="2400" dirty="0" err="1">
                <a:latin typeface="Kruti Dev 010" pitchFamily="2" charset="0"/>
              </a:rPr>
              <a:t>izLrqr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ldrk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</a:t>
            </a:r>
            <a:r>
              <a:rPr lang="en-US" sz="2400" dirty="0" smtClean="0">
                <a:latin typeface="Kruti Dev 010" pitchFamily="2" charset="0"/>
              </a:rPr>
              <a:t>%</a:t>
            </a:r>
          </a:p>
          <a:p>
            <a:pPr marL="0" indent="0">
              <a:buNone/>
            </a:pPr>
            <a:endParaRPr lang="en-US" sz="2400" dirty="0" smtClean="0">
              <a:latin typeface="Kruti Dev 010" pitchFamily="2" charset="0"/>
            </a:endParaRPr>
          </a:p>
          <a:p>
            <a:pPr marL="0" lvl="0" indent="0">
              <a:buNone/>
            </a:pPr>
            <a:r>
              <a:rPr lang="en-US" sz="2400" dirty="0" err="1" smtClean="0">
                <a:latin typeface="Kruti Dev 010" pitchFamily="2" charset="0"/>
              </a:rPr>
              <a:t>dksbZ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iqfyl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fo'ks"k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fd'kksj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iqfyl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bdkbZ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;k </a:t>
            </a:r>
            <a:r>
              <a:rPr lang="en-US" sz="2400" dirty="0" err="1">
                <a:latin typeface="Kruti Dev 010" pitchFamily="2" charset="0"/>
              </a:rPr>
              <a:t>ukfer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dY;k.k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iqfyl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ftyk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bdkbZ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dksbZ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>;</a:t>
            </a:r>
            <a:r>
              <a:rPr lang="en-US" sz="2400" dirty="0">
                <a:latin typeface="Kruti Dev 010" pitchFamily="2" charset="0"/>
              </a:rPr>
              <a:t>k </a:t>
            </a:r>
            <a:r>
              <a:rPr lang="en-US" sz="2400" dirty="0" err="1">
                <a:latin typeface="Kruti Dev 010" pitchFamily="2" charset="0"/>
              </a:rPr>
              <a:t>dksbZ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Hkh</a:t>
            </a:r>
            <a:r>
              <a:rPr lang="en-US" sz="2400" dirty="0">
                <a:latin typeface="Kruti Dev 010" pitchFamily="2" charset="0"/>
              </a:rPr>
              <a:t> Je </a:t>
            </a:r>
            <a:r>
              <a:rPr lang="en-US" sz="2400" dirty="0" err="1">
                <a:latin typeface="Kruti Dev 010" pitchFamily="2" charset="0"/>
              </a:rPr>
              <a:t>dkuwu</a:t>
            </a:r>
            <a:r>
              <a:rPr lang="en-US" sz="2400" dirty="0">
                <a:latin typeface="Kruti Dev 010" pitchFamily="2" charset="0"/>
              </a:rPr>
              <a:t> ¼tks ml </a:t>
            </a:r>
            <a:r>
              <a:rPr lang="en-US" sz="2400" dirty="0" err="1">
                <a:latin typeface="Kruti Dev 010" pitchFamily="2" charset="0"/>
              </a:rPr>
              <a:t>oDr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ykxw</a:t>
            </a:r>
            <a:r>
              <a:rPr lang="en-US" sz="2400" dirty="0">
                <a:latin typeface="Kruti Dev 010" pitchFamily="2" charset="0"/>
              </a:rPr>
              <a:t> gks½ ds </a:t>
            </a:r>
            <a:r>
              <a:rPr lang="en-US" sz="2400" dirty="0" err="1">
                <a:latin typeface="Kruti Dev 010" pitchFamily="2" charset="0"/>
              </a:rPr>
              <a:t>rgr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inLr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fujh</a:t>
            </a:r>
            <a:r>
              <a:rPr lang="en-US" sz="2400" dirty="0" smtClean="0">
                <a:latin typeface="Kruti Dev 010" pitchFamily="2" charset="0"/>
              </a:rPr>
              <a:t>{</a:t>
            </a:r>
            <a:r>
              <a:rPr lang="en-US" sz="2400" dirty="0" err="1" smtClean="0">
                <a:latin typeface="Kruti Dev 010" pitchFamily="2" charset="0"/>
              </a:rPr>
              <a:t>kdA</a:t>
            </a:r>
            <a:endParaRPr lang="en-US" sz="2400" dirty="0" smtClean="0">
              <a:latin typeface="Kruti Dev 010" pitchFamily="2" charset="0"/>
            </a:endParaRPr>
          </a:p>
          <a:p>
            <a:pPr marL="0" lvl="0" indent="0">
              <a:buNone/>
            </a:pPr>
            <a:endParaRPr lang="en-US" sz="2400" dirty="0">
              <a:latin typeface="Kruti Dev 010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Kruti Dev 010" pitchFamily="2" charset="0"/>
              </a:rPr>
              <a:t>dksbZ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yksd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lsodA</a:t>
            </a:r>
            <a:endParaRPr lang="en-US" sz="2400" dirty="0">
              <a:latin typeface="Kruti Dev 010" pitchFamily="2" charset="0"/>
            </a:endParaRPr>
          </a:p>
          <a:p>
            <a:pPr marL="0" lvl="0" indent="0">
              <a:buNone/>
            </a:pPr>
            <a:endParaRPr lang="en-US" sz="2400" dirty="0" smtClean="0">
              <a:latin typeface="Kruti Dev 010" pitchFamily="2" charset="0"/>
            </a:endParaRPr>
          </a:p>
          <a:p>
            <a:pPr marL="465138" lv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8101"/>
            <a:ext cx="9144000" cy="11520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ns[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kjs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[k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vkSj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laj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{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k.k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ds t:jrean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cPpksa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fy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Kruti Dev 010" pitchFamily="2" charset="0"/>
              </a:rPr>
              <a:t>dk;Z</a:t>
            </a:r>
            <a:r>
              <a:rPr lang="en-US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Kruti Dev 010" pitchFamily="2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Kruti Dev 010" pitchFamily="2" charset="0"/>
              </a:rPr>
              <a:t>)</a:t>
            </a:r>
            <a:r>
              <a:rPr lang="en-US" b="1" dirty="0" err="1" smtClean="0">
                <a:solidFill>
                  <a:schemeClr val="bg1"/>
                </a:solidFill>
                <a:latin typeface="Kruti Dev 010" pitchFamily="2" charset="0"/>
              </a:rPr>
              <a:t>fr</a:t>
            </a:r>
            <a:endParaRPr lang="en-US" sz="4000" b="1" dirty="0">
              <a:solidFill>
                <a:schemeClr val="bg1"/>
              </a:solidFill>
              <a:latin typeface="Kruti Dev 01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6750" y="4442395"/>
            <a:ext cx="6966856" cy="0"/>
          </a:xfrm>
          <a:prstGeom prst="straightConnector1">
            <a:avLst/>
          </a:prstGeom>
          <a:ln w="57150">
            <a:solidFill>
              <a:srgbClr val="951A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6750" y="5916922"/>
            <a:ext cx="6966856" cy="0"/>
          </a:xfrm>
          <a:prstGeom prst="straightConnector1">
            <a:avLst/>
          </a:prstGeom>
          <a:ln w="57150">
            <a:solidFill>
              <a:srgbClr val="951A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8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3450" y="2033813"/>
            <a:ext cx="7258050" cy="44241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dirty="0" err="1" smtClean="0">
                <a:latin typeface="Kruti Dev 010" pitchFamily="2" charset="0"/>
              </a:rPr>
              <a:t>pkbYM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ykbu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lsok,a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dksbZ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LoSfPNd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 smtClean="0">
                <a:latin typeface="Kruti Dev 010" pitchFamily="2" charset="0"/>
              </a:rPr>
              <a:t>xSj&amp;ljdkjh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laLFkk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jkT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ljdkj</a:t>
            </a:r>
            <a:r>
              <a:rPr lang="en-US" sz="2400" dirty="0">
                <a:latin typeface="Kruti Dev 010" pitchFamily="2" charset="0"/>
              </a:rPr>
              <a:t> }</a:t>
            </a:r>
            <a:r>
              <a:rPr lang="en-US" sz="2400" dirty="0" err="1">
                <a:latin typeface="Kruti Dev 010" pitchFamily="2" charset="0"/>
              </a:rPr>
              <a:t>kjk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euksfpr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dksbZ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Hkh</a:t>
            </a:r>
            <a:r>
              <a:rPr lang="en-US" sz="2400" dirty="0">
                <a:latin typeface="Kruti Dev 010" pitchFamily="2" charset="0"/>
              </a:rPr>
              <a:t> ,</a:t>
            </a:r>
            <a:r>
              <a:rPr lang="en-US" sz="2400" dirty="0" err="1">
                <a:latin typeface="Kruti Dev 010" pitchFamily="2" charset="0"/>
              </a:rPr>
              <a:t>tsUlhA</a:t>
            </a:r>
            <a:r>
              <a:rPr lang="en-US" sz="2400" dirty="0">
                <a:latin typeface="Kruti Dev 010" pitchFamily="2" charset="0"/>
              </a:rPr>
              <a:t> </a:t>
            </a:r>
            <a:endParaRPr lang="en-US" sz="2400" dirty="0" smtClean="0"/>
          </a:p>
          <a:p>
            <a:pPr marL="0" lvl="0" indent="0">
              <a:buNone/>
            </a:pP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dY;k.k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 smtClean="0">
                <a:latin typeface="Kruti Dev 010" pitchFamily="2" charset="0"/>
              </a:rPr>
              <a:t>ifjoh</a:t>
            </a:r>
            <a:r>
              <a:rPr lang="en-US" sz="2400" dirty="0" smtClean="0">
                <a:latin typeface="Kruti Dev 010" pitchFamily="2" charset="0"/>
              </a:rPr>
              <a:t>{</a:t>
            </a:r>
            <a:r>
              <a:rPr lang="en-US" sz="2400" dirty="0" err="1" smtClean="0">
                <a:latin typeface="Kruti Dev 010" pitchFamily="2" charset="0"/>
              </a:rPr>
              <a:t>kk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vf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kdkjhA</a:t>
            </a:r>
            <a:endParaRPr lang="en-US" sz="2400" dirty="0">
              <a:latin typeface="Kruti Dev 010" pitchFamily="2" charset="0"/>
            </a:endParaRPr>
          </a:p>
          <a:p>
            <a:pPr marL="0" lvl="0" indent="0">
              <a:buNone/>
            </a:pPr>
            <a:r>
              <a:rPr lang="en-US" sz="2400" dirty="0" err="1" smtClean="0">
                <a:latin typeface="Kruti Dev 010" pitchFamily="2" charset="0"/>
              </a:rPr>
              <a:t>dksbZ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lkekftd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dk;ZdrkZ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lkoZtfud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ftEesnkjh</a:t>
            </a:r>
            <a:r>
              <a:rPr lang="en-US" sz="2400" dirty="0">
                <a:latin typeface="Kruti Dev 010" pitchFamily="2" charset="0"/>
              </a:rPr>
              <a:t> le&gt;us </a:t>
            </a:r>
            <a:r>
              <a:rPr lang="en-US" sz="2400" dirty="0" err="1">
                <a:latin typeface="Kruti Dev 010" pitchFamily="2" charset="0"/>
              </a:rPr>
              <a:t>okyk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dksbZ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ukxfjdA</a:t>
            </a:r>
            <a:endParaRPr lang="en-US" sz="2400" dirty="0">
              <a:latin typeface="Kruti Dev 010" pitchFamily="2" charset="0"/>
            </a:endParaRPr>
          </a:p>
          <a:p>
            <a:pPr marL="0" lvl="0" indent="0">
              <a:buNone/>
            </a:pPr>
            <a:r>
              <a:rPr lang="en-US" sz="2400" dirty="0" err="1">
                <a:latin typeface="Kruti Dev 010" pitchFamily="2" charset="0"/>
              </a:rPr>
              <a:t>cPpk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Lo;aA</a:t>
            </a:r>
            <a:endParaRPr lang="en-US" sz="2400" dirty="0">
              <a:latin typeface="Kruti Dev 010" pitchFamily="2" charset="0"/>
            </a:endParaRPr>
          </a:p>
          <a:p>
            <a:pPr marL="0" lvl="0" indent="0">
              <a:buNone/>
            </a:pPr>
            <a:r>
              <a:rPr lang="en-US" sz="2400" dirty="0" err="1">
                <a:latin typeface="Kruti Dev 010" pitchFamily="2" charset="0"/>
              </a:rPr>
              <a:t>dksbZ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ulZ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MkWDVj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fdlh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uflZax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gkse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vLirky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izlwfr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x`g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izcU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ra</a:t>
            </a:r>
            <a:r>
              <a:rPr lang="en-US" sz="2400" dirty="0" smtClean="0">
                <a:latin typeface="Kruti Dev 010" pitchFamily="2" charset="0"/>
              </a:rPr>
              <a:t>=A 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8101"/>
            <a:ext cx="9144000" cy="11520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ns[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kjs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[k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vkSj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laj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{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k.k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ds t:jrean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cPpksa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fy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Kruti Dev 010" pitchFamily="2" charset="0"/>
              </a:rPr>
              <a:t>dk;Z</a:t>
            </a:r>
            <a:r>
              <a:rPr lang="en-US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Kruti Dev 010" pitchFamily="2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Kruti Dev 010" pitchFamily="2" charset="0"/>
              </a:rPr>
              <a:t>)</a:t>
            </a:r>
            <a:r>
              <a:rPr lang="en-US" b="1" dirty="0" err="1" smtClean="0">
                <a:solidFill>
                  <a:schemeClr val="bg1"/>
                </a:solidFill>
                <a:latin typeface="Kruti Dev 010" pitchFamily="2" charset="0"/>
              </a:rPr>
              <a:t>fr</a:t>
            </a:r>
            <a:endParaRPr lang="en-US" sz="4000" b="1" dirty="0">
              <a:solidFill>
                <a:schemeClr val="bg1"/>
              </a:solidFill>
              <a:latin typeface="Kruti Dev 01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45592" y="2792288"/>
            <a:ext cx="6966856" cy="0"/>
          </a:xfrm>
          <a:prstGeom prst="straightConnector1">
            <a:avLst/>
          </a:prstGeom>
          <a:ln w="57150">
            <a:solidFill>
              <a:srgbClr val="951A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045592" y="3248081"/>
            <a:ext cx="6966856" cy="0"/>
          </a:xfrm>
          <a:prstGeom prst="straightConnector1">
            <a:avLst/>
          </a:prstGeom>
          <a:ln w="57150">
            <a:solidFill>
              <a:srgbClr val="951A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45592" y="4077364"/>
            <a:ext cx="6966856" cy="0"/>
          </a:xfrm>
          <a:prstGeom prst="straightConnector1">
            <a:avLst/>
          </a:prstGeom>
          <a:ln w="57150">
            <a:solidFill>
              <a:srgbClr val="951A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45592" y="4507398"/>
            <a:ext cx="6966856" cy="0"/>
          </a:xfrm>
          <a:prstGeom prst="straightConnector1">
            <a:avLst/>
          </a:prstGeom>
          <a:ln w="57150">
            <a:solidFill>
              <a:srgbClr val="951A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0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6343" y="5066874"/>
            <a:ext cx="7416799" cy="129948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6343" y="2634796"/>
            <a:ext cx="7416799" cy="204023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0513" y="2736394"/>
            <a:ext cx="7112002" cy="35482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latin typeface="Kruti Dev 010" pitchFamily="2" charset="0"/>
              </a:rPr>
              <a:t>cPps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izLrqr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tkus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ij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fjiksVZ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izkIr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ij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Lo;a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tkap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x`g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mi;qDr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O;fDr</a:t>
            </a:r>
            <a:r>
              <a:rPr lang="en-US" sz="2400" dirty="0">
                <a:latin typeface="Kruti Dev 010" pitchFamily="2" charset="0"/>
              </a:rPr>
              <a:t> ¼</a:t>
            </a:r>
            <a:r>
              <a:rPr lang="en-US" sz="2000" dirty="0"/>
              <a:t>Fit Person</a:t>
            </a:r>
            <a:r>
              <a:rPr lang="en-US" sz="2400" dirty="0">
                <a:latin typeface="Kruti Dev 010" pitchFamily="2" charset="0"/>
              </a:rPr>
              <a:t>½ ;k </a:t>
            </a:r>
            <a:r>
              <a:rPr lang="en-US" sz="2400" dirty="0" err="1">
                <a:latin typeface="Kruti Dev 010" pitchFamily="2" charset="0"/>
              </a:rPr>
              <a:t>mi;qDr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lqfo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kk</a:t>
            </a:r>
            <a:r>
              <a:rPr lang="en-US" sz="2400" dirty="0">
                <a:latin typeface="Kruti Dev 010" pitchFamily="2" charset="0"/>
              </a:rPr>
              <a:t> ¼</a:t>
            </a:r>
            <a:r>
              <a:rPr lang="en-US" sz="2000" dirty="0"/>
              <a:t>Fit Facility</a:t>
            </a:r>
            <a:r>
              <a:rPr lang="en-US" sz="2400" dirty="0">
                <a:latin typeface="Kruti Dev 010" pitchFamily="2" charset="0"/>
              </a:rPr>
              <a:t>½ </a:t>
            </a:r>
            <a:r>
              <a:rPr lang="en-US" sz="2400" dirty="0" err="1">
                <a:latin typeface="Kruti Dev 010" pitchFamily="2" charset="0"/>
              </a:rPr>
              <a:t>Hkstus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rFkk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fdlh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lkekftd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dk;ZdrkZ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dY;k.k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dY;k.k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iqfyl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r>
              <a:rPr lang="en-US" sz="2400" dirty="0">
                <a:latin typeface="Kruti Dev 010" pitchFamily="2" charset="0"/>
              </a:rPr>
              <a:t> }</a:t>
            </a:r>
            <a:r>
              <a:rPr lang="en-US" sz="2400" dirty="0" err="1">
                <a:latin typeface="Kruti Dev 010" pitchFamily="2" charset="0"/>
              </a:rPr>
              <a:t>kjk</a:t>
            </a:r>
            <a:r>
              <a:rPr lang="en-US" sz="2400" dirty="0">
                <a:latin typeface="Kruti Dev 010" pitchFamily="2" charset="0"/>
              </a:rPr>
              <a:t> '</a:t>
            </a:r>
            <a:r>
              <a:rPr lang="en-US" sz="2400" dirty="0" err="1">
                <a:latin typeface="Kruti Dev 010" pitchFamily="2" charset="0"/>
              </a:rPr>
              <a:t>kh?kz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lkekftd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Nkuchu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vkns'k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ikfjr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djsaA</a:t>
            </a:r>
            <a:endParaRPr lang="en-US" sz="2400" dirty="0">
              <a:latin typeface="Kruti Dev 010" pitchFamily="2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>
                <a:latin typeface="Kruti Dev 010" pitchFamily="2" charset="0"/>
              </a:rPr>
              <a:t>lHkh</a:t>
            </a:r>
            <a:r>
              <a:rPr lang="en-US" sz="2400" dirty="0">
                <a:latin typeface="Kruti Dev 010" pitchFamily="2" charset="0"/>
              </a:rPr>
              <a:t> N% </a:t>
            </a:r>
            <a:r>
              <a:rPr lang="en-US" sz="2400" dirty="0" err="1">
                <a:latin typeface="Kruti Dev 010" pitchFamily="2" charset="0"/>
              </a:rPr>
              <a:t>o"kZ</a:t>
            </a:r>
            <a:r>
              <a:rPr lang="en-US" sz="2400" dirty="0">
                <a:latin typeface="Kruti Dev 010" pitchFamily="2" charset="0"/>
              </a:rPr>
              <a:t> ls de </a:t>
            </a:r>
            <a:r>
              <a:rPr lang="en-US" sz="2400" dirty="0" err="1">
                <a:latin typeface="Kruti Dev 010" pitchFamily="2" charset="0"/>
              </a:rPr>
              <a:t>mez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cPps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vukFk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ifjR;Dr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NksM</a:t>
            </a:r>
            <a:r>
              <a:rPr lang="en-US" sz="2400" dirty="0">
                <a:latin typeface="Kruti Dev 010" pitchFamily="2" charset="0"/>
              </a:rPr>
              <a:t>+ </a:t>
            </a:r>
            <a:r>
              <a:rPr lang="en-US" sz="2400" dirty="0" err="1">
                <a:latin typeface="Kruti Dev 010" pitchFamily="2" charset="0"/>
              </a:rPr>
              <a:t>fn</a:t>
            </a:r>
            <a:r>
              <a:rPr lang="en-US" sz="2400" dirty="0">
                <a:latin typeface="Kruti Dev 010" pitchFamily="2" charset="0"/>
              </a:rPr>
              <a:t>, x, </a:t>
            </a:r>
            <a:r>
              <a:rPr lang="en-US" sz="2400" dirty="0" err="1">
                <a:latin typeface="Kruti Dev 010" pitchFamily="2" charset="0"/>
              </a:rPr>
              <a:t>izrhr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gksrs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</a:t>
            </a:r>
            <a:r>
              <a:rPr lang="en-US" sz="2400" dirty="0" smtClean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mUgsa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miyC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vuqlkj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fo’ks"khÑr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nÙkd&amp;xzg.k</a:t>
            </a:r>
            <a:r>
              <a:rPr lang="en-US" sz="2400" dirty="0" smtClean="0">
                <a:latin typeface="Kruti Dev 010" pitchFamily="2" charset="0"/>
              </a:rPr>
              <a:t> ,</a:t>
            </a:r>
            <a:r>
              <a:rPr lang="en-US" sz="2400" dirty="0" err="1" smtClean="0">
                <a:latin typeface="Kruti Dev 010" pitchFamily="2" charset="0"/>
              </a:rPr>
              <a:t>tsalh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¼</a:t>
            </a:r>
            <a:r>
              <a:rPr lang="en-US" sz="2000" dirty="0"/>
              <a:t>Specialised Adoption Agency</a:t>
            </a:r>
            <a:r>
              <a:rPr lang="en-US" sz="2400" dirty="0">
                <a:latin typeface="Kruti Dev 010" pitchFamily="2" charset="0"/>
              </a:rPr>
              <a:t>½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j[</a:t>
            </a:r>
            <a:r>
              <a:rPr lang="en-US" sz="2400" dirty="0" err="1">
                <a:latin typeface="Kruti Dev 010" pitchFamily="2" charset="0"/>
              </a:rPr>
              <a:t>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tk,A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4406"/>
            <a:ext cx="9144000" cy="11402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cPps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lkFk&amp;lkFk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fjiksVZ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izkfIr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ij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D;k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tkap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dh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tkuh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pkfg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,\</a:t>
            </a:r>
            <a:endParaRPr lang="en-US" sz="4000" b="1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56344" y="1571398"/>
            <a:ext cx="6033853" cy="101214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tkap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¼jksdFkke 36]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fd'kksj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U;k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kfu;e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2015½</a:t>
            </a:r>
          </a:p>
        </p:txBody>
      </p:sp>
    </p:spTree>
    <p:extLst>
      <p:ext uri="{BB962C8B-B14F-4D97-AF65-F5344CB8AC3E}">
        <p14:creationId xmlns:p14="http://schemas.microsoft.com/office/powerpoint/2010/main" val="26087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6114"/>
            <a:ext cx="9144000" cy="10305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cky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dY;k.k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lfefr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 ds le{k 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yk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, x, 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O;fDr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 dh 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mez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fu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/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kkZfjr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djus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 dh </a:t>
            </a:r>
            <a:r>
              <a:rPr lang="en-US" sz="3600" b="1" dirty="0" err="1" smtClean="0">
                <a:solidFill>
                  <a:schemeClr val="bg1"/>
                </a:solidFill>
                <a:latin typeface="Kruti Dev 010" pitchFamily="2" charset="0"/>
              </a:rPr>
              <a:t>dk;Z</a:t>
            </a:r>
            <a:r>
              <a:rPr lang="en-US" sz="36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Kruti Dev 010" pitchFamily="2" charset="0"/>
              </a:rPr>
              <a:t>i</a:t>
            </a:r>
            <a:r>
              <a:rPr lang="en-US" sz="3600" b="1" dirty="0" smtClean="0">
                <a:solidFill>
                  <a:schemeClr val="bg1"/>
                </a:solidFill>
                <a:latin typeface="Kruti Dev 010" pitchFamily="2" charset="0"/>
              </a:rPr>
              <a:t>)</a:t>
            </a:r>
            <a:r>
              <a:rPr lang="en-US" sz="3600" b="1" dirty="0" err="1" smtClean="0">
                <a:solidFill>
                  <a:schemeClr val="bg1"/>
                </a:solidFill>
                <a:latin typeface="Kruti Dev 010" pitchFamily="2" charset="0"/>
              </a:rPr>
              <a:t>fr</a:t>
            </a:r>
            <a:r>
              <a:rPr lang="en-US" sz="36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¼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Procedure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½ 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D;k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gS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\</a:t>
            </a:r>
            <a:endParaRPr lang="en-US" sz="36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538291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Kruti Dev 010" pitchFamily="2" charset="0"/>
              </a:rPr>
              <a:t>mez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dk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vuqeku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vkSj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fu</a:t>
            </a:r>
            <a:r>
              <a:rPr lang="en-US" sz="2400" b="1" dirty="0">
                <a:latin typeface="Kruti Dev 010" pitchFamily="2" charset="0"/>
              </a:rPr>
              <a:t>/</a:t>
            </a:r>
            <a:r>
              <a:rPr lang="en-US" sz="2400" b="1" dirty="0" err="1">
                <a:latin typeface="Kruti Dev 010" pitchFamily="2" charset="0"/>
              </a:rPr>
              <a:t>kkZj.k</a:t>
            </a:r>
            <a:r>
              <a:rPr lang="en-US" sz="2400" b="1" dirty="0">
                <a:latin typeface="Kruti Dev 010" pitchFamily="2" charset="0"/>
              </a:rPr>
              <a:t> ¼lsD'ku 94] </a:t>
            </a:r>
            <a:r>
              <a:rPr lang="en-US" sz="2400" b="1" dirty="0" err="1">
                <a:latin typeface="Kruti Dev 010" pitchFamily="2" charset="0"/>
              </a:rPr>
              <a:t>fd'kksj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U;k</a:t>
            </a:r>
            <a:r>
              <a:rPr lang="en-US" sz="2400" b="1" dirty="0">
                <a:latin typeface="Kruti Dev 010" pitchFamily="2" charset="0"/>
              </a:rPr>
              <a:t>; </a:t>
            </a:r>
            <a:r>
              <a:rPr lang="en-US" sz="2400" b="1" dirty="0" err="1">
                <a:latin typeface="Kruti Dev 010" pitchFamily="2" charset="0"/>
              </a:rPr>
              <a:t>vf</a:t>
            </a:r>
            <a:r>
              <a:rPr lang="en-US" sz="2400" b="1" dirty="0">
                <a:latin typeface="Kruti Dev 010" pitchFamily="2" charset="0"/>
              </a:rPr>
              <a:t>/</a:t>
            </a:r>
            <a:r>
              <a:rPr lang="en-US" sz="2400" b="1" dirty="0" err="1">
                <a:latin typeface="Kruti Dev 010" pitchFamily="2" charset="0"/>
              </a:rPr>
              <a:t>kfu;e</a:t>
            </a:r>
            <a:r>
              <a:rPr lang="en-US" sz="2400" b="1" dirty="0">
                <a:latin typeface="Kruti Dev 010" pitchFamily="2" charset="0"/>
              </a:rPr>
              <a:t>] 2015½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00555" y="2166044"/>
            <a:ext cx="8149549" cy="2972433"/>
          </a:xfrm>
          <a:custGeom>
            <a:avLst/>
            <a:gdLst>
              <a:gd name="connsiteX0" fmla="*/ 0 w 6096000"/>
              <a:gd name="connsiteY0" fmla="*/ 540859 h 1544296"/>
              <a:gd name="connsiteX1" fmla="*/ 2854963 w 6096000"/>
              <a:gd name="connsiteY1" fmla="*/ 540859 h 1544296"/>
              <a:gd name="connsiteX2" fmla="*/ 2854963 w 6096000"/>
              <a:gd name="connsiteY2" fmla="*/ 386074 h 1544296"/>
              <a:gd name="connsiteX3" fmla="*/ 2661926 w 6096000"/>
              <a:gd name="connsiteY3" fmla="*/ 386074 h 1544296"/>
              <a:gd name="connsiteX4" fmla="*/ 3048000 w 6096000"/>
              <a:gd name="connsiteY4" fmla="*/ 0 h 1544296"/>
              <a:gd name="connsiteX5" fmla="*/ 3434074 w 6096000"/>
              <a:gd name="connsiteY5" fmla="*/ 386074 h 1544296"/>
              <a:gd name="connsiteX6" fmla="*/ 3241037 w 6096000"/>
              <a:gd name="connsiteY6" fmla="*/ 386074 h 1544296"/>
              <a:gd name="connsiteX7" fmla="*/ 3241037 w 6096000"/>
              <a:gd name="connsiteY7" fmla="*/ 540859 h 1544296"/>
              <a:gd name="connsiteX8" fmla="*/ 6096000 w 6096000"/>
              <a:gd name="connsiteY8" fmla="*/ 540859 h 1544296"/>
              <a:gd name="connsiteX9" fmla="*/ 6096000 w 6096000"/>
              <a:gd name="connsiteY9" fmla="*/ 1544296 h 1544296"/>
              <a:gd name="connsiteX10" fmla="*/ 0 w 6096000"/>
              <a:gd name="connsiteY10" fmla="*/ 1544296 h 1544296"/>
              <a:gd name="connsiteX11" fmla="*/ 0 w 6096000"/>
              <a:gd name="connsiteY11" fmla="*/ 540859 h 154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544296">
                <a:moveTo>
                  <a:pt x="6096000" y="1003437"/>
                </a:moveTo>
                <a:lnTo>
                  <a:pt x="3241037" y="1003437"/>
                </a:lnTo>
                <a:lnTo>
                  <a:pt x="3241037" y="1158222"/>
                </a:lnTo>
                <a:lnTo>
                  <a:pt x="3434074" y="1158222"/>
                </a:lnTo>
                <a:lnTo>
                  <a:pt x="3048000" y="1544295"/>
                </a:lnTo>
                <a:lnTo>
                  <a:pt x="2661926" y="1158222"/>
                </a:lnTo>
                <a:lnTo>
                  <a:pt x="2854963" y="1158222"/>
                </a:lnTo>
                <a:lnTo>
                  <a:pt x="2854963" y="1003437"/>
                </a:lnTo>
                <a:lnTo>
                  <a:pt x="0" y="1003437"/>
                </a:lnTo>
                <a:lnTo>
                  <a:pt x="0" y="1"/>
                </a:lnTo>
                <a:lnTo>
                  <a:pt x="6096000" y="1"/>
                </a:lnTo>
                <a:lnTo>
                  <a:pt x="6096000" y="1003437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5128" tIns="135129" rIns="135128" bIns="1137378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kfu;e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fdlh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izko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kku</a:t>
            </a:r>
            <a:r>
              <a:rPr lang="en-US" sz="2400" dirty="0">
                <a:latin typeface="Kruti Dev 010" pitchFamily="2" charset="0"/>
              </a:rPr>
              <a:t> ¼lk{; </a:t>
            </a:r>
            <a:r>
              <a:rPr lang="en-US" sz="2400" dirty="0" err="1">
                <a:latin typeface="Kruti Dev 010" pitchFamily="2" charset="0"/>
              </a:rPr>
              <a:t>nsus</a:t>
            </a:r>
            <a:r>
              <a:rPr lang="en-US" sz="2400" dirty="0">
                <a:latin typeface="Kruti Dev 010" pitchFamily="2" charset="0"/>
              </a:rPr>
              <a:t> ds vykok½ ds </a:t>
            </a:r>
            <a:r>
              <a:rPr lang="en-US" sz="2400" dirty="0" err="1">
                <a:latin typeface="Kruti Dev 010" pitchFamily="2" charset="0"/>
              </a:rPr>
              <a:t>rgr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ds le{k </a:t>
            </a:r>
            <a:r>
              <a:rPr lang="en-US" sz="2400" dirty="0" err="1">
                <a:latin typeface="Kruti Dev 010" pitchFamily="2" charset="0"/>
              </a:rPr>
              <a:t>izLrqr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</a:t>
            </a:r>
            <a:r>
              <a:rPr lang="en-US" sz="2400" dirty="0">
                <a:latin typeface="Kruti Dev 010" pitchFamily="2" charset="0"/>
              </a:rPr>
              <a:t>, x, </a:t>
            </a:r>
            <a:r>
              <a:rPr lang="en-US" sz="2400" dirty="0" err="1">
                <a:latin typeface="Kruti Dev 010" pitchFamily="2" charset="0"/>
              </a:rPr>
              <a:t>O;fDr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ns[</a:t>
            </a:r>
            <a:r>
              <a:rPr lang="en-US" sz="2400" dirty="0" err="1">
                <a:latin typeface="Kruti Dev 010" pitchFamily="2" charset="0"/>
              </a:rPr>
              <a:t>kus</a:t>
            </a:r>
            <a:r>
              <a:rPr lang="en-US" sz="2400" dirty="0">
                <a:latin typeface="Kruti Dev 010" pitchFamily="2" charset="0"/>
              </a:rPr>
              <a:t> ls ;</a:t>
            </a:r>
            <a:r>
              <a:rPr lang="en-US" sz="2400" dirty="0" err="1">
                <a:latin typeface="Kruti Dev 010" pitchFamily="2" charset="0"/>
              </a:rPr>
              <a:t>fn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tkfgj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O;fDr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cPpk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mez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fu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kkZj.k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bUrtkj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fcuk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O;fDr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vuqekfur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mez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voyksdu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ntZ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djds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viuh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Nkuchu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tkjh</a:t>
            </a:r>
            <a:r>
              <a:rPr lang="en-US" sz="2400" dirty="0">
                <a:latin typeface="Kruti Dev 010" pitchFamily="2" charset="0"/>
              </a:rPr>
              <a:t> j[</a:t>
            </a:r>
            <a:r>
              <a:rPr lang="en-US" sz="2400" dirty="0" err="1">
                <a:latin typeface="Kruti Dev 010" pitchFamily="2" charset="0"/>
              </a:rPr>
              <a:t>ksA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00555" y="5177751"/>
            <a:ext cx="8149549" cy="1451649"/>
          </a:xfrm>
          <a:custGeom>
            <a:avLst/>
            <a:gdLst>
              <a:gd name="connsiteX0" fmla="*/ 0 w 3047999"/>
              <a:gd name="connsiteY0" fmla="*/ 0 h 461744"/>
              <a:gd name="connsiteX1" fmla="*/ 3047999 w 3047999"/>
              <a:gd name="connsiteY1" fmla="*/ 0 h 461744"/>
              <a:gd name="connsiteX2" fmla="*/ 3047999 w 3047999"/>
              <a:gd name="connsiteY2" fmla="*/ 461744 h 461744"/>
              <a:gd name="connsiteX3" fmla="*/ 0 w 3047999"/>
              <a:gd name="connsiteY3" fmla="*/ 461744 h 461744"/>
              <a:gd name="connsiteX4" fmla="*/ 0 w 3047999"/>
              <a:gd name="connsiteY4" fmla="*/ 0 h 4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999" h="461744">
                <a:moveTo>
                  <a:pt x="0" y="0"/>
                </a:moveTo>
                <a:lnTo>
                  <a:pt x="3047999" y="0"/>
                </a:lnTo>
                <a:lnTo>
                  <a:pt x="3047999" y="461744"/>
                </a:lnTo>
                <a:lnTo>
                  <a:pt x="0" y="461744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92024" tIns="34290" rIns="192024" bIns="3429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ds le{k </a:t>
            </a:r>
            <a:r>
              <a:rPr lang="en-US" sz="2400" dirty="0" err="1">
                <a:latin typeface="Kruti Dev 010" pitchFamily="2" charset="0"/>
              </a:rPr>
              <a:t>yk</a:t>
            </a:r>
            <a:r>
              <a:rPr lang="en-US" sz="2400" dirty="0">
                <a:latin typeface="Kruti Dev 010" pitchFamily="2" charset="0"/>
              </a:rPr>
              <a:t>, x, </a:t>
            </a:r>
            <a:r>
              <a:rPr lang="en-US" sz="2400" dirty="0" err="1">
                <a:latin typeface="Kruti Dev 010" pitchFamily="2" charset="0"/>
              </a:rPr>
              <a:t>O;fDr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mez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ckjs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Bksl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dkj.kksa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vk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ds ml </a:t>
            </a:r>
            <a:r>
              <a:rPr lang="en-US" sz="2400" dirty="0" err="1">
                <a:latin typeface="Kruti Dev 010" pitchFamily="2" charset="0"/>
              </a:rPr>
              <a:t>O;fDr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mez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ckjs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'</a:t>
            </a:r>
            <a:r>
              <a:rPr lang="en-US" sz="2400" dirty="0" err="1">
                <a:latin typeface="Kruti Dev 010" pitchFamily="2" charset="0"/>
              </a:rPr>
              <a:t>kadk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gksuss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fLFkfr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ekeys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vuqlkj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mez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fu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kkZj.k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izfØ;k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lk</a:t>
            </a:r>
            <a:r>
              <a:rPr lang="en-US" sz="2400" dirty="0">
                <a:latin typeface="Kruti Dev 010" pitchFamily="2" charset="0"/>
              </a:rPr>
              <a:t>{; </a:t>
            </a:r>
            <a:r>
              <a:rPr lang="en-US" sz="2400" dirty="0" err="1">
                <a:latin typeface="Kruti Dev 010" pitchFamily="2" charset="0"/>
              </a:rPr>
              <a:t>ysdj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iwjh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pkfg,A</a:t>
            </a:r>
            <a:endParaRPr lang="en-US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6114"/>
            <a:ext cx="9144000" cy="10305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cPps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lkFk&amp;lkFk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fjiksVZ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izkfIr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ij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D;k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tkap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dh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tkuh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pkfg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,\</a:t>
            </a:r>
            <a:endParaRPr lang="en-US" sz="7200" b="1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82055" y="1930402"/>
            <a:ext cx="6894288" cy="39623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dirty="0" err="1">
                <a:latin typeface="Kruti Dev 010" pitchFamily="2" charset="0"/>
              </a:rPr>
              <a:t>vxj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miyC</a:t>
            </a:r>
            <a:r>
              <a:rPr lang="en-US" sz="2400" dirty="0">
                <a:latin typeface="Kruti Dev 010" pitchFamily="2" charset="0"/>
              </a:rPr>
              <a:t>/k </a:t>
            </a:r>
            <a:r>
              <a:rPr lang="en-US" sz="2400" dirty="0" err="1">
                <a:latin typeface="Kruti Dev 010" pitchFamily="2" charset="0"/>
              </a:rPr>
              <a:t>gks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fo|ky</a:t>
            </a:r>
            <a:r>
              <a:rPr lang="en-US" sz="2400" dirty="0">
                <a:latin typeface="Kruti Dev 010" pitchFamily="2" charset="0"/>
              </a:rPr>
              <a:t>; ls </a:t>
            </a:r>
            <a:r>
              <a:rPr lang="en-US" sz="2400" dirty="0" err="1">
                <a:latin typeface="Kruti Dev 010" pitchFamily="2" charset="0"/>
              </a:rPr>
              <a:t>tUefrfFk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izek.k&amp;i</a:t>
            </a:r>
            <a:r>
              <a:rPr lang="en-US" sz="2400" dirty="0">
                <a:latin typeface="Kruti Dev 010" pitchFamily="2" charset="0"/>
              </a:rPr>
              <a:t>= ;k </a:t>
            </a:r>
            <a:r>
              <a:rPr lang="en-US" sz="2400" dirty="0" err="1">
                <a:latin typeface="Kruti Dev 010" pitchFamily="2" charset="0"/>
              </a:rPr>
              <a:t>eSfVªd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vFkok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mlds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cjkcj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ijh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ijh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cksMZ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>
                <a:latin typeface="Kruti Dev 010" pitchFamily="2" charset="0"/>
              </a:rPr>
              <a:t>izek.k&amp;i</a:t>
            </a:r>
            <a:r>
              <a:rPr lang="en-US" sz="2400" dirty="0">
                <a:latin typeface="Kruti Dev 010" pitchFamily="2" charset="0"/>
              </a:rPr>
              <a:t>=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budh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vuqiyC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krk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fLFkfr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esaA</a:t>
            </a:r>
            <a:endParaRPr lang="en-US" sz="2400" dirty="0">
              <a:latin typeface="Kruti Dev 010" pitchFamily="2" charset="0"/>
            </a:endParaRPr>
          </a:p>
          <a:p>
            <a:pPr marL="0" lvl="0" indent="0">
              <a:buNone/>
            </a:pPr>
            <a:endParaRPr lang="en-US" sz="2400" dirty="0">
              <a:latin typeface="Kruti Dev 010" pitchFamily="2" charset="0"/>
            </a:endParaRPr>
          </a:p>
          <a:p>
            <a:pPr marL="0" lvl="0" indent="0">
              <a:buNone/>
            </a:pPr>
            <a:r>
              <a:rPr lang="en-US" sz="2400" dirty="0" err="1">
                <a:latin typeface="Kruti Dev 010" pitchFamily="2" charset="0"/>
              </a:rPr>
              <a:t>uxj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fuxe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uxj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ikfydk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iapk;r</a:t>
            </a:r>
            <a:r>
              <a:rPr lang="en-US" sz="2400" dirty="0">
                <a:latin typeface="Kruti Dev 010" pitchFamily="2" charset="0"/>
              </a:rPr>
              <a:t> }</a:t>
            </a:r>
            <a:r>
              <a:rPr lang="en-US" sz="2400" dirty="0" err="1">
                <a:latin typeface="Kruti Dev 010" pitchFamily="2" charset="0"/>
              </a:rPr>
              <a:t>kjk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tUe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izek.k&amp;i</a:t>
            </a:r>
            <a:r>
              <a:rPr lang="en-US" sz="2400" dirty="0" smtClean="0">
                <a:latin typeface="Kruti Dev 010" pitchFamily="2" charset="0"/>
              </a:rPr>
              <a:t>=A</a:t>
            </a:r>
            <a:endParaRPr lang="en-US" sz="2400" dirty="0" smtClean="0">
              <a:latin typeface="Kruti Dev 010" pitchFamily="2" charset="0"/>
            </a:endParaRPr>
          </a:p>
          <a:p>
            <a:pPr marL="0" lvl="0" indent="0">
              <a:buNone/>
            </a:pPr>
            <a:endParaRPr lang="en-US" sz="2400" dirty="0">
              <a:latin typeface="Kruti Dev 010" pitchFamily="2" charset="0"/>
            </a:endParaRPr>
          </a:p>
          <a:p>
            <a:pPr marL="0" lvl="0" indent="0">
              <a:buNone/>
            </a:pPr>
            <a:r>
              <a:rPr lang="en-US" sz="2400" dirty="0" err="1" smtClean="0">
                <a:latin typeface="Kruti Dev 010" pitchFamily="2" charset="0"/>
              </a:rPr>
              <a:t>Åij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ds </a:t>
            </a:r>
            <a:r>
              <a:rPr lang="en-US" sz="2400" dirty="0" err="1">
                <a:latin typeface="Kruti Dev 010" pitchFamily="2" charset="0"/>
              </a:rPr>
              <a:t>igys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nwljs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izdkj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izek.k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</a:t>
            </a:r>
            <a:r>
              <a:rPr lang="en-US" sz="2400" dirty="0">
                <a:latin typeface="Kruti Dev 010" pitchFamily="2" charset="0"/>
              </a:rPr>
              <a:t>=</a:t>
            </a:r>
            <a:r>
              <a:rPr lang="en-US" sz="2400" dirty="0" err="1">
                <a:latin typeface="Kruti Dev 010" pitchFamily="2" charset="0"/>
              </a:rPr>
              <a:t>ksa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vHkko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mez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fu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kkZj.k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vfLFk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fodkl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tkap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vU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fdlh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mez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fu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kkZj.k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uohu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fpfdRlh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tkap</a:t>
            </a:r>
            <a:r>
              <a:rPr lang="en-US" sz="2400" dirty="0">
                <a:latin typeface="Kruti Dev 010" pitchFamily="2" charset="0"/>
              </a:rPr>
              <a:t> ds }</a:t>
            </a:r>
            <a:r>
              <a:rPr lang="en-US" sz="2400" dirty="0" err="1">
                <a:latin typeface="Kruti Dev 010" pitchFamily="2" charset="0"/>
              </a:rPr>
              <a:t>kjk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mez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fu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kkZj.k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vkns'k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tk,xkA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04875" y="1930402"/>
            <a:ext cx="677180" cy="515257"/>
          </a:xfrm>
          <a:prstGeom prst="rightArrow">
            <a:avLst/>
          </a:prstGeom>
          <a:solidFill>
            <a:srgbClr val="95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904875" y="3434619"/>
            <a:ext cx="677180" cy="515257"/>
          </a:xfrm>
          <a:prstGeom prst="rightArrow">
            <a:avLst/>
          </a:prstGeom>
          <a:solidFill>
            <a:srgbClr val="95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904875" y="4406080"/>
            <a:ext cx="677180" cy="515257"/>
          </a:xfrm>
          <a:prstGeom prst="rightArrow">
            <a:avLst/>
          </a:prstGeom>
          <a:solidFill>
            <a:srgbClr val="95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39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mn~ns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’;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21" y="496977"/>
            <a:ext cx="1085079" cy="108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20" y="2781916"/>
            <a:ext cx="216510" cy="216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20" y="3115404"/>
            <a:ext cx="216510" cy="216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20" y="3480418"/>
            <a:ext cx="216510" cy="216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20" y="3874976"/>
            <a:ext cx="216510" cy="2165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8266" y="2276801"/>
            <a:ext cx="66519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ruti Dev 010" pitchFamily="2" charset="0"/>
              </a:rPr>
              <a:t>ekWM</a:t>
            </a:r>
            <a:r>
              <a:rPr lang="en-US" sz="2400" dirty="0">
                <a:latin typeface="Kruti Dev 010" pitchFamily="2" charset="0"/>
              </a:rPr>
              <a:t>~;</a:t>
            </a:r>
            <a:r>
              <a:rPr lang="en-US" sz="2400" dirty="0" err="1">
                <a:latin typeface="Kruti Dev 010" pitchFamily="2" charset="0"/>
              </a:rPr>
              <a:t>wy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lekIr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izfrHkkxh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ik,axs</a:t>
            </a:r>
            <a:r>
              <a:rPr lang="en-US" sz="2400" dirty="0" smtClean="0">
                <a:latin typeface="Kruti Dev 010" pitchFamily="2" charset="0"/>
              </a:rPr>
              <a:t>%</a:t>
            </a:r>
          </a:p>
          <a:p>
            <a:pPr lvl="0"/>
            <a:r>
              <a:rPr lang="en-US" sz="2400" dirty="0" smtClean="0">
                <a:latin typeface="Kruti Dev 010" pitchFamily="2" charset="0"/>
              </a:rPr>
              <a:t>	</a:t>
            </a:r>
            <a:r>
              <a:rPr lang="en-US" sz="2400" dirty="0" err="1" smtClean="0">
                <a:latin typeface="Kruti Dev 010" pitchFamily="2" charset="0"/>
              </a:rPr>
              <a:t>cky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dY;k.k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</a:t>
            </a:r>
            <a:endParaRPr lang="en-US" sz="2400" dirty="0">
              <a:latin typeface="Kruti Dev 010" pitchFamily="2" charset="0"/>
            </a:endParaRPr>
          </a:p>
          <a:p>
            <a:pPr lvl="0"/>
            <a:r>
              <a:rPr lang="en-US" sz="2400" dirty="0" smtClean="0">
                <a:latin typeface="Kruti Dev 010" pitchFamily="2" charset="0"/>
              </a:rPr>
              <a:t>	</a:t>
            </a:r>
            <a:r>
              <a:rPr lang="en-US" sz="2400" dirty="0" err="1" smtClean="0">
                <a:latin typeface="Kruti Dev 010" pitchFamily="2" charset="0"/>
              </a:rPr>
              <a:t>cky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dY;k.k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lajpuk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rFkk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xBu</a:t>
            </a:r>
            <a:r>
              <a:rPr lang="en-US" sz="2400" dirty="0">
                <a:latin typeface="Kruti Dev 010" pitchFamily="2" charset="0"/>
              </a:rPr>
              <a:t> dh :</a:t>
            </a:r>
            <a:r>
              <a:rPr lang="en-US" sz="2400" dirty="0" err="1" smtClean="0">
                <a:latin typeface="Kruti Dev 010" pitchFamily="2" charset="0"/>
              </a:rPr>
              <a:t>ijs</a:t>
            </a:r>
            <a:r>
              <a:rPr lang="en-US" sz="2400" dirty="0" smtClean="0">
                <a:latin typeface="Kruti Dev 010" pitchFamily="2" charset="0"/>
              </a:rPr>
              <a:t>[</a:t>
            </a:r>
            <a:r>
              <a:rPr lang="en-US" sz="2400" dirty="0" err="1" smtClean="0">
                <a:latin typeface="Kruti Dev 010" pitchFamily="2" charset="0"/>
              </a:rPr>
              <a:t>kkA</a:t>
            </a:r>
            <a:r>
              <a:rPr lang="en-US" sz="2400" dirty="0" smtClean="0">
                <a:latin typeface="Kruti Dev 010" pitchFamily="2" charset="0"/>
              </a:rPr>
              <a:t> </a:t>
            </a:r>
            <a:endParaRPr lang="en-US" sz="2400" dirty="0" smtClean="0">
              <a:latin typeface="Kruti Dev 010" pitchFamily="2" charset="0"/>
            </a:endParaRPr>
          </a:p>
          <a:p>
            <a:pPr lvl="0"/>
            <a:r>
              <a:rPr lang="en-US" sz="2400" dirty="0" smtClean="0">
                <a:latin typeface="Kruti Dev 010" pitchFamily="2" charset="0"/>
              </a:rPr>
              <a:t>	</a:t>
            </a:r>
            <a:r>
              <a:rPr lang="en-US" sz="2400" dirty="0" err="1" smtClean="0">
                <a:latin typeface="Kruti Dev 010" pitchFamily="2" charset="0"/>
              </a:rPr>
              <a:t>cky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dY;k.k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 smtClean="0">
                <a:latin typeface="Kruti Dev 010" pitchFamily="2" charset="0"/>
              </a:rPr>
              <a:t>dk;Z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vkSj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vf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kdkjA</a:t>
            </a:r>
            <a:endParaRPr lang="en-US" sz="2400" dirty="0" smtClean="0">
              <a:latin typeface="Kruti Dev 010" pitchFamily="2" charset="0"/>
            </a:endParaRPr>
          </a:p>
          <a:p>
            <a:pPr lvl="0"/>
            <a:r>
              <a:rPr lang="en-US" sz="2400" dirty="0" smtClean="0">
                <a:latin typeface="Kruti Dev 010" pitchFamily="2" charset="0"/>
              </a:rPr>
              <a:t>	ns[</a:t>
            </a:r>
            <a:r>
              <a:rPr lang="en-US" sz="2400" dirty="0" err="1" smtClean="0">
                <a:latin typeface="Kruti Dev 010" pitchFamily="2" charset="0"/>
              </a:rPr>
              <a:t>kjs</a:t>
            </a:r>
            <a:r>
              <a:rPr lang="en-US" sz="2400" dirty="0" smtClean="0">
                <a:latin typeface="Kruti Dev 010" pitchFamily="2" charset="0"/>
              </a:rPr>
              <a:t>[k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ds t:jrean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lanHkZ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>	</a:t>
            </a:r>
            <a:r>
              <a:rPr lang="en-US" sz="2400" dirty="0" err="1" smtClean="0">
                <a:latin typeface="Kruti Dev 010" pitchFamily="2" charset="0"/>
              </a:rPr>
              <a:t>dY;k.k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 smtClean="0">
                <a:latin typeface="Kruti Dev 010" pitchFamily="2" charset="0"/>
              </a:rPr>
              <a:t>dk;Z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</a:t>
            </a:r>
            <a:r>
              <a:rPr lang="en-US" sz="2400" dirty="0" smtClean="0">
                <a:latin typeface="Kruti Dev 010" pitchFamily="2" charset="0"/>
              </a:rPr>
              <a:t>)</a:t>
            </a:r>
            <a:r>
              <a:rPr lang="en-US" sz="2400" dirty="0" err="1" smtClean="0">
                <a:latin typeface="Kruti Dev 010" pitchFamily="2" charset="0"/>
              </a:rPr>
              <a:t>frA</a:t>
            </a:r>
            <a:endParaRPr lang="en-US" sz="2400" dirty="0" smtClean="0">
              <a:latin typeface="Kruti Dev 010" pitchFamily="2" charset="0"/>
            </a:endParaRPr>
          </a:p>
          <a:p>
            <a:pPr lvl="0"/>
            <a:endParaRPr lang="en-US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1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5500" y="1120775"/>
            <a:ext cx="1905000" cy="473075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951A3B"/>
                </a:solidFill>
                <a:latin typeface="Kruti Dev 010" pitchFamily="2" charset="0"/>
              </a:rPr>
              <a:t>l= 1</a:t>
            </a:r>
            <a:endParaRPr lang="en-US" sz="2800" b="1" dirty="0">
              <a:solidFill>
                <a:srgbClr val="951A3B"/>
              </a:solidFill>
              <a:latin typeface="Kruti Dev 01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39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ifjHkk"kk</a:t>
            </a:r>
            <a:endParaRPr lang="en-US" sz="4000" b="1" dirty="0" smtClean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5138" y="1237480"/>
            <a:ext cx="1745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Kruti Dev 010" pitchFamily="2" charset="0"/>
              </a:rPr>
              <a:t>vof</a:t>
            </a:r>
            <a:r>
              <a:rPr lang="en-US" sz="2000" b="1" dirty="0" smtClean="0">
                <a:latin typeface="Kruti Dev 010" pitchFamily="2" charset="0"/>
              </a:rPr>
              <a:t>/k% 45 </a:t>
            </a:r>
            <a:r>
              <a:rPr lang="en-US" sz="2000" b="1" dirty="0" err="1" smtClean="0">
                <a:latin typeface="Kruti Dev 010" pitchFamily="2" charset="0"/>
              </a:rPr>
              <a:t>feuV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endParaRPr lang="en-US" sz="2000" dirty="0">
              <a:latin typeface="Kruti Dev 01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51" y="1063624"/>
            <a:ext cx="747823" cy="747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48" b="-1509"/>
          <a:stretch/>
        </p:blipFill>
        <p:spPr>
          <a:xfrm>
            <a:off x="615950" y="1725384"/>
            <a:ext cx="8000898" cy="5162550"/>
          </a:xfrm>
          <a:prstGeom prst="rect">
            <a:avLst/>
          </a:prstGeom>
          <a:ln w="2857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19299" y="2045034"/>
            <a:ext cx="4818628" cy="18275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latin typeface="Kruti Dev 010" pitchFamily="2" charset="0"/>
              </a:rPr>
              <a:t>fd'kksj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U;k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kfu;e</a:t>
            </a:r>
            <a:r>
              <a:rPr lang="en-US" sz="2400" dirty="0">
                <a:latin typeface="Kruti Dev 010" pitchFamily="2" charset="0"/>
              </a:rPr>
              <a:t> 2015 ds </a:t>
            </a:r>
            <a:r>
              <a:rPr lang="en-US" sz="2400" dirty="0" err="1">
                <a:latin typeface="Kruti Dev 010" pitchFamily="2" charset="0"/>
              </a:rPr>
              <a:t>lsD’ku</a:t>
            </a:r>
            <a:r>
              <a:rPr lang="en-US" sz="2400" dirty="0">
                <a:latin typeface="Kruti Dev 010" pitchFamily="2" charset="0"/>
              </a:rPr>
              <a:t> 27 ds </a:t>
            </a:r>
            <a:r>
              <a:rPr lang="en-US" sz="2400" dirty="0" err="1">
                <a:latin typeface="Kruti Dev 010" pitchFamily="2" charset="0"/>
              </a:rPr>
              <a:t>rgr</a:t>
            </a:r>
            <a:r>
              <a:rPr lang="en-US" sz="2400" dirty="0">
                <a:latin typeface="Kruti Dev 010" pitchFamily="2" charset="0"/>
              </a:rPr>
              <a:t> ns[</a:t>
            </a:r>
            <a:r>
              <a:rPr lang="en-US" sz="2400" dirty="0" err="1">
                <a:latin typeface="Kruti Dev 010" pitchFamily="2" charset="0"/>
              </a:rPr>
              <a:t>kjs</a:t>
            </a:r>
            <a:r>
              <a:rPr lang="en-US" sz="2400" dirty="0">
                <a:latin typeface="Kruti Dev 010" pitchFamily="2" charset="0"/>
              </a:rPr>
              <a:t>[k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ds t:jrean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¼</a:t>
            </a:r>
            <a:r>
              <a:rPr lang="en-US" sz="2000" dirty="0"/>
              <a:t>CNCP</a:t>
            </a:r>
            <a:r>
              <a:rPr lang="en-US" sz="2400" dirty="0">
                <a:latin typeface="Kruti Dev 010" pitchFamily="2" charset="0"/>
              </a:rPr>
              <a:t>½ ds </a:t>
            </a:r>
            <a:r>
              <a:rPr lang="en-US" sz="2400" dirty="0" err="1">
                <a:latin typeface="Kruti Dev 010" pitchFamily="2" charset="0"/>
              </a:rPr>
              <a:t>lanHkZ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'</a:t>
            </a:r>
            <a:r>
              <a:rPr lang="en-US" sz="2400" dirty="0" err="1">
                <a:latin typeface="Kruti Dev 010" pitchFamily="2" charset="0"/>
              </a:rPr>
              <a:t>kfDr;ksa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rFkk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ft+Eesnkfj;ksa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fuokZg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djus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 smtClean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gj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ftys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dY;k.k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xfBr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 smtClean="0">
                <a:latin typeface="Kruti Dev 010" pitchFamily="2" charset="0"/>
              </a:rPr>
              <a:t>xbZ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endParaRPr lang="en-US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3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0629"/>
            <a:ext cx="91440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algn="ctr"/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: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ijs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[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kk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vkSj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xBu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778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Kruti Dev 010" pitchFamily="2" charset="0"/>
              </a:rPr>
              <a:t>¼lsD'ku 27] </a:t>
            </a:r>
            <a:r>
              <a:rPr lang="en-US" sz="2800" b="1" dirty="0" err="1">
                <a:latin typeface="Kruti Dev 010" pitchFamily="2" charset="0"/>
              </a:rPr>
              <a:t>fd'kksj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U;k</a:t>
            </a:r>
            <a:r>
              <a:rPr lang="en-US" sz="2800" b="1" dirty="0">
                <a:latin typeface="Kruti Dev 010" pitchFamily="2" charset="0"/>
              </a:rPr>
              <a:t>; </a:t>
            </a:r>
            <a:r>
              <a:rPr lang="en-US" sz="2800" b="1" dirty="0" err="1">
                <a:latin typeface="Kruti Dev 010" pitchFamily="2" charset="0"/>
              </a:rPr>
              <a:t>vf</a:t>
            </a:r>
            <a:r>
              <a:rPr lang="en-US" sz="2800" b="1" dirty="0">
                <a:latin typeface="Kruti Dev 010" pitchFamily="2" charset="0"/>
              </a:rPr>
              <a:t>/</a:t>
            </a:r>
            <a:r>
              <a:rPr lang="en-US" sz="2800" b="1" dirty="0" err="1">
                <a:latin typeface="Kruti Dev 010" pitchFamily="2" charset="0"/>
              </a:rPr>
              <a:t>kfu;e</a:t>
            </a:r>
            <a:r>
              <a:rPr lang="en-US" sz="2800" b="1" dirty="0">
                <a:latin typeface="Kruti Dev 010" pitchFamily="2" charset="0"/>
              </a:rPr>
              <a:t> 2015½ </a:t>
            </a:r>
            <a:endParaRPr lang="en-US" sz="2800" dirty="0">
              <a:latin typeface="Kruti Dev 010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647700" y="1843417"/>
            <a:ext cx="7886700" cy="91883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Kruti Dev 010" pitchFamily="2" charset="0"/>
              </a:rPr>
              <a:t>jkT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ljdkj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izR;sd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ftys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;k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</a:t>
            </a:r>
            <a:r>
              <a:rPr lang="en-US" sz="2400" dirty="0">
                <a:latin typeface="Kruti Dev 010" pitchFamily="2" charset="0"/>
              </a:rPr>
              <a:t> ¼vko';drkuqlkj½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dY;k.k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klwpuk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djsxhA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47700" y="2921958"/>
            <a:ext cx="7886700" cy="17907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dY;k.k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jkT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ljdkj</a:t>
            </a:r>
            <a:r>
              <a:rPr lang="en-US" sz="2400" dirty="0">
                <a:latin typeface="Kruti Dev 010" pitchFamily="2" charset="0"/>
              </a:rPr>
              <a:t> }</a:t>
            </a:r>
            <a:r>
              <a:rPr lang="en-US" sz="2400" dirty="0" err="1">
                <a:latin typeface="Kruti Dev 010" pitchFamily="2" charset="0"/>
              </a:rPr>
              <a:t>kjk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mfpr</a:t>
            </a:r>
            <a:r>
              <a:rPr lang="en-US" sz="2400" dirty="0">
                <a:latin typeface="Kruti Dev 010" pitchFamily="2" charset="0"/>
              </a:rPr>
              <a:t> le&gt;s </a:t>
            </a:r>
            <a:r>
              <a:rPr lang="en-US" sz="2400" dirty="0" err="1">
                <a:latin typeface="Kruti Dev 010" pitchFamily="2" charset="0"/>
              </a:rPr>
              <a:t>tkus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okys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ikap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O;fDr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gksaxs</a:t>
            </a:r>
            <a:r>
              <a:rPr lang="en-US" sz="2400" dirty="0" smtClean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ftuesa</a:t>
            </a:r>
            <a:r>
              <a:rPr lang="en-US" sz="2400" dirty="0">
                <a:latin typeface="Kruti Dev 010" pitchFamily="2" charset="0"/>
              </a:rPr>
              <a:t> ls ,d v/;{k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lnL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gksaxsA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bu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lnL;ksa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efgyk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vko</a:t>
            </a:r>
            <a:r>
              <a:rPr lang="en-US" sz="2400" dirty="0">
                <a:latin typeface="Kruti Dev 010" pitchFamily="2" charset="0"/>
              </a:rPr>
              <a:t>';d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rFkk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lnL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dY;k.k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eqn~nksa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fo'ks"kK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pkfg,A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47700" y="4872367"/>
            <a:ext cx="7886700" cy="16617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Kruti Dev 010" pitchFamily="2" charset="0"/>
              </a:rPr>
              <a:t>mi;qDr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lapkyu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desVh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lsØsVjh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rFkk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lsØsVsfj;y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lgk;rk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ftyk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bdkbZ</a:t>
            </a:r>
            <a:r>
              <a:rPr lang="en-US" sz="2400" dirty="0">
                <a:latin typeface="Kruti Dev 010" pitchFamily="2" charset="0"/>
              </a:rPr>
              <a:t> }</a:t>
            </a:r>
            <a:r>
              <a:rPr lang="en-US" sz="2400" dirty="0" err="1">
                <a:latin typeface="Kruti Dev 010" pitchFamily="2" charset="0"/>
              </a:rPr>
              <a:t>kjk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</a:t>
            </a:r>
            <a:r>
              <a:rPr lang="en-US" sz="2400" dirty="0" err="1" smtClean="0">
                <a:latin typeface="Kruti Dev 010" pitchFamily="2" charset="0"/>
              </a:rPr>
              <a:t>iksVZ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miyC</a:t>
            </a:r>
            <a:r>
              <a:rPr lang="en-US" sz="2400" dirty="0">
                <a:latin typeface="Kruti Dev 010" pitchFamily="2" charset="0"/>
              </a:rPr>
              <a:t>/k </a:t>
            </a:r>
            <a:r>
              <a:rPr lang="en-US" sz="2400" dirty="0" err="1" smtClean="0">
                <a:latin typeface="Kruti Dev 010" pitchFamily="2" charset="0"/>
              </a:rPr>
              <a:t>djk;k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tk,xkA</a:t>
            </a:r>
            <a:endParaRPr lang="en-US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0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0629"/>
            <a:ext cx="91440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algn="ctr"/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: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ijs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[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kk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vkSj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xBu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778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Kruti Dev 010" pitchFamily="2" charset="0"/>
              </a:rPr>
              <a:t>¼lsD'ku 27] </a:t>
            </a:r>
            <a:r>
              <a:rPr lang="en-US" sz="2800" b="1" dirty="0" err="1">
                <a:latin typeface="Kruti Dev 010" pitchFamily="2" charset="0"/>
              </a:rPr>
              <a:t>fd'kksj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U;k</a:t>
            </a:r>
            <a:r>
              <a:rPr lang="en-US" sz="2800" b="1" dirty="0">
                <a:latin typeface="Kruti Dev 010" pitchFamily="2" charset="0"/>
              </a:rPr>
              <a:t>; </a:t>
            </a:r>
            <a:r>
              <a:rPr lang="en-US" sz="2800" b="1" dirty="0" err="1">
                <a:latin typeface="Kruti Dev 010" pitchFamily="2" charset="0"/>
              </a:rPr>
              <a:t>vf</a:t>
            </a:r>
            <a:r>
              <a:rPr lang="en-US" sz="2800" b="1" dirty="0">
                <a:latin typeface="Kruti Dev 010" pitchFamily="2" charset="0"/>
              </a:rPr>
              <a:t>/</a:t>
            </a:r>
            <a:r>
              <a:rPr lang="en-US" sz="2800" b="1" dirty="0" err="1">
                <a:latin typeface="Kruti Dev 010" pitchFamily="2" charset="0"/>
              </a:rPr>
              <a:t>kfu;e</a:t>
            </a:r>
            <a:r>
              <a:rPr lang="en-US" sz="2800" b="1" dirty="0">
                <a:latin typeface="Kruti Dev 010" pitchFamily="2" charset="0"/>
              </a:rPr>
              <a:t> 2015½ </a:t>
            </a:r>
            <a:endParaRPr lang="en-US" sz="2800" dirty="0">
              <a:latin typeface="Kruti Dev 010" pitchFamily="2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647700" y="1828800"/>
            <a:ext cx="7886700" cy="2360858"/>
          </a:xfrm>
          <a:prstGeom prst="chevron">
            <a:avLst>
              <a:gd name="adj" fmla="val 28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ds ,d </a:t>
            </a:r>
            <a:r>
              <a:rPr lang="en-US" sz="2400" dirty="0" err="1">
                <a:latin typeface="Kruti Dev 010" pitchFamily="2" charset="0"/>
              </a:rPr>
              <a:t>lnL</a:t>
            </a:r>
            <a:r>
              <a:rPr lang="en-US" sz="2400" dirty="0">
                <a:latin typeface="Kruti Dev 010" pitchFamily="2" charset="0"/>
              </a:rPr>
              <a:t>; ,</a:t>
            </a:r>
            <a:r>
              <a:rPr lang="en-US" sz="2400" dirty="0" err="1">
                <a:latin typeface="Kruti Dev 010" pitchFamily="2" charset="0"/>
              </a:rPr>
              <a:t>sls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LokLF</a:t>
            </a:r>
            <a:r>
              <a:rPr lang="en-US" sz="2400" dirty="0">
                <a:latin typeface="Kruti Dev 010" pitchFamily="2" charset="0"/>
              </a:rPr>
              <a:t>;] </a:t>
            </a:r>
            <a:r>
              <a:rPr lang="en-US" sz="2400" dirty="0" err="1">
                <a:latin typeface="Kruti Dev 010" pitchFamily="2" charset="0"/>
              </a:rPr>
              <a:t>f'k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kk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dY;k.kdkjh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xfrfof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k;ksa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de ls de </a:t>
            </a:r>
            <a:r>
              <a:rPr lang="en-US" sz="2400" dirty="0" err="1">
                <a:latin typeface="Kruti Dev 010" pitchFamily="2" charset="0"/>
              </a:rPr>
              <a:t>lkr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o"kksZa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>
                <a:latin typeface="Kruti Dev 010" pitchFamily="2" charset="0"/>
              </a:rPr>
              <a:t>lfØ</a:t>
            </a:r>
            <a:r>
              <a:rPr lang="en-US" sz="2400" dirty="0">
                <a:latin typeface="Kruti Dev 010" pitchFamily="2" charset="0"/>
              </a:rPr>
              <a:t>; :</a:t>
            </a:r>
            <a:r>
              <a:rPr lang="en-US" sz="2400" dirty="0" err="1">
                <a:latin typeface="Kruti Dev 010" pitchFamily="2" charset="0"/>
              </a:rPr>
              <a:t>i</a:t>
            </a:r>
            <a:r>
              <a:rPr lang="en-US" sz="2400" dirty="0">
                <a:latin typeface="Kruti Dev 010" pitchFamily="2" charset="0"/>
              </a:rPr>
              <a:t> ls '</a:t>
            </a:r>
            <a:r>
              <a:rPr lang="en-US" sz="2400" dirty="0" err="1">
                <a:latin typeface="Kruti Dev 010" pitchFamily="2" charset="0"/>
              </a:rPr>
              <a:t>kkfey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</a:t>
            </a:r>
            <a:r>
              <a:rPr lang="en-US" sz="2400" dirty="0" smtClean="0">
                <a:latin typeface="Kruti Dev 010" pitchFamily="2" charset="0"/>
              </a:rPr>
              <a:t>] </a:t>
            </a:r>
            <a:r>
              <a:rPr lang="en-US" sz="2400" dirty="0">
                <a:latin typeface="Kruti Dev 010" pitchFamily="2" charset="0"/>
              </a:rPr>
              <a:t>,d </a:t>
            </a:r>
            <a:r>
              <a:rPr lang="en-US" sz="2400" dirty="0" err="1">
                <a:latin typeface="Kruti Dev 010" pitchFamily="2" charset="0"/>
              </a:rPr>
              <a:t>dk;Zjr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is'ksoj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gkas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euksfoKku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euksjksx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dkuwu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lekt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dk;Z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lekt'kkL</a:t>
            </a:r>
            <a:r>
              <a:rPr lang="en-US" sz="2400" dirty="0">
                <a:latin typeface="Kruti Dev 010" pitchFamily="2" charset="0"/>
              </a:rPr>
              <a:t>= ;k </a:t>
            </a:r>
            <a:r>
              <a:rPr lang="en-US" sz="2400" dirty="0" err="1">
                <a:latin typeface="Kruti Dev 010" pitchFamily="2" charset="0"/>
              </a:rPr>
              <a:t>ekuo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fodkl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fMxzh</a:t>
            </a:r>
            <a:r>
              <a:rPr lang="en-US" sz="2400" dirty="0">
                <a:latin typeface="Kruti Dev 010" pitchFamily="2" charset="0"/>
              </a:rPr>
              <a:t> /</a:t>
            </a:r>
            <a:r>
              <a:rPr lang="en-US" sz="2400" dirty="0" err="1">
                <a:latin typeface="Kruti Dev 010" pitchFamily="2" charset="0"/>
              </a:rPr>
              <a:t>kkjd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gksaA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647700" y="4417401"/>
            <a:ext cx="7886700" cy="2059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Kruti Dev 010" pitchFamily="2" charset="0"/>
              </a:rPr>
              <a:t>lnL;ksa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izfrfu;qDr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djus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vof</a:t>
            </a:r>
            <a:r>
              <a:rPr lang="en-US" sz="2400" dirty="0">
                <a:latin typeface="Kruti Dev 010" pitchFamily="2" charset="0"/>
              </a:rPr>
              <a:t>/k </a:t>
            </a:r>
            <a:r>
              <a:rPr lang="en-US" sz="2400" dirty="0" err="1">
                <a:latin typeface="Kruti Dev 010" pitchFamily="2" charset="0"/>
              </a:rPr>
              <a:t>rhu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o"kZ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 smtClean="0">
                <a:latin typeface="Kruti Dev 010" pitchFamily="2" charset="0"/>
              </a:rPr>
              <a:t>ugha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gksuh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pkfg,A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fd'kksj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U;k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kfu;e</a:t>
            </a:r>
            <a:r>
              <a:rPr lang="en-US" sz="2400" dirty="0">
                <a:latin typeface="Kruti Dev 010" pitchFamily="2" charset="0"/>
              </a:rPr>
              <a:t> 2015 ds </a:t>
            </a:r>
            <a:r>
              <a:rPr lang="en-US" sz="2400" dirty="0" err="1">
                <a:latin typeface="Kruti Dev 010" pitchFamily="2" charset="0"/>
              </a:rPr>
              <a:t>lsD'ku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>27 ¼</a:t>
            </a:r>
            <a:r>
              <a:rPr lang="en-US" sz="2400" dirty="0">
                <a:latin typeface="Kruti Dev 010" pitchFamily="2" charset="0"/>
              </a:rPr>
              <a:t>7½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fyf</a:t>
            </a:r>
            <a:r>
              <a:rPr lang="en-US" sz="2400" dirty="0">
                <a:latin typeface="Kruti Dev 010" pitchFamily="2" charset="0"/>
              </a:rPr>
              <a:t>[</a:t>
            </a:r>
            <a:r>
              <a:rPr lang="en-US" sz="2400" dirty="0" err="1">
                <a:latin typeface="Kruti Dev 010" pitchFamily="2" charset="0"/>
              </a:rPr>
              <a:t>kr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dkj.kksa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jkT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ljdkj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Nkuchu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ckn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fdlh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lnL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 smtClean="0">
                <a:latin typeface="Kruti Dev 010" pitchFamily="2" charset="0"/>
              </a:rPr>
              <a:t>fu"dkflr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ldrk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endParaRPr lang="en-US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0629"/>
            <a:ext cx="91440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algn="ctr"/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: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ijs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[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kk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vkSj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xBu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7465" y="1707346"/>
            <a:ext cx="7376885" cy="39124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Kruti Dev 010" pitchFamily="2" charset="0"/>
              </a:rPr>
              <a:t>lfefr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,d </a:t>
            </a:r>
            <a:r>
              <a:rPr lang="en-US" sz="2400" dirty="0" err="1">
                <a:latin typeface="Kruti Dev 010" pitchFamily="2" charset="0"/>
              </a:rPr>
              <a:t>U;k;ihB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>ds </a:t>
            </a:r>
            <a:r>
              <a:rPr lang="en-US" sz="2400" dirty="0">
                <a:latin typeface="Kruti Dev 010" pitchFamily="2" charset="0"/>
              </a:rPr>
              <a:t>:</a:t>
            </a:r>
            <a:r>
              <a:rPr lang="en-US" sz="2400" dirty="0" err="1">
                <a:latin typeface="Kruti Dev 010" pitchFamily="2" charset="0"/>
              </a:rPr>
              <a:t>i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dk;Z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djsxh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dksM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vkWQ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fØehuy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izkslht+j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1973 }</a:t>
            </a:r>
            <a:r>
              <a:rPr lang="en-US" sz="2400" dirty="0" err="1">
                <a:latin typeface="Kruti Dev 010" pitchFamily="2" charset="0"/>
              </a:rPr>
              <a:t>kjk</a:t>
            </a:r>
            <a:r>
              <a:rPr lang="en-US" sz="2400" dirty="0">
                <a:latin typeface="Kruti Dev 010" pitchFamily="2" charset="0"/>
              </a:rPr>
              <a:t> ¼</a:t>
            </a:r>
            <a:r>
              <a:rPr lang="en-US" sz="2000" dirty="0"/>
              <a:t>Code of criminal procedure</a:t>
            </a:r>
            <a:r>
              <a:rPr lang="en-US" sz="2400" dirty="0">
                <a:latin typeface="Kruti Dev 010" pitchFamily="2" charset="0"/>
              </a:rPr>
              <a:t>½ </a:t>
            </a:r>
            <a:r>
              <a:rPr lang="en-US" sz="2400" dirty="0" err="1">
                <a:latin typeface="Kruti Dev 010" pitchFamily="2" charset="0"/>
              </a:rPr>
              <a:t>bldh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iznÙk</a:t>
            </a:r>
            <a:r>
              <a:rPr lang="en-US" sz="2400" dirty="0">
                <a:latin typeface="Kruti Dev 010" pitchFamily="2" charset="0"/>
              </a:rPr>
              <a:t> '</a:t>
            </a:r>
            <a:r>
              <a:rPr lang="en-US" sz="2400" dirty="0" err="1">
                <a:latin typeface="Kruti Dev 010" pitchFamily="2" charset="0"/>
              </a:rPr>
              <a:t>kfDr;ka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esVªksiksfyVu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eftLVªsV</a:t>
            </a:r>
            <a:r>
              <a:rPr lang="en-US" sz="2400" dirty="0">
                <a:latin typeface="Kruti Dev 010" pitchFamily="2" charset="0"/>
              </a:rPr>
              <a:t> ;k </a:t>
            </a:r>
            <a:r>
              <a:rPr lang="en-US" sz="2400" dirty="0" err="1">
                <a:latin typeface="Kruti Dev 010" pitchFamily="2" charset="0"/>
              </a:rPr>
              <a:t>dsl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vuqlkj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izFke</a:t>
            </a:r>
            <a:r>
              <a:rPr lang="en-US" sz="2400" dirty="0">
                <a:latin typeface="Kruti Dev 010" pitchFamily="2" charset="0"/>
              </a:rPr>
              <a:t> Js.kh ds </a:t>
            </a:r>
            <a:r>
              <a:rPr lang="en-US" sz="2400" dirty="0" err="1">
                <a:latin typeface="Kruti Dev 010" pitchFamily="2" charset="0"/>
              </a:rPr>
              <a:t>tqMhf'k;y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eftLVªsV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leku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bl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gksaxsA</a:t>
            </a:r>
            <a:endParaRPr lang="en-US" sz="2400" dirty="0" smtClean="0">
              <a:latin typeface="Kruti Dev 010" pitchFamily="2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ftykf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r>
              <a:rPr lang="en-US" sz="2400" dirty="0">
                <a:latin typeface="Kruti Dev 010" pitchFamily="2" charset="0"/>
              </a:rPr>
              <a:t> ¼</a:t>
            </a:r>
            <a:r>
              <a:rPr lang="en-US" sz="2000" dirty="0"/>
              <a:t>District Magistrate</a:t>
            </a:r>
            <a:r>
              <a:rPr lang="en-US" sz="2400" dirty="0">
                <a:latin typeface="Kruti Dev 010" pitchFamily="2" charset="0"/>
              </a:rPr>
              <a:t>½ </a:t>
            </a:r>
            <a:r>
              <a:rPr lang="en-US" sz="2400" dirty="0" smtClean="0">
                <a:latin typeface="Kruti Dev 010" pitchFamily="2" charset="0"/>
              </a:rPr>
              <a:t/>
            </a:r>
            <a:br>
              <a:rPr lang="en-US" sz="2400" dirty="0" smtClean="0">
                <a:latin typeface="Kruti Dev 010" pitchFamily="2" charset="0"/>
              </a:rPr>
            </a:br>
            <a:r>
              <a:rPr lang="en-US" sz="2400" dirty="0" err="1" smtClean="0">
                <a:latin typeface="Kruti Dev 010" pitchFamily="2" charset="0"/>
              </a:rPr>
              <a:t>dks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izR;sd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frekgh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bl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smtClean="0">
                <a:latin typeface="Kruti Dev 010" pitchFamily="2" charset="0"/>
              </a:rPr>
              <a:t/>
            </a:r>
            <a:br>
              <a:rPr lang="en-US" sz="2400" dirty="0" smtClean="0">
                <a:latin typeface="Kruti Dev 010" pitchFamily="2" charset="0"/>
              </a:rPr>
            </a:br>
            <a:r>
              <a:rPr lang="en-US" sz="2400" dirty="0" err="1" smtClean="0">
                <a:latin typeface="Kruti Dev 010" pitchFamily="2" charset="0"/>
              </a:rPr>
              <a:t>dk;ksZa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dh </a:t>
            </a:r>
            <a:r>
              <a:rPr lang="en-US" sz="2400" dirty="0" err="1">
                <a:latin typeface="Kruti Dev 010" pitchFamily="2" charset="0"/>
              </a:rPr>
              <a:t>leh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gksxhA</a:t>
            </a:r>
            <a:endParaRPr lang="en-US" sz="2400" dirty="0">
              <a:latin typeface="Kruti Dev 010" pitchFamily="2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dY;k.k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lfefr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f'kdk;r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/>
            </a:r>
            <a:br>
              <a:rPr lang="en-US" sz="2400" dirty="0" smtClean="0">
                <a:latin typeface="Kruti Dev 010" pitchFamily="2" charset="0"/>
              </a:rPr>
            </a:br>
            <a:r>
              <a:rPr lang="en-US" sz="2400" dirty="0" err="1" smtClean="0">
                <a:latin typeface="Kruti Dev 010" pitchFamily="2" charset="0"/>
              </a:rPr>
              <a:t>fuokjd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ftykf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/>
            </a:r>
            <a:br>
              <a:rPr lang="en-US" sz="2400" dirty="0" smtClean="0">
                <a:latin typeface="Kruti Dev 010" pitchFamily="2" charset="0"/>
              </a:rPr>
            </a:br>
            <a:r>
              <a:rPr lang="en-US" sz="2400" dirty="0" smtClean="0">
                <a:latin typeface="Kruti Dev 010" pitchFamily="2" charset="0"/>
              </a:rPr>
              <a:t>¼</a:t>
            </a:r>
            <a:r>
              <a:rPr lang="en-US" sz="2000" dirty="0"/>
              <a:t>District Magistrate</a:t>
            </a:r>
            <a:r>
              <a:rPr lang="en-US" sz="2400" dirty="0">
                <a:latin typeface="Kruti Dev 010" pitchFamily="2" charset="0"/>
              </a:rPr>
              <a:t>½ </a:t>
            </a:r>
            <a:r>
              <a:rPr lang="en-US" sz="2400" dirty="0" err="1">
                <a:latin typeface="Kruti Dev 010" pitchFamily="2" charset="0"/>
              </a:rPr>
              <a:t>gksaxsA</a:t>
            </a:r>
            <a:endParaRPr lang="en-US" sz="2400" dirty="0">
              <a:latin typeface="Kruti Dev 010" pitchFamily="2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sz="2400" dirty="0">
              <a:latin typeface="Kruti Dev 01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778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Kruti Dev 010" pitchFamily="2" charset="0"/>
              </a:rPr>
              <a:t>¼lsD'ku 27] </a:t>
            </a:r>
            <a:r>
              <a:rPr lang="en-US" sz="2800" b="1" dirty="0" err="1">
                <a:latin typeface="Kruti Dev 010" pitchFamily="2" charset="0"/>
              </a:rPr>
              <a:t>fd'kksj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U;k</a:t>
            </a:r>
            <a:r>
              <a:rPr lang="en-US" sz="2800" b="1" dirty="0">
                <a:latin typeface="Kruti Dev 010" pitchFamily="2" charset="0"/>
              </a:rPr>
              <a:t>; </a:t>
            </a:r>
            <a:r>
              <a:rPr lang="en-US" sz="2800" b="1" dirty="0" err="1">
                <a:latin typeface="Kruti Dev 010" pitchFamily="2" charset="0"/>
              </a:rPr>
              <a:t>vf</a:t>
            </a:r>
            <a:r>
              <a:rPr lang="en-US" sz="2800" b="1" dirty="0">
                <a:latin typeface="Kruti Dev 010" pitchFamily="2" charset="0"/>
              </a:rPr>
              <a:t>/</a:t>
            </a:r>
            <a:r>
              <a:rPr lang="en-US" sz="2800" b="1" dirty="0" err="1">
                <a:latin typeface="Kruti Dev 010" pitchFamily="2" charset="0"/>
              </a:rPr>
              <a:t>kfu;e</a:t>
            </a:r>
            <a:r>
              <a:rPr lang="en-US" sz="2800" b="1" dirty="0">
                <a:latin typeface="Kruti Dev 010" pitchFamily="2" charset="0"/>
              </a:rPr>
              <a:t> 2015½ </a:t>
            </a:r>
            <a:endParaRPr lang="en-US" sz="2800" dirty="0">
              <a:latin typeface="Kruti Dev 01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57" y="3178414"/>
            <a:ext cx="4107004" cy="284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30629"/>
            <a:ext cx="91440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cky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dY;k.k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lfefr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dh </a:t>
            </a:r>
            <a:r>
              <a:rPr lang="en-US" b="1" dirty="0" err="1" smtClean="0">
                <a:solidFill>
                  <a:schemeClr val="bg1"/>
                </a:solidFill>
                <a:latin typeface="Kruti Dev 010" pitchFamily="2" charset="0"/>
              </a:rPr>
              <a:t>dk;Z</a:t>
            </a:r>
            <a:r>
              <a:rPr lang="en-US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Kruti Dev 010" pitchFamily="2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Kruti Dev 010" pitchFamily="2" charset="0"/>
              </a:rPr>
              <a:t>)</a:t>
            </a:r>
            <a:r>
              <a:rPr lang="en-US" b="1" dirty="0" err="1" smtClean="0">
                <a:solidFill>
                  <a:schemeClr val="bg1"/>
                </a:solidFill>
                <a:latin typeface="Kruti Dev 010" pitchFamily="2" charset="0"/>
              </a:rPr>
              <a:t>fr</a:t>
            </a:r>
            <a:endParaRPr lang="en-US" sz="4000" b="1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778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Kruti Dev 010" pitchFamily="2" charset="0"/>
              </a:rPr>
              <a:t>¼lsD'ku 28] </a:t>
            </a:r>
            <a:r>
              <a:rPr lang="en-US" sz="2800" b="1" dirty="0" err="1">
                <a:latin typeface="Kruti Dev 010" pitchFamily="2" charset="0"/>
              </a:rPr>
              <a:t>fd'kksj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U;k</a:t>
            </a:r>
            <a:r>
              <a:rPr lang="en-US" sz="2800" b="1" dirty="0">
                <a:latin typeface="Kruti Dev 010" pitchFamily="2" charset="0"/>
              </a:rPr>
              <a:t>; </a:t>
            </a:r>
            <a:r>
              <a:rPr lang="en-US" sz="2800" b="1" dirty="0" err="1">
                <a:latin typeface="Kruti Dev 010" pitchFamily="2" charset="0"/>
              </a:rPr>
              <a:t>vf</a:t>
            </a:r>
            <a:r>
              <a:rPr lang="en-US" sz="2800" b="1" dirty="0">
                <a:latin typeface="Kruti Dev 010" pitchFamily="2" charset="0"/>
              </a:rPr>
              <a:t>/</a:t>
            </a:r>
            <a:r>
              <a:rPr lang="en-US" sz="2800" b="1" dirty="0" err="1">
                <a:latin typeface="Kruti Dev 010" pitchFamily="2" charset="0"/>
              </a:rPr>
              <a:t>kfu;e</a:t>
            </a:r>
            <a:r>
              <a:rPr lang="en-US" sz="2800" b="1" dirty="0">
                <a:latin typeface="Kruti Dev 010" pitchFamily="2" charset="0"/>
              </a:rPr>
              <a:t>] 2015½</a:t>
            </a:r>
          </a:p>
        </p:txBody>
      </p:sp>
      <p:sp>
        <p:nvSpPr>
          <p:cNvPr id="2" name="Round Same Side Corner Rectangle 1"/>
          <p:cNvSpPr/>
          <p:nvPr/>
        </p:nvSpPr>
        <p:spPr>
          <a:xfrm rot="10800000">
            <a:off x="723900" y="1753458"/>
            <a:ext cx="3714750" cy="4875942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Same Side Corner Rectangle 8"/>
          <p:cNvSpPr/>
          <p:nvPr/>
        </p:nvSpPr>
        <p:spPr>
          <a:xfrm>
            <a:off x="4724400" y="1753458"/>
            <a:ext cx="3714750" cy="4875942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15785" y="2113937"/>
            <a:ext cx="29309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Kruti Dev 010" pitchFamily="2" charset="0"/>
              </a:rPr>
              <a:t>lfefr</a:t>
            </a:r>
            <a:r>
              <a:rPr lang="en-US" sz="2800" dirty="0">
                <a:latin typeface="Kruti Dev 010" pitchFamily="2" charset="0"/>
              </a:rPr>
              <a:t> }</a:t>
            </a:r>
            <a:r>
              <a:rPr lang="en-US" sz="2800" dirty="0" err="1">
                <a:latin typeface="Kruti Dev 010" pitchFamily="2" charset="0"/>
              </a:rPr>
              <a:t>kjk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dksbZ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fu.kZ</a:t>
            </a:r>
            <a:r>
              <a:rPr lang="en-US" sz="2800" dirty="0">
                <a:latin typeface="Kruti Dev 010" pitchFamily="2" charset="0"/>
              </a:rPr>
              <a:t>; </a:t>
            </a:r>
            <a:r>
              <a:rPr lang="en-US" sz="2800" dirty="0" err="1">
                <a:latin typeface="Kruti Dev 010" pitchFamily="2" charset="0"/>
              </a:rPr>
              <a:t>ysrs</a:t>
            </a:r>
            <a:r>
              <a:rPr lang="en-US" sz="2800" dirty="0">
                <a:latin typeface="Kruti Dev 010" pitchFamily="2" charset="0"/>
              </a:rPr>
              <a:t> le; </a:t>
            </a:r>
            <a:r>
              <a:rPr lang="en-US" sz="2800" dirty="0" err="1">
                <a:latin typeface="Kruti Dev 010" pitchFamily="2" charset="0"/>
              </a:rPr>
              <a:t>lnL;ksa</a:t>
            </a:r>
            <a:r>
              <a:rPr lang="en-US" sz="2800" dirty="0">
                <a:latin typeface="Kruti Dev 010" pitchFamily="2" charset="0"/>
              </a:rPr>
              <a:t> ds </a:t>
            </a:r>
            <a:r>
              <a:rPr lang="en-US" sz="2800" dirty="0" err="1">
                <a:latin typeface="Kruti Dev 010" pitchFamily="2" charset="0"/>
              </a:rPr>
              <a:t>fopkjksa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esa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varj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gksus</a:t>
            </a:r>
            <a:r>
              <a:rPr lang="en-US" sz="2800" dirty="0">
                <a:latin typeface="Kruti Dev 010" pitchFamily="2" charset="0"/>
              </a:rPr>
              <a:t> dh </a:t>
            </a:r>
            <a:r>
              <a:rPr lang="en-US" sz="2800" dirty="0" err="1">
                <a:latin typeface="Kruti Dev 010" pitchFamily="2" charset="0"/>
              </a:rPr>
              <a:t>fLFkfr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esa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cgqer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ekU</a:t>
            </a:r>
            <a:r>
              <a:rPr lang="en-US" sz="2800" dirty="0">
                <a:latin typeface="Kruti Dev 010" pitchFamily="2" charset="0"/>
              </a:rPr>
              <a:t>; </a:t>
            </a:r>
            <a:r>
              <a:rPr lang="en-US" sz="2800" dirty="0" err="1" smtClean="0">
                <a:latin typeface="Kruti Dev 010" pitchFamily="2" charset="0"/>
              </a:rPr>
              <a:t>gksxk</a:t>
            </a:r>
            <a:r>
              <a:rPr lang="en-US" sz="2800" dirty="0" smtClean="0">
                <a:latin typeface="Kruti Dev 010" pitchFamily="2" charset="0"/>
              </a:rPr>
              <a:t>] </a:t>
            </a:r>
            <a:r>
              <a:rPr lang="en-US" sz="2800" dirty="0" err="1">
                <a:latin typeface="Kruti Dev 010" pitchFamily="2" charset="0"/>
              </a:rPr>
              <a:t>fdUrq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tc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cgqer</a:t>
            </a:r>
            <a:r>
              <a:rPr lang="en-US" sz="2800" dirty="0">
                <a:latin typeface="Kruti Dev 010" pitchFamily="2" charset="0"/>
              </a:rPr>
              <a:t> u </a:t>
            </a:r>
            <a:r>
              <a:rPr lang="en-US" sz="2800" dirty="0" err="1">
                <a:latin typeface="Kruti Dev 010" pitchFamily="2" charset="0"/>
              </a:rPr>
              <a:t>gks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rc</a:t>
            </a:r>
            <a:r>
              <a:rPr lang="en-US" sz="2800" dirty="0">
                <a:latin typeface="Kruti Dev 010" pitchFamily="2" charset="0"/>
              </a:rPr>
              <a:t> v/;{k </a:t>
            </a:r>
            <a:r>
              <a:rPr lang="en-US" sz="2800" dirty="0" err="1">
                <a:latin typeface="Kruti Dev 010" pitchFamily="2" charset="0"/>
              </a:rPr>
              <a:t>dk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fopkj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ekU</a:t>
            </a:r>
            <a:r>
              <a:rPr lang="en-US" sz="2800" dirty="0">
                <a:latin typeface="Kruti Dev 010" pitchFamily="2" charset="0"/>
              </a:rPr>
              <a:t>; </a:t>
            </a:r>
            <a:r>
              <a:rPr lang="en-US" sz="2800" dirty="0" err="1">
                <a:latin typeface="Kruti Dev 010" pitchFamily="2" charset="0"/>
              </a:rPr>
              <a:t>gksxkA</a:t>
            </a:r>
            <a:endParaRPr lang="en-US" sz="2800" dirty="0">
              <a:latin typeface="Kruti Dev 01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819650" y="2103237"/>
            <a:ext cx="3524250" cy="417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 err="1">
                <a:latin typeface="Kruti Dev 010" pitchFamily="2" charset="0"/>
              </a:rPr>
              <a:t>fdlh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Hkh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lnL</a:t>
            </a:r>
            <a:r>
              <a:rPr lang="en-US" dirty="0">
                <a:latin typeface="Kruti Dev 010" pitchFamily="2" charset="0"/>
              </a:rPr>
              <a:t>; dh </a:t>
            </a:r>
            <a:r>
              <a:rPr lang="en-US" dirty="0" err="1">
                <a:latin typeface="Kruti Dev 010" pitchFamily="2" charset="0"/>
              </a:rPr>
              <a:t>vc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fLFkfr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dk;Z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ldrh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izfØ;k</a:t>
            </a:r>
            <a:r>
              <a:rPr lang="en-US" dirty="0">
                <a:latin typeface="Kruti Dev 010" pitchFamily="2" charset="0"/>
              </a:rPr>
              <a:t> ds </a:t>
            </a:r>
            <a:r>
              <a:rPr lang="en-US" dirty="0" err="1">
                <a:latin typeface="Kruti Dev 010" pitchFamily="2" charset="0"/>
              </a:rPr>
              <a:t>nkSjku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fdlh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lnL</a:t>
            </a:r>
            <a:r>
              <a:rPr lang="en-US" dirty="0">
                <a:latin typeface="Kruti Dev 010" pitchFamily="2" charset="0"/>
              </a:rPr>
              <a:t>; dh </a:t>
            </a:r>
            <a:r>
              <a:rPr lang="en-US" dirty="0" err="1">
                <a:latin typeface="Kruti Dev 010" pitchFamily="2" charset="0"/>
              </a:rPr>
              <a:t>vuqifLFkfr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fy;k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dksbZ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Hkh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vkns’k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jn~n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ugha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gksxk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c’krsZ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vafre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QSlys</a:t>
            </a:r>
            <a:r>
              <a:rPr lang="en-US" dirty="0">
                <a:latin typeface="Kruti Dev 010" pitchFamily="2" charset="0"/>
              </a:rPr>
              <a:t> ds le; </a:t>
            </a:r>
            <a:r>
              <a:rPr lang="en-US" dirty="0" err="1">
                <a:latin typeface="Kruti Dev 010" pitchFamily="2" charset="0"/>
              </a:rPr>
              <a:t>lfefr</a:t>
            </a:r>
            <a:r>
              <a:rPr lang="en-US" dirty="0">
                <a:latin typeface="Kruti Dev 010" pitchFamily="2" charset="0"/>
              </a:rPr>
              <a:t> ds de ls de </a:t>
            </a:r>
            <a:r>
              <a:rPr lang="en-US" dirty="0" err="1">
                <a:latin typeface="Kruti Dev 010" pitchFamily="2" charset="0"/>
              </a:rPr>
              <a:t>rhu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lnL</a:t>
            </a:r>
            <a:r>
              <a:rPr lang="en-US" dirty="0">
                <a:latin typeface="Kruti Dev 010" pitchFamily="2" charset="0"/>
              </a:rPr>
              <a:t>; </a:t>
            </a:r>
            <a:r>
              <a:rPr lang="en-US" dirty="0" err="1">
                <a:latin typeface="Kruti Dev 010" pitchFamily="2" charset="0"/>
              </a:rPr>
              <a:t>mifLFkr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gksaA</a:t>
            </a:r>
            <a:r>
              <a:rPr lang="en-US" sz="2400" dirty="0">
                <a:latin typeface="Kruti Dev 01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070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1525" y="1577180"/>
            <a:ext cx="7477125" cy="171847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Kruti Dev 010" pitchFamily="2" charset="0"/>
              </a:rPr>
              <a:t>izfrHkkfx;ksa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pkj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lewgksa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ckaV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nsaA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izR;sd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lewg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dks</a:t>
            </a:r>
            <a:r>
              <a:rPr lang="en-US" dirty="0">
                <a:latin typeface="Kruti Dev 010" pitchFamily="2" charset="0"/>
              </a:rPr>
              <a:t> ns[</a:t>
            </a:r>
            <a:r>
              <a:rPr lang="en-US" dirty="0" err="1">
                <a:latin typeface="Kruti Dev 010" pitchFamily="2" charset="0"/>
              </a:rPr>
              <a:t>kjs</a:t>
            </a:r>
            <a:r>
              <a:rPr lang="en-US" dirty="0">
                <a:latin typeface="Kruti Dev 010" pitchFamily="2" charset="0"/>
              </a:rPr>
              <a:t>[k </a:t>
            </a:r>
            <a:r>
              <a:rPr lang="en-US" dirty="0" err="1">
                <a:latin typeface="Kruti Dev 010" pitchFamily="2" charset="0"/>
              </a:rPr>
              <a:t>vkSj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laj</a:t>
            </a:r>
            <a:r>
              <a:rPr lang="en-US" dirty="0">
                <a:latin typeface="Kruti Dev 010" pitchFamily="2" charset="0"/>
              </a:rPr>
              <a:t>{</a:t>
            </a:r>
            <a:r>
              <a:rPr lang="en-US" dirty="0" err="1">
                <a:latin typeface="Kruti Dev 010" pitchFamily="2" charset="0"/>
              </a:rPr>
              <a:t>k.k</a:t>
            </a:r>
            <a:r>
              <a:rPr lang="en-US" dirty="0">
                <a:latin typeface="Kruti Dev 010" pitchFamily="2" charset="0"/>
              </a:rPr>
              <a:t> ds t:jrean ,d </a:t>
            </a:r>
            <a:r>
              <a:rPr lang="en-US" dirty="0" err="1">
                <a:latin typeface="Kruti Dev 010" pitchFamily="2" charset="0"/>
              </a:rPr>
              <a:t>cPps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fLFkfr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nsa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rFkk</a:t>
            </a:r>
            <a:r>
              <a:rPr lang="en-US" dirty="0" smtClean="0">
                <a:latin typeface="Kruti Dev 010" pitchFamily="2" charset="0"/>
              </a:rPr>
              <a:t> ml </a:t>
            </a:r>
            <a:r>
              <a:rPr lang="en-US" dirty="0" err="1">
                <a:latin typeface="Kruti Dev 010" pitchFamily="2" charset="0"/>
              </a:rPr>
              <a:t>cPps</a:t>
            </a:r>
            <a:r>
              <a:rPr lang="en-US" dirty="0">
                <a:latin typeface="Kruti Dev 010" pitchFamily="2" charset="0"/>
              </a:rPr>
              <a:t> ds </a:t>
            </a:r>
            <a:r>
              <a:rPr lang="en-US" dirty="0" err="1">
                <a:latin typeface="Kruti Dev 010" pitchFamily="2" charset="0"/>
              </a:rPr>
              <a:t>fy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>
                <a:latin typeface="Kruti Dev 010" pitchFamily="2" charset="0"/>
              </a:rPr>
              <a:t>ikyu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>
                <a:latin typeface="Kruti Dev 010" pitchFamily="2" charset="0"/>
              </a:rPr>
              <a:t>tkus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okyh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dk;Z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)</a:t>
            </a:r>
            <a:r>
              <a:rPr lang="en-US" dirty="0" err="1" smtClean="0">
                <a:latin typeface="Kruti Dev 010" pitchFamily="2" charset="0"/>
              </a:rPr>
              <a:t>fr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>
                <a:latin typeface="Kruti Dev 010" pitchFamily="2" charset="0"/>
              </a:rPr>
              <a:t>ds </a:t>
            </a:r>
            <a:r>
              <a:rPr lang="en-US" dirty="0" err="1">
                <a:latin typeface="Kruti Dev 010" pitchFamily="2" charset="0"/>
              </a:rPr>
              <a:t>ckjs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ppkZ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djus</a:t>
            </a:r>
            <a:r>
              <a:rPr lang="en-US" dirty="0">
                <a:latin typeface="Kruti Dev 010" pitchFamily="2" charset="0"/>
              </a:rPr>
              <a:t> ds </a:t>
            </a:r>
            <a:r>
              <a:rPr lang="en-US" dirty="0" err="1">
                <a:latin typeface="Kruti Dev 010" pitchFamily="2" charset="0"/>
              </a:rPr>
              <a:t>fy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>
                <a:latin typeface="Kruti Dev 010" pitchFamily="2" charset="0"/>
              </a:rPr>
              <a:t>dgsaA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fLFkfr;ka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uhps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nh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xbZ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gSa</a:t>
            </a:r>
            <a:r>
              <a:rPr lang="en-US" dirty="0">
                <a:latin typeface="Kruti Dev 010" pitchFamily="2" charset="0"/>
              </a:rPr>
              <a:t>%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68729"/>
            <a:ext cx="91440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lewg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dk;Z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6" b="13889"/>
          <a:stretch/>
        </p:blipFill>
        <p:spPr>
          <a:xfrm>
            <a:off x="2325006" y="3210037"/>
            <a:ext cx="4911294" cy="350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8562" y="1276350"/>
            <a:ext cx="7770587" cy="25082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Kruti Dev 010" pitchFamily="2" charset="0"/>
              </a:rPr>
              <a:t>*v* </a:t>
            </a:r>
            <a:r>
              <a:rPr lang="en-US" sz="2400" dirty="0">
                <a:latin typeface="Kruti Dev 010" pitchFamily="2" charset="0"/>
              </a:rPr>
              <a:t>,d 13 </a:t>
            </a:r>
            <a:r>
              <a:rPr lang="en-US" sz="2400" dirty="0" err="1">
                <a:latin typeface="Kruti Dev 010" pitchFamily="2" charset="0"/>
              </a:rPr>
              <a:t>o"kZ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</a:t>
            </a:r>
            <a:r>
              <a:rPr lang="en-US" sz="2400" dirty="0" smtClean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tks</a:t>
            </a:r>
            <a:r>
              <a:rPr lang="en-US" sz="2400" dirty="0">
                <a:latin typeface="Kruti Dev 010" pitchFamily="2" charset="0"/>
              </a:rPr>
              <a:t> ,d &lt;</a:t>
            </a:r>
            <a:r>
              <a:rPr lang="en-US" sz="2400" dirty="0" err="1">
                <a:latin typeface="Kruti Dev 010" pitchFamily="2" charset="0"/>
              </a:rPr>
              <a:t>kcs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dke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izfrfnu</a:t>
            </a:r>
            <a:r>
              <a:rPr lang="en-US" sz="2400" dirty="0">
                <a:latin typeface="Kruti Dev 010" pitchFamily="2" charset="0"/>
              </a:rPr>
              <a:t> 12 ls 14 ?</a:t>
            </a:r>
            <a:r>
              <a:rPr lang="en-US" sz="2400" dirty="0" err="1">
                <a:latin typeface="Kruti Dev 010" pitchFamily="2" charset="0"/>
              </a:rPr>
              <a:t>k.Vs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dke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iM+rk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ekfyd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vDlj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ekjrk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csYV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>
                <a:latin typeface="Kruti Dev 010" pitchFamily="2" charset="0"/>
              </a:rPr>
              <a:t>ihVrk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mlds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lkFk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cgqr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nqO;Zogkj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vDlj</a:t>
            </a:r>
            <a:r>
              <a:rPr lang="en-US" sz="2400" dirty="0">
                <a:latin typeface="Kruti Dev 010" pitchFamily="2" charset="0"/>
              </a:rPr>
              <a:t> [</a:t>
            </a:r>
            <a:r>
              <a:rPr lang="en-US" sz="2400" dirty="0" err="1">
                <a:latin typeface="Kruti Dev 010" pitchFamily="2" charset="0"/>
              </a:rPr>
              <a:t>kkuk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ugha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fn;k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tkrkA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Je dh </a:t>
            </a:r>
            <a:r>
              <a:rPr lang="en-US" sz="2400" dirty="0" err="1">
                <a:latin typeface="Kruti Dev 010" pitchFamily="2" charset="0"/>
              </a:rPr>
              <a:t>jksdFkke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dk;Z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okyh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 smtClean="0">
                <a:latin typeface="Kruti Dev 010" pitchFamily="2" charset="0"/>
              </a:rPr>
              <a:t>xSj&amp;ljdkjh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laLFkk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lg;ksx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>
                <a:latin typeface="Kruti Dev 010" pitchFamily="2" charset="0"/>
              </a:rPr>
              <a:t>iqfyl</a:t>
            </a:r>
            <a:r>
              <a:rPr lang="en-US" sz="2400" dirty="0">
                <a:latin typeface="Kruti Dev 010" pitchFamily="2" charset="0"/>
              </a:rPr>
              <a:t> us ,d </a:t>
            </a:r>
            <a:r>
              <a:rPr lang="en-US" sz="2400" dirty="0" err="1">
                <a:latin typeface="Kruti Dev 010" pitchFamily="2" charset="0"/>
              </a:rPr>
              <a:t>la;qDr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nfc'k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nsdj</a:t>
            </a:r>
            <a:r>
              <a:rPr lang="en-US" sz="2400" dirty="0">
                <a:latin typeface="Kruti Dev 010" pitchFamily="2" charset="0"/>
              </a:rPr>
              <a:t> ¼</a:t>
            </a:r>
            <a:r>
              <a:rPr lang="en-US" sz="2200" dirty="0">
                <a:latin typeface="+mj-lt"/>
              </a:rPr>
              <a:t>Joint Raid</a:t>
            </a:r>
            <a:r>
              <a:rPr lang="en-US" sz="2400" dirty="0">
                <a:latin typeface="Kruti Dev 010" pitchFamily="2" charset="0"/>
              </a:rPr>
              <a:t>½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eqDr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fd;kA</a:t>
            </a:r>
            <a:endParaRPr lang="en-US" sz="2400" dirty="0">
              <a:latin typeface="Kruti Dev 01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3689350"/>
            <a:ext cx="4472213" cy="30259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68729"/>
            <a:ext cx="91440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lewg</a:t>
            </a:r>
            <a:r>
              <a:rPr lang="en-US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ruti Dev 010" pitchFamily="2" charset="0"/>
              </a:rPr>
              <a:t>dk;Z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</TotalTime>
  <Words>1374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Kruti Dev 010</vt:lpstr>
      <vt:lpstr>Wingdings</vt:lpstr>
      <vt:lpstr>Office Theme</vt:lpstr>
      <vt:lpstr>PowerPoint Presentation</vt:lpstr>
      <vt:lpstr>PowerPoint Presentation</vt:lpstr>
      <vt:lpstr>l= 1</vt:lpstr>
      <vt:lpstr>:ijs[kk vkSj xBu </vt:lpstr>
      <vt:lpstr>:ijs[kk vkSj xBu </vt:lpstr>
      <vt:lpstr>:ijs[kk vkSj xBu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cky dY;k.k lfefr ds le{k yk, x, O;fDr dh mez fu/kkZfjr djus dh dk;Z i)fr ¼Procedure½ D;k gS\</vt:lpstr>
      <vt:lpstr>cPps ds lkFk&amp;lkFk fjiksVZ izkfIr ij D;k tkap dh tkuh pkfg,\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NCIS</dc:creator>
  <cp:lastModifiedBy>Darshan</cp:lastModifiedBy>
  <cp:revision>148</cp:revision>
  <cp:lastPrinted>2019-09-18T08:32:00Z</cp:lastPrinted>
  <dcterms:created xsi:type="dcterms:W3CDTF">2018-03-27T10:28:19Z</dcterms:created>
  <dcterms:modified xsi:type="dcterms:W3CDTF">2019-09-26T06:27:12Z</dcterms:modified>
</cp:coreProperties>
</file>