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BC"/>
    <a:srgbClr val="FFC20E"/>
    <a:srgbClr val="00833E"/>
    <a:srgbClr val="FFDE81"/>
    <a:srgbClr val="77777A"/>
    <a:srgbClr val="960374"/>
    <a:srgbClr val="96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5" autoAdjust="0"/>
    <p:restoredTop sz="89228" autoAdjust="0"/>
  </p:normalViewPr>
  <p:slideViewPr>
    <p:cSldViewPr snapToGrid="0" snapToObjects="1">
      <p:cViewPr>
        <p:scale>
          <a:sx n="150" d="100"/>
          <a:sy n="150" d="100"/>
        </p:scale>
        <p:origin x="6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35F7-D455-4533-A72B-3628C6A5EF8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E663-259C-425D-A56D-6CDFB44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FFFDE-2220-4854-AA6A-AC9B1364DC6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311C-B3C3-4230-B508-F7251C42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5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1311C-B3C3-4230-B508-F7251C42B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5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86754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7008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68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854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F67F-D136-4E46-8350-3BF0FA7AC1A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6CC-F843-8B45-A1E6-4377C5D43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95"/>
            <a:ext cx="9144000" cy="6857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961E7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81690" y="344387"/>
            <a:ext cx="7474858" cy="1470025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sz="4800" b="1" dirty="0">
                <a:solidFill>
                  <a:schemeClr val="bg1"/>
                </a:solidFill>
                <a:latin typeface="Kruti Dev 010" pitchFamily="2" charset="0"/>
              </a:rPr>
              <a:t> ns[</a:t>
            </a:r>
            <a:r>
              <a:rPr lang="en-US" sz="4800" b="1" dirty="0" err="1">
                <a:solidFill>
                  <a:schemeClr val="bg1"/>
                </a:solidFill>
                <a:latin typeface="Kruti Dev 010" pitchFamily="2" charset="0"/>
              </a:rPr>
              <a:t>kjs</a:t>
            </a:r>
            <a:r>
              <a:rPr lang="en-US" sz="4800" b="1" dirty="0">
                <a:solidFill>
                  <a:schemeClr val="bg1"/>
                </a:solidFill>
                <a:latin typeface="Kruti Dev 010" pitchFamily="2" charset="0"/>
              </a:rPr>
              <a:t>[k </a:t>
            </a:r>
            <a:r>
              <a:rPr lang="en-US" sz="4800" b="1" dirty="0" err="1">
                <a:solidFill>
                  <a:schemeClr val="bg1"/>
                </a:solidFill>
                <a:latin typeface="Kruti Dev 010" pitchFamily="2" charset="0"/>
              </a:rPr>
              <a:t>laLFkku</a:t>
            </a:r>
            <a:r>
              <a:rPr lang="en-US" sz="48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Kruti Dev 010" pitchFamily="2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Kruti Dev 010" pitchFamily="2" charset="0"/>
              </a:rPr>
            </a:b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fd'kksj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vf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kfu;e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38" y="1826635"/>
            <a:ext cx="7278810" cy="40951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034725"/>
            <a:ext cx="9144000" cy="851359"/>
            <a:chOff x="0" y="6006640"/>
            <a:chExt cx="9144000" cy="851359"/>
          </a:xfrm>
        </p:grpSpPr>
        <p:sp>
          <p:nvSpPr>
            <p:cNvPr id="7" name="Rectangle 6"/>
            <p:cNvSpPr/>
            <p:nvPr/>
          </p:nvSpPr>
          <p:spPr>
            <a:xfrm>
              <a:off x="0" y="6006640"/>
              <a:ext cx="9144000" cy="851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4038" t="81472" r="19718" b="10118"/>
            <a:stretch/>
          </p:blipFill>
          <p:spPr>
            <a:xfrm>
              <a:off x="3164114" y="6178730"/>
              <a:ext cx="3048000" cy="55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4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1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7" y="1897039"/>
            <a:ext cx="7517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*ca* </a:t>
            </a:r>
            <a:r>
              <a:rPr lang="en-US" sz="2400" dirty="0">
                <a:latin typeface="Kruti Dev 010" pitchFamily="2" charset="0"/>
              </a:rPr>
              <a:t>,d 14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ftldh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&lt;+</a:t>
            </a:r>
            <a:r>
              <a:rPr lang="en-US" sz="2400" dirty="0" err="1">
                <a:latin typeface="Kruti Dev 010" pitchFamily="2" charset="0"/>
              </a:rPr>
              <a:t>kbZ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NwV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eka</a:t>
            </a:r>
            <a:r>
              <a:rPr lang="en-US" sz="2400" dirty="0">
                <a:latin typeface="Kruti Dev 010" pitchFamily="2" charset="0"/>
              </a:rPr>
              <a:t> dh ns[</a:t>
            </a:r>
            <a:r>
              <a:rPr lang="en-US" sz="2400" dirty="0" err="1">
                <a:latin typeface="Kruti Dev 010" pitchFamily="2" charset="0"/>
              </a:rPr>
              <a:t>kjs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cgqr</a:t>
            </a:r>
            <a:r>
              <a:rPr lang="en-US" sz="2400" dirty="0">
                <a:latin typeface="Kruti Dev 010" pitchFamily="2" charset="0"/>
              </a:rPr>
              <a:t> de </a:t>
            </a:r>
            <a:r>
              <a:rPr lang="en-US" sz="2400" dirty="0" err="1">
                <a:latin typeface="Kruti Dev 010" pitchFamily="2" charset="0"/>
              </a:rPr>
              <a:t>feyh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D;ksafd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uT+knhd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ds </a:t>
            </a:r>
            <a:r>
              <a:rPr lang="en-US" sz="2400" dirty="0" err="1">
                <a:latin typeface="Kruti Dev 010" pitchFamily="2" charset="0"/>
              </a:rPr>
              <a:t>cktkj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ydfM</a:t>
            </a:r>
            <a:r>
              <a:rPr lang="en-US" sz="2400" dirty="0">
                <a:latin typeface="Kruti Dev 010" pitchFamily="2" charset="0"/>
              </a:rPr>
              <a:t>+;</a:t>
            </a:r>
            <a:r>
              <a:rPr lang="en-US" sz="2400" dirty="0" err="1">
                <a:latin typeface="Kruti Dev 010" pitchFamily="2" charset="0"/>
              </a:rPr>
              <a:t>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csprh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cgqr</a:t>
            </a:r>
            <a:r>
              <a:rPr lang="en-US" sz="2400" dirty="0">
                <a:latin typeface="Kruti Dev 010" pitchFamily="2" charset="0"/>
              </a:rPr>
              <a:t> le; </a:t>
            </a:r>
            <a:r>
              <a:rPr lang="en-US" sz="2400" dirty="0" err="1">
                <a:latin typeface="Kruti Dev 010" pitchFamily="2" charset="0"/>
              </a:rPr>
              <a:t>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iqfyl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eka</a:t>
            </a:r>
            <a:r>
              <a:rPr lang="en-US" sz="2400" dirty="0">
                <a:latin typeface="Kruti Dev 010" pitchFamily="2" charset="0"/>
              </a:rPr>
              <a:t> us ;g </a:t>
            </a:r>
            <a:r>
              <a:rPr lang="en-US" sz="2400" dirty="0" err="1">
                <a:latin typeface="Kruti Dev 010" pitchFamily="2" charset="0"/>
              </a:rPr>
              <a:t>f'kdk;r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ckj&amp;ckj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FkksM+s&amp;FkksM+s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iSls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pqjkrk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2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54" y="1897039"/>
            <a:ext cx="7683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ruti Dev 010" pitchFamily="2" charset="0"/>
              </a:rPr>
              <a:t>,d 15 </a:t>
            </a:r>
            <a:r>
              <a:rPr lang="en-US" sz="2400" dirty="0" err="1">
                <a:latin typeface="Kruti Dev 010" pitchFamily="2" charset="0"/>
              </a:rPr>
              <a:t>o"kZ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pksjh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vkjksi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rhljh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idM+k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>
                <a:latin typeface="Kruti Dev 010" pitchFamily="2" charset="0"/>
              </a:rPr>
              <a:t>;|fi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ckr</a:t>
            </a:r>
            <a:r>
              <a:rPr lang="en-US" sz="2400" dirty="0">
                <a:latin typeface="Kruti Dev 010" pitchFamily="2" charset="0"/>
              </a:rPr>
              <a:t> dh [</a:t>
            </a:r>
            <a:r>
              <a:rPr lang="en-US" sz="2400" dirty="0" err="1">
                <a:latin typeface="Kruti Dev 010" pitchFamily="2" charset="0"/>
              </a:rPr>
              <a:t>kcj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xbZ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>
                <a:latin typeface="Kruti Dev 010" pitchFamily="2" charset="0"/>
              </a:rPr>
              <a:t>fdUrq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mUgksaus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vkus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euk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dsUnz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Hksts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tkus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igys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o;Ldksa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vyx</a:t>
            </a:r>
            <a:r>
              <a:rPr lang="en-US" sz="2400" dirty="0">
                <a:latin typeface="Kruti Dev 010" pitchFamily="2" charset="0"/>
              </a:rPr>
              <a:t>] 8 </a:t>
            </a:r>
            <a:r>
              <a:rPr lang="en-US" sz="2400" dirty="0" err="1">
                <a:latin typeface="Kruti Dev 010" pitchFamily="2" charset="0"/>
              </a:rPr>
              <a:t>fnuksa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canhx`g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j[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x;kA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3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79" y="1897039"/>
            <a:ext cx="7421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tkus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ekus</a:t>
            </a:r>
            <a:r>
              <a:rPr lang="en-US" sz="2400" dirty="0">
                <a:latin typeface="Kruti Dev 010" pitchFamily="2" charset="0"/>
              </a:rPr>
              <a:t> '</a:t>
            </a:r>
            <a:r>
              <a:rPr lang="en-US" sz="2400" dirty="0" err="1">
                <a:latin typeface="Kruti Dev 010" pitchFamily="2" charset="0"/>
              </a:rPr>
              <a:t>kgj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jsyos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LVs'ku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ds </a:t>
            </a:r>
            <a:r>
              <a:rPr lang="en-US" sz="2400" dirty="0" err="1" smtClean="0">
                <a:latin typeface="Kruti Dev 010" pitchFamily="2" charset="0"/>
              </a:rPr>
              <a:t>uT+knhd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losZ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*</a:t>
            </a:r>
            <a:r>
              <a:rPr lang="en-US" sz="2400" dirty="0" err="1" smtClean="0">
                <a:latin typeface="Kruti Dev 010" pitchFamily="2" charset="0"/>
              </a:rPr>
              <a:t>lks</a:t>
            </a:r>
            <a:r>
              <a:rPr lang="en-US" sz="2400" dirty="0" smtClean="0">
                <a:latin typeface="Kruti Dev 010" pitchFamily="2" charset="0"/>
              </a:rPr>
              <a:t>* </a:t>
            </a:r>
            <a:r>
              <a:rPr lang="en-US" sz="2400" dirty="0" err="1">
                <a:latin typeface="Kruti Dev 010" pitchFamily="2" charset="0"/>
              </a:rPr>
              <a:t>uke</a:t>
            </a:r>
            <a:r>
              <a:rPr lang="en-US" sz="2400" dirty="0">
                <a:latin typeface="Kruti Dev 010" pitchFamily="2" charset="0"/>
              </a:rPr>
              <a:t> dh ,d </a:t>
            </a:r>
            <a:r>
              <a:rPr lang="en-US" sz="2400" dirty="0" err="1">
                <a:latin typeface="Kruti Dev 010" pitchFamily="2" charset="0"/>
              </a:rPr>
              <a:t>NksVh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yM+dh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feys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ekax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FkhA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N% </a:t>
            </a:r>
            <a:r>
              <a:rPr lang="en-US" sz="2400" dirty="0" err="1">
                <a:latin typeface="Kruti Dev 010" pitchFamily="2" charset="0"/>
              </a:rPr>
              <a:t>ifjokj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lnL;ksa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,d &gt;</a:t>
            </a:r>
            <a:r>
              <a:rPr lang="en-US" sz="2400" dirty="0" err="1">
                <a:latin typeface="Kruti Dev 010" pitchFamily="2" charset="0"/>
              </a:rPr>
              <a:t>ksaiM+huqek</a:t>
            </a:r>
            <a:r>
              <a:rPr lang="en-US" sz="2400" dirty="0">
                <a:latin typeface="Kruti Dev 010" pitchFamily="2" charset="0"/>
              </a:rPr>
              <a:t> ?</a:t>
            </a:r>
            <a:r>
              <a:rPr lang="en-US" sz="2400" dirty="0" err="1">
                <a:latin typeface="Kruti Dev 010" pitchFamily="2" charset="0"/>
              </a:rPr>
              <a:t>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ekaxus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 smtClean="0">
                <a:latin typeface="Kruti Dev 010" pitchFamily="2" charset="0"/>
              </a:rPr>
              <a:t>lkFk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ysdj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D;ksafd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lksprh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NksVh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yksx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Hkh</a:t>
            </a:r>
            <a:r>
              <a:rPr lang="en-US" sz="2400" dirty="0">
                <a:latin typeface="Kruti Dev 010" pitchFamily="2" charset="0"/>
              </a:rPr>
              <a:t>[k ns </a:t>
            </a:r>
            <a:r>
              <a:rPr lang="en-US" sz="2400" dirty="0" err="1">
                <a:latin typeface="Kruti Dev 010" pitchFamily="2" charset="0"/>
              </a:rPr>
              <a:t>nsrs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IysVQkWeZ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nwljs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IysVQkWeZ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txg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cnyrs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lkekftd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dk;ZdrkZ</a:t>
            </a:r>
            <a:r>
              <a:rPr lang="en-US" sz="2400" dirty="0">
                <a:latin typeface="Kruti Dev 010" pitchFamily="2" charset="0"/>
              </a:rPr>
              <a:t> us /;</a:t>
            </a:r>
            <a:r>
              <a:rPr lang="en-US" sz="2400" dirty="0" err="1">
                <a:latin typeface="Kruti Dev 010" pitchFamily="2" charset="0"/>
              </a:rPr>
              <a:t>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fn;kA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dsl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LVMh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4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7" y="1714159"/>
            <a:ext cx="74869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*'* </a:t>
            </a:r>
            <a:r>
              <a:rPr lang="en-US" sz="2400" dirty="0" err="1">
                <a:latin typeface="Kruti Dev 010" pitchFamily="2" charset="0"/>
              </a:rPr>
              <a:t>cgqr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gh</a:t>
            </a:r>
            <a:r>
              <a:rPr lang="en-US" sz="2400" dirty="0">
                <a:latin typeface="Kruti Dev 010" pitchFamily="2" charset="0"/>
              </a:rPr>
              <a:t> de </a:t>
            </a:r>
            <a:r>
              <a:rPr lang="en-US" sz="2400" dirty="0" err="1">
                <a:latin typeface="Kruti Dev 010" pitchFamily="2" charset="0"/>
              </a:rPr>
              <a:t>mez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mlus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vius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[</a:t>
            </a:r>
            <a:r>
              <a:rPr lang="en-US" sz="2400" dirty="0" err="1">
                <a:latin typeface="Kruti Dev 010" pitchFamily="2" charset="0"/>
              </a:rPr>
              <a:t>kks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fn;k</a:t>
            </a:r>
            <a:r>
              <a:rPr lang="en-US" sz="2400" dirty="0" err="1">
                <a:latin typeface="Kruti Dev 010" pitchFamily="2" charset="0"/>
              </a:rPr>
              <a:t>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vius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pkpk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lkFk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jgrk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cdfj;ka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pjkus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jkst</a:t>
            </a:r>
            <a:r>
              <a:rPr lang="en-US" sz="2400" dirty="0">
                <a:latin typeface="Kruti Dev 010" pitchFamily="2" charset="0"/>
              </a:rPr>
              <a:t> taxy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Hkstrk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jkLrs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vkrs&amp;tkrs</a:t>
            </a:r>
            <a:r>
              <a:rPr lang="en-US" sz="2400" dirty="0">
                <a:latin typeface="Kruti Dev 010" pitchFamily="2" charset="0"/>
              </a:rPr>
              <a:t> le;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tkrs</a:t>
            </a:r>
            <a:r>
              <a:rPr lang="en-US" sz="2400" dirty="0">
                <a:latin typeface="Kruti Dev 010" pitchFamily="2" charset="0"/>
              </a:rPr>
              <a:t> ns[</a:t>
            </a:r>
            <a:r>
              <a:rPr lang="en-US" sz="2400" dirty="0" err="1">
                <a:latin typeface="Kruti Dev 010" pitchFamily="2" charset="0"/>
              </a:rPr>
              <a:t>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;</a:t>
            </a:r>
            <a:r>
              <a:rPr lang="en-US" sz="2400" dirty="0" err="1">
                <a:latin typeface="Kruti Dev 010" pitchFamily="2" charset="0"/>
              </a:rPr>
              <a:t>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ekrk&amp;firk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thfor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rc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dSls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Ldwy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Hkstrs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FksA</a:t>
            </a:r>
            <a:r>
              <a:rPr lang="en-US" sz="2400" dirty="0">
                <a:latin typeface="Kruti Dev 010" pitchFamily="2" charset="0"/>
              </a:rPr>
              <a:t> ,d </a:t>
            </a:r>
            <a:r>
              <a:rPr lang="en-US" sz="2400" dirty="0" err="1">
                <a:latin typeface="Kruti Dev 010" pitchFamily="2" charset="0"/>
              </a:rPr>
              <a:t>fnu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xSj</a:t>
            </a:r>
            <a:r>
              <a:rPr lang="en-US" sz="2400" dirty="0" err="1">
                <a:latin typeface="Kruti Dev 010" pitchFamily="2" charset="0"/>
              </a:rPr>
              <a:t>&amp;</a:t>
            </a:r>
            <a:r>
              <a:rPr lang="en-US" sz="2400" dirty="0" err="1" smtClean="0">
                <a:latin typeface="Kruti Dev 010" pitchFamily="2" charset="0"/>
              </a:rPr>
              <a:t>ljdkjh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laLFkk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lnL</a:t>
            </a:r>
            <a:r>
              <a:rPr lang="en-US" sz="2400" dirty="0">
                <a:latin typeface="Kruti Dev 010" pitchFamily="2" charset="0"/>
              </a:rPr>
              <a:t>; ls </a:t>
            </a:r>
            <a:r>
              <a:rPr lang="en-US" sz="2400" dirty="0" err="1">
                <a:latin typeface="Kruti Dev 010" pitchFamily="2" charset="0"/>
              </a:rPr>
              <a:t>feyk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tks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mlds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xkao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Je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losZ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vk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FksA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65" y="4376289"/>
            <a:ext cx="7486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0000"/>
                </a:solidFill>
                <a:latin typeface="Kruti Dev 010" pitchFamily="2" charset="0"/>
              </a:rPr>
              <a:t>QSflfyVsVj</a:t>
            </a:r>
            <a:r>
              <a:rPr lang="en-US" sz="20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Kruti Dev 010" pitchFamily="2" charset="0"/>
              </a:rPr>
              <a:t>ds </a:t>
            </a:r>
            <a:r>
              <a:rPr lang="en-US" sz="2000" b="1" i="1" dirty="0" err="1" smtClean="0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sz="2000" b="1" i="1" dirty="0" smtClean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latin typeface="Kruti Dev 010" pitchFamily="2" charset="0"/>
              </a:rPr>
              <a:t>uksV</a:t>
            </a:r>
            <a:r>
              <a:rPr lang="en-US" sz="2000" i="1" dirty="0" smtClean="0">
                <a:solidFill>
                  <a:srgbClr val="FF0000"/>
                </a:solidFill>
                <a:latin typeface="Kruti Dev 010" pitchFamily="2" charset="0"/>
              </a:rPr>
              <a:t>&amp; </a:t>
            </a:r>
            <a:r>
              <a:rPr lang="en-US" sz="2000" i="1" dirty="0" err="1" smtClean="0">
                <a:solidFill>
                  <a:srgbClr val="FF0000"/>
                </a:solidFill>
                <a:latin typeface="Kruti Dev 010" pitchFamily="2" charset="0"/>
              </a:rPr>
              <a:t>izfrHkkfx;ksa</a:t>
            </a:r>
            <a:r>
              <a:rPr lang="en-US" sz="2000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dks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nks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lewgksa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esa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ckaV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nsa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vkSj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Kruti Dev 010" pitchFamily="2" charset="0"/>
              </a:rPr>
              <a:t>mUgsa</a:t>
            </a:r>
            <a:r>
              <a:rPr lang="en-US" sz="2000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bl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ckr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ij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ppkZ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djus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ds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dgsa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fd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D;k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cPpksa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ds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laLFkkxr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ns[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kHkky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mUgsa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enn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djus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vfUre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fodYi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gksuk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pkfg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,\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mUgsa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vius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mÙkjksa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vkSj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rdksZa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dks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uksV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djus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ds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dgsaA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mUgsa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mÙkj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rS;kj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djus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ds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fy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 10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feuV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le;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nsaA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uhps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nh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xbZ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tkudkjh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ds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vk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/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kkj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ij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NwVs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gq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fcUnqvksa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dks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tksM+sa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rFkk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ppkZ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Kruti Dev 010" pitchFamily="2" charset="0"/>
              </a:rPr>
              <a:t>djsa</a:t>
            </a:r>
            <a:r>
              <a:rPr lang="en-US" sz="2000" i="1" dirty="0">
                <a:solidFill>
                  <a:srgbClr val="FF0000"/>
                </a:solidFill>
                <a:latin typeface="Kruti Dev 010" pitchFamily="2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15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Kruti Dev 010" pitchFamily="2" charset="0"/>
              </a:rPr>
              <a:t>D;ksa</a:t>
            </a:r>
            <a:r>
              <a:rPr lang="en-US" sz="3000" b="1" dirty="0" smtClean="0">
                <a:solidFill>
                  <a:schemeClr val="bg1"/>
                </a:solidFill>
                <a:latin typeface="Kruti Dev 010" pitchFamily="2" charset="0"/>
              </a:rPr>
              <a:t>&amp; 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laLFkkxr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 ns[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kHkky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vafre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fodYi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gksuk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Kruti Dev 010" pitchFamily="2" charset="0"/>
              </a:rPr>
              <a:t>pkfg</a:t>
            </a:r>
            <a:r>
              <a:rPr lang="en-US" sz="3000" b="1" dirty="0">
                <a:solidFill>
                  <a:schemeClr val="bg1"/>
                </a:solidFill>
                <a:latin typeface="Kruti Dev 010" pitchFamily="2" charset="0"/>
              </a:rPr>
              <a:t>,</a:t>
            </a:r>
            <a:endParaRPr lang="en-US" sz="3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763" y="1979262"/>
            <a:ext cx="6878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Kruti Dev 010" pitchFamily="2" charset="0"/>
              </a:rPr>
              <a:t>;g </a:t>
            </a:r>
            <a:r>
              <a:rPr lang="en-US" sz="2200" dirty="0" err="1">
                <a:latin typeface="Kruti Dev 010" pitchFamily="2" charset="0"/>
              </a:rPr>
              <a:t>lkoZHkkSfed</a:t>
            </a:r>
            <a:r>
              <a:rPr lang="en-US" sz="2200" dirty="0">
                <a:latin typeface="Kruti Dev 010" pitchFamily="2" charset="0"/>
              </a:rPr>
              <a:t> :</a:t>
            </a:r>
            <a:r>
              <a:rPr lang="en-US" sz="2200" dirty="0" err="1">
                <a:latin typeface="Kruti Dev 010" pitchFamily="2" charset="0"/>
              </a:rPr>
              <a:t>i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Lohdkj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tks</a:t>
            </a:r>
            <a:r>
              <a:rPr lang="en-US" sz="2200" dirty="0">
                <a:latin typeface="Kruti Dev 010" pitchFamily="2" charset="0"/>
              </a:rPr>
              <a:t> ns[</a:t>
            </a:r>
            <a:r>
              <a:rPr lang="en-US" sz="2200" dirty="0" err="1">
                <a:latin typeface="Kruti Dev 010" pitchFamily="2" charset="0"/>
              </a:rPr>
              <a:t>kHkky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ns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vPNh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vPNh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laLFkk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ugha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gkykafd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dqN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ftuds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,</a:t>
            </a:r>
            <a:r>
              <a:rPr lang="en-US" sz="2200" dirty="0" err="1">
                <a:latin typeface="Kruti Dev 010" pitchFamily="2" charset="0"/>
              </a:rPr>
              <a:t>dek</a:t>
            </a:r>
            <a:r>
              <a:rPr lang="en-US" sz="2200" dirty="0">
                <a:latin typeface="Kruti Dev 010" pitchFamily="2" charset="0"/>
              </a:rPr>
              <a:t>= </a:t>
            </a:r>
            <a:r>
              <a:rPr lang="en-US" sz="2200" dirty="0" err="1">
                <a:latin typeface="Kruti Dev 010" pitchFamily="2" charset="0"/>
              </a:rPr>
              <a:t>fodYi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blfy</a:t>
            </a:r>
            <a:r>
              <a:rPr lang="en-US" sz="2200" dirty="0" smtClean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laLFkkuksa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ns[</a:t>
            </a:r>
            <a:r>
              <a:rPr lang="en-US" sz="2200" dirty="0" err="1">
                <a:latin typeface="Kruti Dev 010" pitchFamily="2" charset="0"/>
              </a:rPr>
              <a:t>kHkky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xq.koÙkk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lq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NksVs</a:t>
            </a:r>
            <a:r>
              <a:rPr lang="en-US" sz="2200" dirty="0">
                <a:latin typeface="Kruti Dev 010" pitchFamily="2" charset="0"/>
              </a:rPr>
              <a:t> ^</a:t>
            </a:r>
            <a:r>
              <a:rPr lang="en-US" sz="2200" dirty="0" err="1">
                <a:latin typeface="Kruti Dev 010" pitchFamily="2" charset="0"/>
              </a:rPr>
              <a:t>xzqi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gksEl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fodflr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kkfjr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oSdfYid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lsokvksa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fodkl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egRoiw.kZ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v/;;u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vuqHkoksa</a:t>
            </a:r>
            <a:r>
              <a:rPr lang="en-US" sz="2200" dirty="0">
                <a:latin typeface="Kruti Dev 010" pitchFamily="2" charset="0"/>
              </a:rPr>
              <a:t> ls irk </a:t>
            </a:r>
            <a:r>
              <a:rPr lang="en-US" sz="2200" dirty="0" err="1">
                <a:latin typeface="Kruti Dev 010" pitchFamily="2" charset="0"/>
              </a:rPr>
              <a:t>pyk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cPpk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ifjokj</a:t>
            </a:r>
            <a:r>
              <a:rPr lang="en-US" sz="2200" dirty="0">
                <a:latin typeface="Kruti Dev 010" pitchFamily="2" charset="0"/>
              </a:rPr>
              <a:t> dh ns[</a:t>
            </a:r>
            <a:r>
              <a:rPr lang="en-US" sz="2200" dirty="0" err="1">
                <a:latin typeface="Kruti Dev 010" pitchFamily="2" charset="0"/>
              </a:rPr>
              <a:t>kHkky</a:t>
            </a:r>
            <a:r>
              <a:rPr lang="en-US" sz="2200" dirty="0">
                <a:latin typeface="Kruti Dev 010" pitchFamily="2" charset="0"/>
              </a:rPr>
              <a:t> ls </a:t>
            </a:r>
            <a:r>
              <a:rPr lang="en-US" sz="2200" dirty="0" err="1">
                <a:latin typeface="Kruti Dev 010" pitchFamily="2" charset="0"/>
              </a:rPr>
              <a:t>oafpr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rFkk</a:t>
            </a:r>
            <a:r>
              <a:rPr lang="en-US" sz="2200" dirty="0" smtClean="0">
                <a:latin typeface="Kruti Dev 010" pitchFamily="2" charset="0"/>
              </a:rPr>
              <a:t> ,d </a:t>
            </a:r>
            <a:r>
              <a:rPr lang="en-US" sz="2200" dirty="0" err="1">
                <a:latin typeface="Kruti Dev 010" pitchFamily="2" charset="0"/>
              </a:rPr>
              <a:t>cM+s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varoSZ;fDrd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yk;k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x;k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fuEufyf</a:t>
            </a:r>
            <a:r>
              <a:rPr lang="en-US" sz="2200" dirty="0">
                <a:latin typeface="Kruti Dev 010" pitchFamily="2" charset="0"/>
              </a:rPr>
              <a:t>[</a:t>
            </a:r>
            <a:r>
              <a:rPr lang="en-US" sz="2200" dirty="0" err="1">
                <a:latin typeface="Kruti Dev 010" pitchFamily="2" charset="0"/>
              </a:rPr>
              <a:t>kr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dqN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leL;k,a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fn</a:t>
            </a:r>
            <a:r>
              <a:rPr lang="en-US" sz="2200" dirty="0">
                <a:latin typeface="Kruti Dev 010" pitchFamily="2" charset="0"/>
              </a:rPr>
              <a:t>[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ldrk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848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D;ksa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&amp;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laLFkkxr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ns[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kHkky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vafre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fodYi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gksuk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pkfg</a:t>
            </a:r>
            <a:r>
              <a:rPr lang="en-US" sz="3600" b="1">
                <a:solidFill>
                  <a:schemeClr val="bg1"/>
                </a:solidFill>
                <a:latin typeface="Kruti Dev 010" pitchFamily="2" charset="0"/>
              </a:rPr>
              <a:t>,</a:t>
            </a:r>
            <a:endParaRPr lang="en-US" sz="3600" dirty="0">
              <a:solidFill>
                <a:schemeClr val="bg1"/>
              </a:solidFill>
              <a:latin typeface="Kruti Dev 01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80" y="1396742"/>
            <a:ext cx="6860400" cy="5217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2862" y="5273472"/>
            <a:ext cx="146969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 err="1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cPpksa</a:t>
            </a:r>
            <a:r>
              <a:rPr lang="en-US" sz="1400" b="1" dirty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ds </a:t>
            </a:r>
            <a:r>
              <a:rPr lang="en-US" sz="1400" b="1" dirty="0" err="1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yacs</a:t>
            </a:r>
            <a:r>
              <a:rPr lang="en-US" sz="1400" b="1" dirty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le; ds </a:t>
            </a:r>
            <a:r>
              <a:rPr lang="en-US" sz="1400" b="1" dirty="0" err="1" smtClean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laLFkku</a:t>
            </a:r>
            <a:r>
              <a:rPr lang="en-US" sz="1400" b="1" dirty="0" smtClean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ds </a:t>
            </a:r>
            <a:r>
              <a:rPr lang="en-US" sz="1400" b="1" dirty="0" err="1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dqN</a:t>
            </a:r>
            <a:r>
              <a:rPr lang="en-US" sz="1400" b="1" dirty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egRoiw.kZ</a:t>
            </a:r>
            <a:r>
              <a:rPr lang="en-US" sz="1400" b="1" dirty="0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Kruti Dev 01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ifj.kke</a:t>
            </a:r>
            <a:endParaRPr lang="en-GB" sz="1400" dirty="0">
              <a:solidFill>
                <a:schemeClr val="bg1"/>
              </a:solidFill>
              <a:effectLst/>
              <a:latin typeface="Kruti Dev 01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288" y="1863823"/>
            <a:ext cx="114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latin typeface="Kruti Dev 010" pitchFamily="2" charset="0"/>
              </a:rPr>
              <a:t>HkkoukRed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r>
              <a:rPr lang="en-US" sz="1400" b="1" dirty="0" err="1" smtClean="0">
                <a:latin typeface="Kruti Dev 010" pitchFamily="2" charset="0"/>
              </a:rPr>
              <a:t>gkfu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endParaRPr lang="en-GB" sz="1400" b="1" dirty="0">
              <a:latin typeface="Kruti Dev 01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5440" y="2962280"/>
            <a:ext cx="1147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Kruti Dev 010" pitchFamily="2" charset="0"/>
              </a:rPr>
              <a:t>baVjilZuy</a:t>
            </a:r>
            <a:r>
              <a:rPr lang="en-US" sz="1400" b="1" dirty="0">
                <a:latin typeface="Kruti Dev 010" pitchFamily="2" charset="0"/>
              </a:rPr>
              <a:t> </a:t>
            </a:r>
            <a:r>
              <a:rPr lang="en-US" sz="1400" b="1" dirty="0" err="1">
                <a:latin typeface="Kruti Dev 010" pitchFamily="2" charset="0"/>
              </a:rPr>
              <a:t>fjys'kuf'ki</a:t>
            </a:r>
            <a:r>
              <a:rPr lang="en-US" sz="1400" b="1" dirty="0">
                <a:latin typeface="Kruti Dev 010" pitchFamily="2" charset="0"/>
              </a:rPr>
              <a:t> </a:t>
            </a:r>
            <a:r>
              <a:rPr lang="en-US" sz="1400" b="1" dirty="0" err="1">
                <a:latin typeface="Kruti Dev 010" pitchFamily="2" charset="0"/>
              </a:rPr>
              <a:t>çksCye</a:t>
            </a:r>
            <a:endParaRPr lang="en-GB" sz="1400" b="1" dirty="0">
              <a:latin typeface="Kruti Dev 01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4072" y="2985904"/>
            <a:ext cx="1147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Ekkr`Ro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gkfu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4016112"/>
            <a:ext cx="114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O;fäxr</a:t>
            </a:r>
            <a:r>
              <a:rPr lang="en-US" sz="1200" b="1" dirty="0" smtClean="0">
                <a:latin typeface="Kruti Dev 010" pitchFamily="2" charset="0"/>
              </a:rPr>
              <a:t/>
            </a:r>
            <a:br>
              <a:rPr lang="en-US" sz="1200" b="1" dirty="0" smtClean="0">
                <a:latin typeface="Kruti Dev 010" pitchFamily="2" charset="0"/>
              </a:rPr>
            </a:b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>
                <a:latin typeface="Kruti Dev 010" pitchFamily="2" charset="0"/>
              </a:rPr>
              <a:t>–</a:t>
            </a:r>
            <a:r>
              <a:rPr lang="en-US" sz="1200" b="1" dirty="0" err="1">
                <a:latin typeface="Kruti Dev 010" pitchFamily="2" charset="0"/>
              </a:rPr>
              <a:t>f"Vdks.k</a:t>
            </a:r>
            <a:r>
              <a:rPr lang="en-US" sz="1200" b="1" dirty="0">
                <a:latin typeface="Kruti Dev 010" pitchFamily="2" charset="0"/>
              </a:rPr>
              <a:t> dh </a:t>
            </a:r>
            <a:r>
              <a:rPr lang="en-US" sz="1200" b="1" dirty="0" err="1">
                <a:latin typeface="Kruti Dev 010" pitchFamily="2" charset="0"/>
              </a:rPr>
              <a:t>deh</a:t>
            </a:r>
            <a:r>
              <a:rPr lang="en-US" sz="1200" b="1" dirty="0">
                <a:latin typeface="Kruti Dev 010" pitchFamily="2" charset="0"/>
              </a:rPr>
              <a:t> </a:t>
            </a:r>
            <a:r>
              <a:rPr lang="en-US" sz="1200" b="1" dirty="0" err="1">
                <a:latin typeface="Kruti Dev 010" pitchFamily="2" charset="0"/>
              </a:rPr>
              <a:t>vkSj</a:t>
            </a:r>
            <a:r>
              <a:rPr lang="en-US" sz="1200" b="1" dirty="0">
                <a:latin typeface="Kruti Dev 010" pitchFamily="2" charset="0"/>
              </a:rPr>
              <a:t> </a:t>
            </a:r>
            <a:r>
              <a:rPr lang="en-US" sz="1200" b="1" dirty="0" err="1">
                <a:latin typeface="Kruti Dev 010" pitchFamily="2" charset="0"/>
              </a:rPr>
              <a:t>xqeukeh</a:t>
            </a:r>
            <a:r>
              <a:rPr lang="en-US" sz="1200" b="1" dirty="0">
                <a:latin typeface="Kruti Dev 010" pitchFamily="2" charset="0"/>
              </a:rPr>
              <a:t> 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2332" y="4249186"/>
            <a:ext cx="1147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Lkekt</a:t>
            </a:r>
            <a:r>
              <a:rPr lang="en-US" sz="1200" b="1" dirty="0" smtClean="0">
                <a:latin typeface="Kruti Dev 010" pitchFamily="2" charset="0"/>
              </a:rPr>
              <a:t> ls </a:t>
            </a:r>
            <a:r>
              <a:rPr lang="en-US" sz="1200" b="1" dirty="0" err="1" smtClean="0">
                <a:latin typeface="Kruti Dev 010" pitchFamily="2" charset="0"/>
              </a:rPr>
              <a:t>vyxko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6824" y="5111472"/>
            <a:ext cx="1147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Lkekt</a:t>
            </a:r>
            <a:r>
              <a:rPr lang="en-US" sz="1200" b="1" dirty="0" smtClean="0">
                <a:latin typeface="Kruti Dev 010" pitchFamily="2" charset="0"/>
              </a:rPr>
              <a:t> dh </a:t>
            </a:r>
            <a:r>
              <a:rPr lang="en-US" sz="1200" b="1" dirty="0" err="1" smtClean="0">
                <a:latin typeface="Kruti Dev 010" pitchFamily="2" charset="0"/>
              </a:rPr>
              <a:t>eq</a:t>
            </a:r>
            <a:r>
              <a:rPr lang="en-US" sz="1200" b="1" dirty="0" smtClean="0">
                <a:latin typeface="Kruti Dev 010" pitchFamily="2" charset="0"/>
              </a:rPr>
              <a:t>[;/</a:t>
            </a:r>
            <a:r>
              <a:rPr lang="en-US" sz="1200" b="1" dirty="0" err="1" smtClean="0">
                <a:latin typeface="Kruti Dev 010" pitchFamily="2" charset="0"/>
              </a:rPr>
              <a:t>kkjk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dks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viukus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esa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dfBukbZ</a:t>
            </a:r>
            <a:endParaRPr lang="en-GB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6758528" y="3046864"/>
            <a:ext cx="1227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fodkl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esa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nsjh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5040" y="4271574"/>
            <a:ext cx="134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vR;f</a:t>
            </a:r>
            <a:r>
              <a:rPr lang="en-US" sz="1200" b="1" dirty="0" smtClean="0">
                <a:latin typeface="Kruti Dev 010" pitchFamily="2" charset="0"/>
              </a:rPr>
              <a:t>/</a:t>
            </a:r>
            <a:r>
              <a:rPr lang="en-US" sz="1200" b="1" dirty="0" err="1" smtClean="0">
                <a:latin typeface="Kruti Dev 010" pitchFamily="2" charset="0"/>
              </a:rPr>
              <a:t>kd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fnup;kZ</a:t>
            </a:r>
            <a:r>
              <a:rPr lang="en-US" sz="1200" b="1" dirty="0" smtClean="0">
                <a:latin typeface="Kruti Dev 010" pitchFamily="2" charset="0"/>
              </a:rPr>
              <a:t> ,d </a:t>
            </a:r>
            <a:r>
              <a:rPr lang="en-US" sz="1200" b="1" dirty="0" err="1" smtClean="0">
                <a:latin typeface="Kruti Dev 010" pitchFamily="2" charset="0"/>
              </a:rPr>
              <a:t>fu;e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vk</a:t>
            </a:r>
            <a:r>
              <a:rPr lang="en-US" sz="1200" b="1" dirty="0" smtClean="0">
                <a:latin typeface="Kruti Dev 010" pitchFamily="2" charset="0"/>
              </a:rPr>
              <a:t>/</a:t>
            </a:r>
            <a:r>
              <a:rPr lang="en-US" sz="1200" b="1" dirty="0" err="1" smtClean="0">
                <a:latin typeface="Kruti Dev 010" pitchFamily="2" charset="0"/>
              </a:rPr>
              <a:t>kkfjr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9911" y="5191482"/>
            <a:ext cx="1234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Kruti Dev 010" pitchFamily="2" charset="0"/>
              </a:rPr>
              <a:t>'</a:t>
            </a:r>
            <a:r>
              <a:rPr lang="en-US" sz="1400" b="1" dirty="0" err="1" smtClean="0">
                <a:latin typeface="Kruti Dev 010" pitchFamily="2" charset="0"/>
              </a:rPr>
              <a:t>kkjhfjd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r>
              <a:rPr lang="en-US" sz="1400" b="1" dirty="0" err="1" smtClean="0">
                <a:latin typeface="Kruti Dev 010" pitchFamily="2" charset="0"/>
              </a:rPr>
              <a:t>nqO;Zogkj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r>
              <a:rPr lang="en-US" sz="1400" b="1" dirty="0" err="1" smtClean="0">
                <a:latin typeface="Kruti Dev 010" pitchFamily="2" charset="0"/>
              </a:rPr>
              <a:t>vkSj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r>
              <a:rPr lang="en-US" sz="1400" b="1" dirty="0" err="1" smtClean="0">
                <a:latin typeface="Kruti Dev 010" pitchFamily="2" charset="0"/>
              </a:rPr>
              <a:t>vfHk?kkr</a:t>
            </a:r>
            <a:endParaRPr lang="en-GB" sz="1400" b="1" dirty="0">
              <a:latin typeface="Kruti Dev 01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5536" y="4107552"/>
            <a:ext cx="134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Kruti Dev 010" pitchFamily="2" charset="0"/>
              </a:rPr>
              <a:t>fo'okl</a:t>
            </a:r>
            <a:r>
              <a:rPr lang="en-US" sz="1200" b="1" dirty="0">
                <a:latin typeface="Kruti Dev 010" pitchFamily="2" charset="0"/>
              </a:rPr>
              <a:t> </a:t>
            </a:r>
            <a:r>
              <a:rPr lang="en-US" sz="1200" b="1" dirty="0" err="1">
                <a:latin typeface="Kruti Dev 010" pitchFamily="2" charset="0"/>
              </a:rPr>
              <a:t>djus</a:t>
            </a:r>
            <a:r>
              <a:rPr lang="en-US" sz="1200" b="1" dirty="0">
                <a:latin typeface="Kruti Dev 010" pitchFamily="2" charset="0"/>
              </a:rPr>
              <a:t> </a:t>
            </a:r>
            <a:r>
              <a:rPr lang="en-US" sz="1200" b="1" dirty="0" err="1">
                <a:latin typeface="Kruti Dev 010" pitchFamily="2" charset="0"/>
              </a:rPr>
              <a:t>esa</a:t>
            </a:r>
            <a:r>
              <a:rPr lang="en-US" sz="1200" b="1" dirty="0">
                <a:latin typeface="Kruti Dev 010" pitchFamily="2" charset="0"/>
              </a:rPr>
              <a:t> </a:t>
            </a:r>
            <a:r>
              <a:rPr lang="en-US" sz="1200" b="1" dirty="0" err="1">
                <a:latin typeface="Kruti Dev 010" pitchFamily="2" charset="0"/>
              </a:rPr>
              <a:t>foQy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22560" y="3001144"/>
            <a:ext cx="134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latin typeface="Kruti Dev 010" pitchFamily="2" charset="0"/>
              </a:rPr>
              <a:t>vkRe&amp;lEeku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r>
              <a:rPr lang="en-US" sz="1200" b="1" dirty="0" err="1" smtClean="0">
                <a:latin typeface="Kruti Dev 010" pitchFamily="2" charset="0"/>
              </a:rPr>
              <a:t>esa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br>
              <a:rPr lang="en-US" sz="1200" b="1" dirty="0" smtClean="0">
                <a:latin typeface="Kruti Dev 010" pitchFamily="2" charset="0"/>
              </a:rPr>
            </a:br>
            <a:r>
              <a:rPr lang="en-US" sz="1200" b="1" dirty="0" err="1" smtClean="0">
                <a:latin typeface="Kruti Dev 010" pitchFamily="2" charset="0"/>
              </a:rPr>
              <a:t>deh</a:t>
            </a:r>
            <a:r>
              <a:rPr lang="en-US" sz="1200" b="1" dirty="0" smtClean="0">
                <a:latin typeface="Kruti Dev 010" pitchFamily="2" charset="0"/>
              </a:rPr>
              <a:t> </a:t>
            </a:r>
            <a:endParaRPr lang="en-GB" sz="1200" b="1" dirty="0">
              <a:latin typeface="Kruti Dev 01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0152" y="1912640"/>
            <a:ext cx="1348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latin typeface="Kruti Dev 010" pitchFamily="2" charset="0"/>
              </a:rPr>
              <a:t>vyxko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r>
              <a:rPr lang="en-US" sz="1400" b="1" dirty="0" smtClean="0">
                <a:latin typeface="Kruti Dev 010" pitchFamily="2" charset="0"/>
              </a:rPr>
              <a:t>dh </a:t>
            </a:r>
            <a:r>
              <a:rPr lang="en-US" sz="1400" b="1" dirty="0" err="1" smtClean="0">
                <a:latin typeface="Kruti Dev 010" pitchFamily="2" charset="0"/>
              </a:rPr>
              <a:t>fpark</a:t>
            </a:r>
            <a:r>
              <a:rPr lang="en-US" sz="1400" b="1" dirty="0" smtClean="0">
                <a:latin typeface="Kruti Dev 010" pitchFamily="2" charset="0"/>
              </a:rPr>
              <a:t> </a:t>
            </a:r>
            <a:endParaRPr lang="en-GB" sz="1400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7" y="14356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ns[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kjs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[k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laLFkku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¼fd’kksj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U;k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; 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vf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/</a:t>
            </a:r>
            <a:r>
              <a:rPr lang="en-US" sz="3600" b="1" dirty="0" err="1">
                <a:solidFill>
                  <a:schemeClr val="bg1"/>
                </a:solidFill>
                <a:latin typeface="Kruti Dev 010" pitchFamily="2" charset="0"/>
              </a:rPr>
              <a:t>kfu;e</a:t>
            </a:r>
            <a:r>
              <a:rPr lang="en-US" sz="3600" b="1" dirty="0">
                <a:solidFill>
                  <a:schemeClr val="bg1"/>
                </a:solidFill>
                <a:latin typeface="Kruti Dev 010" pitchFamily="2" charset="0"/>
              </a:rPr>
              <a:t> ds rgr½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370" y="1446536"/>
            <a:ext cx="7431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ruti Dev 010" pitchFamily="2" charset="0"/>
              </a:rPr>
              <a:t>fd’kksj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U;k</a:t>
            </a:r>
            <a:r>
              <a:rPr lang="en-US" sz="2400" dirty="0">
                <a:latin typeface="Kruti Dev 010" pitchFamily="2" charset="0"/>
              </a:rPr>
              <a:t>;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kfu;e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laLFkkxr</a:t>
            </a:r>
            <a:r>
              <a:rPr lang="en-US" sz="2400" dirty="0">
                <a:latin typeface="Kruti Dev 010" pitchFamily="2" charset="0"/>
              </a:rPr>
              <a:t> ns[</a:t>
            </a:r>
            <a:r>
              <a:rPr lang="en-US" sz="2400" dirty="0" err="1">
                <a:latin typeface="Kruti Dev 010" pitchFamily="2" charset="0"/>
              </a:rPr>
              <a:t>kjs</a:t>
            </a:r>
            <a:r>
              <a:rPr lang="en-US" sz="2400" dirty="0">
                <a:latin typeface="Kruti Dev 010" pitchFamily="2" charset="0"/>
              </a:rPr>
              <a:t>[k &lt;</a:t>
            </a:r>
            <a:r>
              <a:rPr lang="en-US" sz="2400" dirty="0" err="1">
                <a:latin typeface="Kruti Dev 010" pitchFamily="2" charset="0"/>
              </a:rPr>
              <a:t>kapk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cukus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izko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</a:t>
            </a:r>
            <a:r>
              <a:rPr lang="en-US" sz="2400" dirty="0">
                <a:latin typeface="Kruti Dev 010" pitchFamily="2" charset="0"/>
              </a:rPr>
              <a:t> ns[</a:t>
            </a:r>
            <a:r>
              <a:rPr lang="en-US" sz="2400" dirty="0" err="1">
                <a:latin typeface="Kruti Dev 010" pitchFamily="2" charset="0"/>
              </a:rPr>
              <a:t>kjs</a:t>
            </a:r>
            <a:r>
              <a:rPr lang="en-US" sz="2400" dirty="0">
                <a:latin typeface="Kruti Dev 010" pitchFamily="2" charset="0"/>
              </a:rPr>
              <a:t>[k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laj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k.k</a:t>
            </a:r>
            <a:r>
              <a:rPr lang="en-US" sz="2400" dirty="0">
                <a:latin typeface="Kruti Dev 010" pitchFamily="2" charset="0"/>
              </a:rPr>
              <a:t> ds t:jrean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rFkk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dkuwu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mYya?ku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okys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cPpksa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laLFkku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vyx&amp;vyx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gSaA</a:t>
            </a:r>
            <a:r>
              <a:rPr lang="en-US" sz="2400" dirty="0">
                <a:latin typeface="Kruti Dev 010" pitchFamily="2" charset="0"/>
              </a:rPr>
              <a:t> </a:t>
            </a:r>
            <a:endParaRPr lang="en-US" sz="2200" dirty="0">
              <a:latin typeface="Kruti Dev 01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2840372"/>
            <a:ext cx="5908510" cy="36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320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mn~ns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’;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2519" y="2365826"/>
            <a:ext cx="2452914" cy="2525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261" y="302840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ekWM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~;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wy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rd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izfrHkkxh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crk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ik,axs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Kruti Dev 010" pitchFamily="2" charset="0"/>
              </a:rPr>
              <a:t>fd</a:t>
            </a:r>
            <a:r>
              <a:rPr lang="en-US" sz="2400" b="1" dirty="0">
                <a:solidFill>
                  <a:schemeClr val="bg1"/>
                </a:solidFill>
                <a:latin typeface="Kruti Dev 010" pitchFamily="2" charset="0"/>
              </a:rPr>
              <a:t>%</a:t>
            </a:r>
            <a:endParaRPr lang="en-US" sz="24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229" y="1401158"/>
            <a:ext cx="7030490" cy="5805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6227" y="5414753"/>
            <a:ext cx="7030491" cy="867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17371" y="2102720"/>
            <a:ext cx="5869347" cy="7715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06059" y="3002973"/>
            <a:ext cx="5680659" cy="5805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06060" y="3697001"/>
            <a:ext cx="5680658" cy="757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30287" y="4576841"/>
            <a:ext cx="5956431" cy="71446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6230" y="1459214"/>
            <a:ext cx="507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7372" y="2074874"/>
            <a:ext cx="512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rgr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fdrus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izdkj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0575" y="3075422"/>
            <a:ext cx="556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vyx&amp;vyx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laLFkkuksa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fo’ks"krk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6060" y="3716288"/>
            <a:ext cx="544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fHkUu&amp;fHkUu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laLFkkuksa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dk;Z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izfØ;k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0288" y="4583416"/>
            <a:ext cx="528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bu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laLFkkuksa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izcU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vuqJo.k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 smtClean="0">
                <a:latin typeface="Kruti Dev 010" pitchFamily="2" charset="0"/>
              </a:rPr>
              <a:t>dk;Z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</a:t>
            </a:r>
            <a:r>
              <a:rPr lang="en-US" sz="2000" dirty="0" smtClean="0">
                <a:latin typeface="Kruti Dev 010" pitchFamily="2" charset="0"/>
              </a:rPr>
              <a:t>)</a:t>
            </a:r>
            <a:r>
              <a:rPr lang="en-US" sz="2000" dirty="0" err="1" smtClean="0">
                <a:latin typeface="Kruti Dev 010" pitchFamily="2" charset="0"/>
              </a:rPr>
              <a:t>fr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¼</a:t>
            </a:r>
            <a:r>
              <a:rPr lang="en-US" dirty="0"/>
              <a:t>Procedure</a:t>
            </a:r>
            <a:r>
              <a:rPr lang="en-US" sz="2000" dirty="0">
                <a:latin typeface="Kruti Dev 010" pitchFamily="2" charset="0"/>
              </a:rPr>
              <a:t>½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6230" y="5527768"/>
            <a:ext cx="664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 smtClean="0">
                <a:latin typeface="Kruti Dev 010" pitchFamily="2" charset="0"/>
              </a:rPr>
              <a:t>laLFkkvksa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ds </a:t>
            </a:r>
            <a:r>
              <a:rPr lang="en-US" sz="2000" dirty="0" err="1">
                <a:latin typeface="Kruti Dev 010" pitchFamily="2" charset="0"/>
              </a:rPr>
              <a:t>dk;ZdrkZvksa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inkf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kdkfj;ksa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fof’k"V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Hkwfedk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mÙkjnkf;Ro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8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12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cky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ns[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kjs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[k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laLFkku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D;k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gSa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\</a:t>
            </a:r>
            <a:endParaRPr lang="en-US" sz="40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9258" y="1611086"/>
            <a:ext cx="7692572" cy="2743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5029" y="1828524"/>
            <a:ext cx="7271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Kruti Dev 010" pitchFamily="2" charset="0"/>
              </a:rPr>
              <a:t>ifjHkk"kk</a:t>
            </a:r>
            <a:endParaRPr lang="en-US" sz="2000" dirty="0">
              <a:latin typeface="Kruti Dev 010" pitchFamily="2" charset="0"/>
            </a:endParaRPr>
          </a:p>
          <a:p>
            <a:r>
              <a:rPr lang="en-US" sz="2000" dirty="0" err="1">
                <a:latin typeface="Kruti Dev 010" pitchFamily="2" charset="0"/>
              </a:rPr>
              <a:t>Þcky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vk’k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] [</a:t>
            </a:r>
            <a:r>
              <a:rPr lang="en-US" sz="2000" dirty="0" err="1">
                <a:latin typeface="Kruti Dev 010" pitchFamily="2" charset="0"/>
              </a:rPr>
              <a:t>kqyk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vkokl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voyksdu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lqjf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LFkku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nÙkd&amp;xzg.k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vfHkdj.k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mi;qDr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lqfo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t:jrean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ns[</a:t>
            </a:r>
            <a:r>
              <a:rPr lang="en-US" sz="2000" dirty="0" err="1">
                <a:latin typeface="Kruti Dev 010" pitchFamily="2" charset="0"/>
              </a:rPr>
              <a:t>kHkky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laj</a:t>
            </a:r>
            <a:r>
              <a:rPr lang="en-US" sz="2000" dirty="0" smtClean="0">
                <a:latin typeface="Kruti Dev 010" pitchFamily="2" charset="0"/>
              </a:rPr>
              <a:t>{</a:t>
            </a:r>
            <a:r>
              <a:rPr lang="en-US" sz="2000" dirty="0" err="1" smtClean="0">
                <a:latin typeface="Kruti Dev 010" pitchFamily="2" charset="0"/>
              </a:rPr>
              <a:t>k.k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>
                <a:latin typeface="Kruti Dev 010" pitchFamily="2" charset="0"/>
              </a:rPr>
              <a:t>dh </a:t>
            </a:r>
            <a:r>
              <a:rPr lang="en-US" sz="2000" dirty="0" err="1">
                <a:latin typeface="Kruti Dev 010" pitchFamily="2" charset="0"/>
              </a:rPr>
              <a:t>lsok,a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iznku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bl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rgr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ekU;rk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izkIr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gSAß</a:t>
            </a:r>
            <a:r>
              <a:rPr lang="en-US" sz="2000" dirty="0">
                <a:latin typeface="Kruti Dev 010" pitchFamily="2" charset="0"/>
              </a:rPr>
              <a:t> ¼lsD’ku </a:t>
            </a:r>
            <a:r>
              <a:rPr lang="en-US" sz="2000" dirty="0" smtClean="0">
                <a:latin typeface="Kruti Dev 010" pitchFamily="2" charset="0"/>
              </a:rPr>
              <a:t>2 ¼</a:t>
            </a:r>
            <a:r>
              <a:rPr lang="en-US" sz="2000" dirty="0">
                <a:latin typeface="Kruti Dev 010" pitchFamily="2" charset="0"/>
              </a:rPr>
              <a:t>21½ </a:t>
            </a:r>
            <a:r>
              <a:rPr lang="en-US" sz="2000" dirty="0" err="1">
                <a:latin typeface="Kruti Dev 010" pitchFamily="2" charset="0"/>
              </a:rPr>
              <a:t>fd’kksj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 2015</a:t>
            </a:r>
            <a:r>
              <a:rPr lang="en-US" sz="2000" dirty="0" smtClean="0">
                <a:latin typeface="Kruti Dev 010" pitchFamily="2" charset="0"/>
              </a:rPr>
              <a:t>½</a:t>
            </a:r>
            <a:endParaRPr lang="en-US" sz="2000" dirty="0">
              <a:latin typeface="Kruti Dev 010" pitchFamily="2" charset="0"/>
            </a:endParaRPr>
          </a:p>
          <a:p>
            <a:r>
              <a:rPr lang="en-US" sz="2000" dirty="0" err="1">
                <a:latin typeface="Kruti Dev 010" pitchFamily="2" charset="0"/>
              </a:rPr>
              <a:t>d</a:t>
            </a:r>
            <a:r>
              <a:rPr lang="en-US" sz="2000" dirty="0" err="1" smtClean="0">
                <a:latin typeface="Kruti Dev 010" pitchFamily="2" charset="0"/>
              </a:rPr>
              <a:t>kuwu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mYya?ku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vkoklh</a:t>
            </a:r>
            <a:r>
              <a:rPr lang="en-US" sz="2000" dirty="0">
                <a:latin typeface="Kruti Dev 010" pitchFamily="2" charset="0"/>
              </a:rPr>
              <a:t>; ns[</a:t>
            </a:r>
            <a:r>
              <a:rPr lang="en-US" sz="2000" dirty="0" err="1">
                <a:latin typeface="Kruti Dev 010" pitchFamily="2" charset="0"/>
              </a:rPr>
              <a:t>kjs</a:t>
            </a:r>
            <a:r>
              <a:rPr lang="en-US" sz="2000" dirty="0">
                <a:latin typeface="Kruti Dev 010" pitchFamily="2" charset="0"/>
              </a:rPr>
              <a:t>[k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laj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voyksdu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fo’ks"k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vkokl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lqj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LFkku</a:t>
            </a:r>
            <a:r>
              <a:rPr lang="en-US" sz="2000" dirty="0">
                <a:latin typeface="Kruti Dev 010" pitchFamily="2" charset="0"/>
              </a:rPr>
              <a:t> }</a:t>
            </a:r>
            <a:r>
              <a:rPr lang="en-US" sz="2000" dirty="0" err="1">
                <a:latin typeface="Kruti Dev 010" pitchFamily="2" charset="0"/>
              </a:rPr>
              <a:t>kjk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iznku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9027" y="4035248"/>
            <a:ext cx="3759200" cy="18140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4169" y="4362406"/>
            <a:ext cx="34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ruti Dev 010" pitchFamily="2" charset="0"/>
              </a:rPr>
              <a:t>^</a:t>
            </a:r>
            <a:r>
              <a:rPr lang="en-US" sz="2400" dirty="0" err="1">
                <a:latin typeface="Kruti Dev 010" pitchFamily="2" charset="0"/>
              </a:rPr>
              <a:t>O;fä&amp;çHkkjh</a:t>
            </a:r>
            <a:r>
              <a:rPr lang="en-US" sz="2400" dirty="0">
                <a:latin typeface="Kruti Dev 010" pitchFamily="2" charset="0"/>
              </a:rPr>
              <a:t>*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cky</a:t>
            </a:r>
            <a:r>
              <a:rPr lang="en-US" sz="2400" dirty="0" smtClean="0">
                <a:latin typeface="Kruti Dev 010" pitchFamily="2" charset="0"/>
              </a:rPr>
              <a:t> ns[</a:t>
            </a:r>
            <a:r>
              <a:rPr lang="en-US" sz="2400" dirty="0" err="1" smtClean="0">
                <a:latin typeface="Kruti Dev 010" pitchFamily="2" charset="0"/>
              </a:rPr>
              <a:t>kjs</a:t>
            </a:r>
            <a:r>
              <a:rPr lang="en-US" sz="2400" dirty="0" smtClean="0">
                <a:latin typeface="Kruti Dev 010" pitchFamily="2" charset="0"/>
              </a:rPr>
              <a:t>[k </a:t>
            </a:r>
            <a:r>
              <a:rPr lang="en-US" sz="2400" dirty="0" err="1" smtClean="0">
                <a:latin typeface="Kruti Dev 010" pitchFamily="2" charset="0"/>
              </a:rPr>
              <a:t>laLFkku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>
                <a:latin typeface="Kruti Dev 010" pitchFamily="2" charset="0"/>
              </a:rPr>
              <a:t>ds </a:t>
            </a:r>
            <a:r>
              <a:rPr lang="en-US" sz="2400" dirty="0" err="1">
                <a:latin typeface="Kruti Dev 010" pitchFamily="2" charset="0"/>
              </a:rPr>
              <a:t>fu;a</a:t>
            </a:r>
            <a:r>
              <a:rPr lang="en-US" sz="2400" dirty="0">
                <a:latin typeface="Kruti Dev 010" pitchFamily="2" charset="0"/>
              </a:rPr>
              <a:t>=.k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çca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ku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fu;qä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O;fä</a:t>
            </a:r>
            <a:r>
              <a:rPr lang="en-US" sz="2400" dirty="0">
                <a:latin typeface="Kruti Dev 010" pitchFamily="2" charset="0"/>
              </a:rPr>
              <a:t>”</a:t>
            </a:r>
            <a:endParaRPr lang="en-GB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868057" y="2653076"/>
            <a:ext cx="1407885" cy="12194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233714" y="2669683"/>
            <a:ext cx="1407885" cy="12194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574970" y="2669683"/>
            <a:ext cx="1407885" cy="12194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886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lewg</a:t>
            </a:r>
            <a:r>
              <a:rPr lang="en-US" sz="40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Kruti Dev 010" pitchFamily="2" charset="0"/>
              </a:rPr>
              <a:t>dk;Z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514" y="1567543"/>
            <a:ext cx="7402286" cy="1480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1143" y="1702253"/>
            <a:ext cx="727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ruti Dev 010" pitchFamily="2" charset="0"/>
              </a:rPr>
              <a:t>izfrHkkfx;ksa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rhu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lewgksa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ckaV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nsa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lewg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uhps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fn</a:t>
            </a:r>
            <a:r>
              <a:rPr lang="en-US" sz="2400" dirty="0">
                <a:latin typeface="Kruti Dev 010" pitchFamily="2" charset="0"/>
              </a:rPr>
              <a:t>, x, </a:t>
            </a:r>
            <a:r>
              <a:rPr lang="en-US" sz="2400" dirty="0" err="1">
                <a:latin typeface="Kruti Dev 010" pitchFamily="2" charset="0"/>
              </a:rPr>
              <a:t>rhu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inkf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kdkfj;ksa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lwph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esa</a:t>
            </a:r>
            <a:r>
              <a:rPr lang="en-US" sz="2400" dirty="0" smtClean="0">
                <a:latin typeface="Kruti Dev 010" pitchFamily="2" charset="0"/>
              </a:rPr>
              <a:t> ls </a:t>
            </a:r>
            <a:r>
              <a:rPr lang="en-US" sz="2400" dirty="0">
                <a:latin typeface="Kruti Dev 010" pitchFamily="2" charset="0"/>
              </a:rPr>
              <a:t>,d </a:t>
            </a:r>
            <a:r>
              <a:rPr lang="en-US" sz="2400" dirty="0" err="1">
                <a:latin typeface="Kruti Dev 010" pitchFamily="2" charset="0"/>
              </a:rPr>
              <a:t>inkf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fof'k"V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mÙkjnkf;Roksa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lwph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cukus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rFkk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izLrqr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dgsa</a:t>
            </a:r>
            <a:r>
              <a:rPr lang="en-US" sz="2400" dirty="0" smtClean="0">
                <a:latin typeface="Kruti Dev 010" pitchFamily="2" charset="0"/>
              </a:rPr>
              <a:t>%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4049488"/>
            <a:ext cx="2197463" cy="1436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57599" y="4049488"/>
            <a:ext cx="1828800" cy="1436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54055" y="4049488"/>
            <a:ext cx="1828800" cy="1436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" y="4151091"/>
            <a:ext cx="201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latin typeface="Kruti Dev 010" pitchFamily="2" charset="0"/>
              </a:rPr>
              <a:t>laLFkk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lapkyd</a:t>
            </a:r>
            <a:r>
              <a:rPr lang="en-US" sz="2400" dirty="0">
                <a:latin typeface="Kruti Dev 010" pitchFamily="2" charset="0"/>
              </a:rPr>
              <a:t> ¼v/</a:t>
            </a:r>
            <a:r>
              <a:rPr lang="en-US" sz="2400" dirty="0" err="1">
                <a:latin typeface="Kruti Dev 010" pitchFamily="2" charset="0"/>
              </a:rPr>
              <a:t>kh</a:t>
            </a:r>
            <a:r>
              <a:rPr lang="en-US" sz="2400" dirty="0">
                <a:latin typeface="Kruti Dev 010" pitchFamily="2" charset="0"/>
              </a:rPr>
              <a:t>{kd½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5656" y="4340214"/>
            <a:ext cx="171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latin typeface="Kruti Dev 010" pitchFamily="2" charset="0"/>
              </a:rPr>
              <a:t>ifjoh</a:t>
            </a:r>
            <a:r>
              <a:rPr lang="en-US" sz="2400" dirty="0">
                <a:latin typeface="Kruti Dev 010" pitchFamily="2" charset="0"/>
              </a:rPr>
              <a:t>{</a:t>
            </a:r>
            <a:r>
              <a:rPr lang="en-US" sz="2400" dirty="0" err="1">
                <a:latin typeface="Kruti Dev 010" pitchFamily="2" charset="0"/>
              </a:rPr>
              <a:t>kk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endParaRPr lang="en-US" sz="2400" dirty="0">
              <a:latin typeface="Kruti Dev 01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3084" y="4378963"/>
            <a:ext cx="171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latin typeface="Kruti Dev 010" pitchFamily="2" charset="0"/>
              </a:rPr>
              <a:t>cky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dY;k.k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vf</a:t>
            </a:r>
            <a:r>
              <a:rPr lang="en-US" sz="2400" dirty="0">
                <a:latin typeface="Kruti Dev 010" pitchFamily="2" charset="0"/>
              </a:rPr>
              <a:t>/</a:t>
            </a:r>
            <a:r>
              <a:rPr lang="en-US" sz="2400" dirty="0" err="1">
                <a:latin typeface="Kruti Dev 010" pitchFamily="2" charset="0"/>
              </a:rPr>
              <a:t>kdkjh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0"/>
            <a:ext cx="859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lewgksa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}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kjk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izLrqrhdj.k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ckn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uhps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fn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x,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fcUnqvksa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dh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lgk;rk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ls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djsa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%</a:t>
            </a:r>
            <a:endParaRPr lang="en-US" sz="32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829" y="2191454"/>
            <a:ext cx="75096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laLFkk</a:t>
            </a:r>
            <a:r>
              <a:rPr lang="en-US" sz="2200" dirty="0">
                <a:latin typeface="Kruti Dev 010" pitchFamily="2" charset="0"/>
              </a:rPr>
              <a:t> ds v/</a:t>
            </a:r>
            <a:r>
              <a:rPr lang="en-US" sz="2200" dirty="0" err="1">
                <a:latin typeface="Kruti Dev 010" pitchFamily="2" charset="0"/>
              </a:rPr>
              <a:t>kh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kd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eq</a:t>
            </a:r>
            <a:r>
              <a:rPr lang="en-US" sz="2200" dirty="0">
                <a:latin typeface="Kruti Dev 010" pitchFamily="2" charset="0"/>
              </a:rPr>
              <a:t>[; </a:t>
            </a:r>
            <a:r>
              <a:rPr lang="en-US" sz="2200" dirty="0" err="1">
                <a:latin typeface="Kruti Dev 010" pitchFamily="2" charset="0"/>
              </a:rPr>
              <a:t>Hkwfedk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dk;Z'khy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cuk</a:t>
            </a:r>
            <a:r>
              <a:rPr lang="en-US" sz="2200" dirty="0">
                <a:latin typeface="Kruti Dev 010" pitchFamily="2" charset="0"/>
              </a:rPr>
              <a:t>, j[</a:t>
            </a:r>
            <a:r>
              <a:rPr lang="en-US" sz="2200" dirty="0" err="1">
                <a:latin typeface="Kruti Dev 010" pitchFamily="2" charset="0"/>
              </a:rPr>
              <a:t>kuk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cksMZ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vkns'kksa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vuqikyu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lqfuf'pr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djuk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gSA</a:t>
            </a:r>
            <a:endParaRPr lang="en-US" sz="22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ruti Dev 010" pitchFamily="2" charset="0"/>
              </a:rPr>
              <a:t>;g </a:t>
            </a:r>
            <a:r>
              <a:rPr lang="en-US" sz="2200" dirty="0" err="1">
                <a:latin typeface="Kruti Dev 010" pitchFamily="2" charset="0"/>
              </a:rPr>
              <a:t>lqfuf'pr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dkuwuh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dk;Zok;h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iwjh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,] ,d </a:t>
            </a:r>
            <a:r>
              <a:rPr lang="en-US" sz="2200" dirty="0" err="1">
                <a:latin typeface="Kruti Dev 010" pitchFamily="2" charset="0"/>
              </a:rPr>
              <a:t>lgk;d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fodklksUeq</a:t>
            </a:r>
            <a:r>
              <a:rPr lang="en-US" sz="2200" dirty="0">
                <a:latin typeface="Kruti Dev 010" pitchFamily="2" charset="0"/>
              </a:rPr>
              <a:t>[k </a:t>
            </a:r>
            <a:r>
              <a:rPr lang="en-US" sz="2200" dirty="0" err="1">
                <a:latin typeface="Kruti Dev 010" pitchFamily="2" charset="0"/>
              </a:rPr>
              <a:t>okrkoj.k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rS;kj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gks</a:t>
            </a:r>
            <a:r>
              <a:rPr lang="en-US" sz="2200" dirty="0" smtClean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tgka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izR;sd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 smtClean="0">
                <a:latin typeface="Kruti Dev 010" pitchFamily="2" charset="0"/>
              </a:rPr>
              <a:t>ewyHkwr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t:jrksa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/;</a:t>
            </a:r>
            <a:r>
              <a:rPr lang="en-US" sz="2200" dirty="0" err="1">
                <a:latin typeface="Kruti Dev 010" pitchFamily="2" charset="0"/>
              </a:rPr>
              <a:t>ku</a:t>
            </a:r>
            <a:r>
              <a:rPr lang="en-US" sz="2200" dirty="0">
                <a:latin typeface="Kruti Dev 010" pitchFamily="2" charset="0"/>
              </a:rPr>
              <a:t> j[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 smtClean="0">
                <a:latin typeface="Kruti Dev 010" pitchFamily="2" charset="0"/>
              </a:rPr>
              <a:t>rFkk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izR;sd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fodkl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smtClean="0">
                <a:latin typeface="Kruti Dev 010" pitchFamily="2" charset="0"/>
              </a:rPr>
              <a:t>,</a:t>
            </a:r>
            <a:r>
              <a:rPr lang="en-US" sz="2200" dirty="0" err="1" smtClean="0">
                <a:latin typeface="Kruti Dev 010" pitchFamily="2" charset="0"/>
              </a:rPr>
              <a:t>oa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lqus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volj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feysA</a:t>
            </a:r>
            <a:endParaRPr lang="en-US" sz="22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ikuh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Hk.Mkj.k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ikoj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IykaV</a:t>
            </a:r>
            <a:r>
              <a:rPr lang="en-US" sz="2200" dirty="0">
                <a:latin typeface="Kruti Dev 010" pitchFamily="2" charset="0"/>
              </a:rPr>
              <a:t>] </a:t>
            </a:r>
            <a:r>
              <a:rPr lang="en-US" sz="2200" dirty="0" err="1">
                <a:latin typeface="Kruti Dev 010" pitchFamily="2" charset="0"/>
              </a:rPr>
              <a:t>fctyh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vkikrdkyhu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midj.k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iwjh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O;oLFkk</a:t>
            </a:r>
            <a:r>
              <a:rPr lang="en-US" sz="2200" dirty="0">
                <a:latin typeface="Kruti Dev 010" pitchFamily="2" charset="0"/>
              </a:rPr>
              <a:t> j[</a:t>
            </a:r>
            <a:r>
              <a:rPr lang="en-US" sz="2200" dirty="0" err="1">
                <a:latin typeface="Kruti Dev 010" pitchFamily="2" charset="0"/>
              </a:rPr>
              <a:t>kuk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rFkk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midj.kksa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bLrseky</a:t>
            </a:r>
            <a:r>
              <a:rPr lang="en-US" sz="2200" dirty="0">
                <a:latin typeface="Kruti Dev 010" pitchFamily="2" charset="0"/>
              </a:rPr>
              <a:t> /;</a:t>
            </a:r>
            <a:r>
              <a:rPr lang="en-US" sz="2200" dirty="0" err="1">
                <a:latin typeface="Kruti Dev 010" pitchFamily="2" charset="0"/>
              </a:rPr>
              <a:t>kuiwoZd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</a:t>
            </a:r>
            <a:r>
              <a:rPr lang="en-US" sz="2200" dirty="0">
                <a:latin typeface="Kruti Dev 010" pitchFamily="2" charset="0"/>
              </a:rPr>
              <a:t>, ;g </a:t>
            </a:r>
            <a:r>
              <a:rPr lang="en-US" sz="2200" dirty="0" err="1">
                <a:latin typeface="Kruti Dev 010" pitchFamily="2" charset="0"/>
              </a:rPr>
              <a:t>lqfuf'pr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djukA</a:t>
            </a:r>
            <a:endParaRPr lang="en-US" sz="22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izR;sd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ekg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ctV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rS;kj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mi;qDr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inkf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kdkjh</a:t>
            </a:r>
            <a:r>
              <a:rPr lang="en-US" sz="2200" dirty="0">
                <a:latin typeface="Kruti Dev 010" pitchFamily="2" charset="0"/>
              </a:rPr>
              <a:t> ds le{k </a:t>
            </a:r>
            <a:r>
              <a:rPr lang="en-US" sz="2200" dirty="0" err="1">
                <a:latin typeface="Kruti Dev 010" pitchFamily="2" charset="0"/>
              </a:rPr>
              <a:t>izLrqr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rFkk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foÙkh</a:t>
            </a:r>
            <a:r>
              <a:rPr lang="en-US" sz="2200" dirty="0">
                <a:latin typeface="Kruti Dev 010" pitchFamily="2" charset="0"/>
              </a:rPr>
              <a:t>; O</a:t>
            </a:r>
            <a:r>
              <a:rPr lang="en-US" sz="2200" dirty="0" smtClean="0">
                <a:latin typeface="Kruti Dev 010" pitchFamily="2" charset="0"/>
              </a:rPr>
              <a:t>;;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fu;a</a:t>
            </a:r>
            <a:r>
              <a:rPr lang="en-US" sz="2200" dirty="0">
                <a:latin typeface="Kruti Dev 010" pitchFamily="2" charset="0"/>
              </a:rPr>
              <a:t>=.k j[</a:t>
            </a:r>
            <a:r>
              <a:rPr lang="en-US" sz="2200" dirty="0" err="1">
                <a:latin typeface="Kruti Dev 010" pitchFamily="2" charset="0"/>
              </a:rPr>
              <a:t>kukA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055" y="1712686"/>
            <a:ext cx="7998826" cy="452047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4465" y="1456506"/>
            <a:ext cx="328748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9225" y="1456506"/>
            <a:ext cx="32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Kruti Dev 010" pitchFamily="2" charset="0"/>
              </a:rPr>
              <a:t>laLFkk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dk</a:t>
            </a:r>
            <a:r>
              <a:rPr lang="en-US" sz="2000" b="1" dirty="0">
                <a:latin typeface="Kruti Dev 010" pitchFamily="2" charset="0"/>
              </a:rPr>
              <a:t> </a:t>
            </a:r>
            <a:r>
              <a:rPr lang="en-US" sz="2000" b="1" dirty="0" err="1">
                <a:latin typeface="Kruti Dev 010" pitchFamily="2" charset="0"/>
              </a:rPr>
              <a:t>lapkyd</a:t>
            </a:r>
            <a:r>
              <a:rPr lang="en-US" sz="2000" b="1" dirty="0">
                <a:latin typeface="Kruti Dev 010" pitchFamily="2" charset="0"/>
              </a:rPr>
              <a:t> ¼v/</a:t>
            </a:r>
            <a:r>
              <a:rPr lang="en-US" sz="2000" b="1" dirty="0" err="1">
                <a:latin typeface="Kruti Dev 010" pitchFamily="2" charset="0"/>
              </a:rPr>
              <a:t>kh</a:t>
            </a:r>
            <a:r>
              <a:rPr lang="en-US" sz="2000" b="1" dirty="0">
                <a:latin typeface="Kruti Dev 010" pitchFamily="2" charset="0"/>
              </a:rPr>
              <a:t>{kd½</a:t>
            </a:r>
            <a:endParaRPr lang="en-US" sz="2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0"/>
            <a:ext cx="859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lewgksa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}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kjk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izLrqrhdj.k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ckn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uhps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fn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x,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fcUnqvksa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dh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lgk;rk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ls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djsa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%</a:t>
            </a:r>
            <a:endParaRPr lang="en-US" sz="32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55" y="2030128"/>
            <a:ext cx="79988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Kruti Dev 010" pitchFamily="2" charset="0"/>
              </a:rPr>
              <a:t>*</a:t>
            </a:r>
            <a:r>
              <a:rPr lang="en-US" sz="2200" dirty="0" err="1">
                <a:latin typeface="Kruti Dev 010" pitchFamily="2" charset="0"/>
              </a:rPr>
              <a:t>ifjoh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kdkjh</a:t>
            </a:r>
            <a:r>
              <a:rPr lang="en-US" sz="2200" dirty="0">
                <a:latin typeface="Kruti Dev 010" pitchFamily="2" charset="0"/>
              </a:rPr>
              <a:t>*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rkRi;Z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jkT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ljdkj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dirty="0"/>
              <a:t>Probation of Offenders Act </a:t>
            </a:r>
            <a:r>
              <a:rPr lang="en-US" sz="2200" dirty="0">
                <a:latin typeface="Kruti Dev 010" pitchFamily="2" charset="0"/>
              </a:rPr>
              <a:t>1958 ds </a:t>
            </a:r>
            <a:r>
              <a:rPr lang="en-US" sz="2200" dirty="0" err="1">
                <a:latin typeface="Kruti Dev 010" pitchFamily="2" charset="0"/>
              </a:rPr>
              <a:t>rgr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fu;qDr</a:t>
            </a:r>
            <a:r>
              <a:rPr lang="en-US" sz="2200" dirty="0">
                <a:latin typeface="Kruti Dev 010" pitchFamily="2" charset="0"/>
              </a:rPr>
              <a:t> ;k </a:t>
            </a:r>
            <a:r>
              <a:rPr lang="en-US" sz="2200" dirty="0" err="1">
                <a:latin typeface="Kruti Dev 010" pitchFamily="2" charset="0"/>
              </a:rPr>
              <a:t>ftyk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laj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k.k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bdkbZ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>
                <a:latin typeface="Kruti Dev 010" pitchFamily="2" charset="0"/>
              </a:rPr>
              <a:t>ds </a:t>
            </a:r>
            <a:r>
              <a:rPr lang="en-US" sz="2200" dirty="0" err="1">
                <a:latin typeface="Kruti Dev 010" pitchFamily="2" charset="0"/>
              </a:rPr>
              <a:t>rgr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jkT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ljdkj</a:t>
            </a:r>
            <a:r>
              <a:rPr lang="en-US" sz="2200" dirty="0">
                <a:latin typeface="Kruti Dev 010" pitchFamily="2" charset="0"/>
              </a:rPr>
              <a:t> }</a:t>
            </a:r>
            <a:r>
              <a:rPr lang="en-US" sz="2200" dirty="0" err="1">
                <a:latin typeface="Kruti Dev 010" pitchFamily="2" charset="0"/>
              </a:rPr>
              <a:t>kjk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fu;qDr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000" dirty="0"/>
              <a:t>Legal – Cum – Probation officer </a:t>
            </a:r>
            <a:r>
              <a:rPr lang="en-US" sz="2200" dirty="0">
                <a:latin typeface="Kruti Dev 010" pitchFamily="2" charset="0"/>
              </a:rPr>
              <a:t>ls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¼lsD'ku </a:t>
            </a:r>
            <a:r>
              <a:rPr lang="en-US" sz="2200" dirty="0" smtClean="0">
                <a:latin typeface="Kruti Dev 010" pitchFamily="2" charset="0"/>
              </a:rPr>
              <a:t>2 ¼</a:t>
            </a:r>
            <a:r>
              <a:rPr lang="en-US" sz="2200" dirty="0">
                <a:latin typeface="Kruti Dev 010" pitchFamily="2" charset="0"/>
              </a:rPr>
              <a:t>42½ </a:t>
            </a: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vf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kfu;e</a:t>
            </a:r>
            <a:r>
              <a:rPr lang="en-US" sz="2200" dirty="0">
                <a:latin typeface="Kruti Dev 010" pitchFamily="2" charset="0"/>
              </a:rPr>
              <a:t> 2015½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fd'kksj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U;k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cksMZ</a:t>
            </a:r>
            <a:r>
              <a:rPr lang="en-US" sz="2200" dirty="0">
                <a:latin typeface="Kruti Dev 010" pitchFamily="2" charset="0"/>
              </a:rPr>
              <a:t> ds le{k </a:t>
            </a:r>
            <a:r>
              <a:rPr lang="en-US" sz="2200" dirty="0" err="1">
                <a:latin typeface="Kruti Dev 010" pitchFamily="2" charset="0"/>
              </a:rPr>
              <a:t>igyh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izLrqr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cksMZ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funsZ'k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nsus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frfFk</a:t>
            </a:r>
            <a:r>
              <a:rPr lang="en-US" sz="2200" dirty="0">
                <a:latin typeface="Kruti Dev 010" pitchFamily="2" charset="0"/>
              </a:rPr>
              <a:t> ls 15 </a:t>
            </a:r>
            <a:r>
              <a:rPr lang="en-US" sz="2200" dirty="0" err="1">
                <a:latin typeface="Kruti Dev 010" pitchFamily="2" charset="0"/>
              </a:rPr>
              <a:t>fnuksa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Hkhrj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lkekftd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tkap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iwjh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djukA</a:t>
            </a:r>
            <a:endParaRPr lang="en-US" sz="2200" dirty="0" smtClean="0">
              <a:latin typeface="Kruti Dev 01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O;fDrxr</a:t>
            </a:r>
            <a:r>
              <a:rPr lang="en-US" sz="2200" dirty="0">
                <a:latin typeface="Kruti Dev 010" pitchFamily="2" charset="0"/>
              </a:rPr>
              <a:t> ns[</a:t>
            </a:r>
            <a:r>
              <a:rPr lang="en-US" sz="2200" dirty="0" err="1">
                <a:latin typeface="Kruti Dev 010" pitchFamily="2" charset="0"/>
              </a:rPr>
              <a:t>kjs</a:t>
            </a:r>
            <a:r>
              <a:rPr lang="en-US" sz="2200" dirty="0">
                <a:latin typeface="Kruti Dev 010" pitchFamily="2" charset="0"/>
              </a:rPr>
              <a:t>[k ;</a:t>
            </a:r>
            <a:r>
              <a:rPr lang="en-US" sz="2200" dirty="0" err="1">
                <a:latin typeface="Kruti Dev 010" pitchFamily="2" charset="0"/>
              </a:rPr>
              <a:t>kstuk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vuqlkj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QkWyksvi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djukA</a:t>
            </a:r>
            <a:endParaRPr lang="en-US" sz="2200" dirty="0">
              <a:latin typeface="Kruti Dev 01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lqj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izxfr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vkadyu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;g </a:t>
            </a:r>
            <a:r>
              <a:rPr lang="en-US" sz="2200" dirty="0" err="1">
                <a:latin typeface="Kruti Dev 010" pitchFamily="2" charset="0"/>
              </a:rPr>
              <a:t>lqfuf'pr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cky</a:t>
            </a:r>
            <a:r>
              <a:rPr lang="en-US" sz="2200" dirty="0">
                <a:latin typeface="Kruti Dev 010" pitchFamily="2" charset="0"/>
              </a:rPr>
              <a:t> ns[</a:t>
            </a:r>
            <a:r>
              <a:rPr lang="en-US" sz="2200" dirty="0" err="1">
                <a:latin typeface="Kruti Dev 010" pitchFamily="2" charset="0"/>
              </a:rPr>
              <a:t>kjs</a:t>
            </a:r>
            <a:r>
              <a:rPr lang="en-US" sz="2200" dirty="0">
                <a:latin typeface="Kruti Dev 010" pitchFamily="2" charset="0"/>
              </a:rPr>
              <a:t>[k </a:t>
            </a:r>
            <a:r>
              <a:rPr lang="en-US" sz="2200" dirty="0" err="1">
                <a:latin typeface="Kruti Dev 010" pitchFamily="2" charset="0"/>
              </a:rPr>
              <a:t>laLFkku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lkFk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dksbZ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nqO;Zogkj</a:t>
            </a:r>
            <a:r>
              <a:rPr lang="en-US" sz="2200" dirty="0">
                <a:latin typeface="Kruti Dev 010" pitchFamily="2" charset="0"/>
              </a:rPr>
              <a:t> u </a:t>
            </a:r>
            <a:r>
              <a:rPr lang="en-US" sz="2200" dirty="0" err="1">
                <a:latin typeface="Kruti Dev 010" pitchFamily="2" charset="0"/>
              </a:rPr>
              <a:t>gksA</a:t>
            </a:r>
            <a:endParaRPr lang="en-US" sz="2200" dirty="0">
              <a:latin typeface="Kruti Dev 01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Kruti Dev 010" pitchFamily="2" charset="0"/>
              </a:rPr>
              <a:t>lqj</a:t>
            </a:r>
            <a:r>
              <a:rPr lang="en-US" sz="2200" dirty="0">
                <a:latin typeface="Kruti Dev 010" pitchFamily="2" charset="0"/>
              </a:rPr>
              <a:t>{</a:t>
            </a:r>
            <a:r>
              <a:rPr lang="en-US" sz="2200" dirty="0" err="1">
                <a:latin typeface="Kruti Dev 010" pitchFamily="2" charset="0"/>
              </a:rPr>
              <a:t>kk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j[</a:t>
            </a:r>
            <a:r>
              <a:rPr lang="en-US" sz="2200" dirty="0" err="1">
                <a:latin typeface="Kruti Dev 010" pitchFamily="2" charset="0"/>
              </a:rPr>
              <a:t>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cPps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tks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lq</a:t>
            </a:r>
            <a:r>
              <a:rPr lang="en-US" sz="2200" dirty="0">
                <a:latin typeface="Kruti Dev 010" pitchFamily="2" charset="0"/>
              </a:rPr>
              <a:t>/</a:t>
            </a:r>
            <a:r>
              <a:rPr lang="en-US" sz="2200" dirty="0" err="1">
                <a:latin typeface="Kruti Dev 010" pitchFamily="2" charset="0"/>
              </a:rPr>
              <a:t>kkjkRed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cnyko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fpfdRld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pqds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mudk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vkadyu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djus</a:t>
            </a:r>
            <a:r>
              <a:rPr lang="en-US" sz="2200" dirty="0">
                <a:latin typeface="Kruti Dev 010" pitchFamily="2" charset="0"/>
              </a:rPr>
              <a:t> ds </a:t>
            </a:r>
            <a:r>
              <a:rPr lang="en-US" sz="2200" dirty="0" err="1">
                <a:latin typeface="Kruti Dev 010" pitchFamily="2" charset="0"/>
              </a:rPr>
              <a:t>fy</a:t>
            </a:r>
            <a:r>
              <a:rPr lang="en-US" sz="2200" dirty="0">
                <a:latin typeface="Kruti Dev 010" pitchFamily="2" charset="0"/>
              </a:rPr>
              <a:t>, </a:t>
            </a:r>
            <a:r>
              <a:rPr lang="en-US" sz="2200" dirty="0" err="1">
                <a:latin typeface="Kruti Dev 010" pitchFamily="2" charset="0"/>
              </a:rPr>
              <a:t>QkWyksvi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vkSj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bldk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vkadyu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djuk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fd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ftl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cPps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 smtClean="0">
                <a:latin typeface="Kruti Dev 010" pitchFamily="2" charset="0"/>
              </a:rPr>
              <a:t>dks</a:t>
            </a:r>
            <a:r>
              <a:rPr lang="en-US" sz="2200" dirty="0" smtClean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vHkh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laLFkku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esa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jguk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D;k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og</a:t>
            </a:r>
            <a:r>
              <a:rPr lang="en-US" sz="2200" dirty="0">
                <a:latin typeface="Kruti Dev 010" pitchFamily="2" charset="0"/>
              </a:rPr>
              <a:t> 21 </a:t>
            </a:r>
            <a:r>
              <a:rPr lang="en-US" sz="2200" dirty="0" err="1">
                <a:latin typeface="Kruti Dev 010" pitchFamily="2" charset="0"/>
              </a:rPr>
              <a:t>o"kZ</a:t>
            </a:r>
            <a:r>
              <a:rPr lang="en-US" sz="2200" dirty="0">
                <a:latin typeface="Kruti Dev 010" pitchFamily="2" charset="0"/>
              </a:rPr>
              <a:t> dh </a:t>
            </a:r>
            <a:r>
              <a:rPr lang="en-US" sz="2200" dirty="0" err="1">
                <a:latin typeface="Kruti Dev 010" pitchFamily="2" charset="0"/>
              </a:rPr>
              <a:t>mez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gksus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ij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lekt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dks</a:t>
            </a:r>
            <a:r>
              <a:rPr lang="en-US" sz="2200" dirty="0">
                <a:latin typeface="Kruti Dev 010" pitchFamily="2" charset="0"/>
              </a:rPr>
              <a:t> ;</a:t>
            </a:r>
            <a:r>
              <a:rPr lang="en-US" sz="2200" dirty="0" err="1">
                <a:latin typeface="Kruti Dev 010" pitchFamily="2" charset="0"/>
              </a:rPr>
              <a:t>ksxnku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nsus</a:t>
            </a:r>
            <a:r>
              <a:rPr lang="en-US" sz="2200" dirty="0">
                <a:latin typeface="Kruti Dev 010" pitchFamily="2" charset="0"/>
              </a:rPr>
              <a:t> ;</a:t>
            </a:r>
            <a:r>
              <a:rPr lang="en-US" sz="2200" dirty="0" err="1">
                <a:latin typeface="Kruti Dev 010" pitchFamily="2" charset="0"/>
              </a:rPr>
              <a:t>ksX</a:t>
            </a:r>
            <a:r>
              <a:rPr lang="en-US" sz="2200" dirty="0">
                <a:latin typeface="Kruti Dev 010" pitchFamily="2" charset="0"/>
              </a:rPr>
              <a:t>; </a:t>
            </a:r>
            <a:r>
              <a:rPr lang="en-US" sz="2200" dirty="0" err="1">
                <a:latin typeface="Kruti Dev 010" pitchFamily="2" charset="0"/>
              </a:rPr>
              <a:t>lekt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dk</a:t>
            </a:r>
            <a:r>
              <a:rPr lang="en-US" sz="2200" dirty="0">
                <a:latin typeface="Kruti Dev 010" pitchFamily="2" charset="0"/>
              </a:rPr>
              <a:t> </a:t>
            </a:r>
            <a:r>
              <a:rPr lang="en-US" sz="2200" dirty="0" err="1">
                <a:latin typeface="Kruti Dev 010" pitchFamily="2" charset="0"/>
              </a:rPr>
              <a:t>lnL</a:t>
            </a:r>
            <a:r>
              <a:rPr lang="en-US" sz="2200" dirty="0">
                <a:latin typeface="Kruti Dev 010" pitchFamily="2" charset="0"/>
              </a:rPr>
              <a:t>; cu </a:t>
            </a:r>
            <a:r>
              <a:rPr lang="en-US" sz="2200" dirty="0" err="1" smtClean="0">
                <a:latin typeface="Kruti Dev 010" pitchFamily="2" charset="0"/>
              </a:rPr>
              <a:t>ik,xkA</a:t>
            </a:r>
            <a:endParaRPr lang="en-US" sz="2200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055" y="1666967"/>
            <a:ext cx="7998826" cy="4886233"/>
          </a:xfrm>
          <a:prstGeom prst="rect">
            <a:avLst/>
          </a:prstGeom>
          <a:noFill/>
          <a:ln w="28575">
            <a:solidFill>
              <a:srgbClr val="FFC20E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9705" y="1410786"/>
            <a:ext cx="328748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58306" y="1410786"/>
            <a:ext cx="28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ruti Dev 010" pitchFamily="2" charset="0"/>
              </a:rPr>
              <a:t>ifjoh</a:t>
            </a:r>
            <a:r>
              <a:rPr lang="en-US" sz="2400" b="1" dirty="0">
                <a:latin typeface="Kruti Dev 010" pitchFamily="2" charset="0"/>
              </a:rPr>
              <a:t>{</a:t>
            </a:r>
            <a:r>
              <a:rPr lang="en-US" sz="2400" b="1" dirty="0" err="1">
                <a:latin typeface="Kruti Dev 010" pitchFamily="2" charset="0"/>
              </a:rPr>
              <a:t>kk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kdkjh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0"/>
            <a:ext cx="8592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lewgksa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}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kjk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izLrqrhdj.k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ckn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uhps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fn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, x,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fcUnqvksa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dh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lgk;rk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ls </a:t>
            </a:r>
            <a:r>
              <a:rPr lang="en-US" sz="3200" b="1" dirty="0" err="1">
                <a:solidFill>
                  <a:schemeClr val="bg1"/>
                </a:solidFill>
                <a:latin typeface="Kruti Dev 010" pitchFamily="2" charset="0"/>
              </a:rPr>
              <a:t>ppkZ</a:t>
            </a:r>
            <a:r>
              <a:rPr lang="en-US" sz="32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Kruti Dev 010" pitchFamily="2" charset="0"/>
              </a:rPr>
              <a:t>djsa</a:t>
            </a:r>
            <a:r>
              <a:rPr lang="en-US" sz="3200" b="1" dirty="0" smtClean="0">
                <a:solidFill>
                  <a:schemeClr val="bg1"/>
                </a:solidFill>
                <a:latin typeface="Kruti Dev 010" pitchFamily="2" charset="0"/>
              </a:rPr>
              <a:t>%</a:t>
            </a:r>
            <a:endParaRPr lang="en-US" sz="3200" b="1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75" y="2297312"/>
            <a:ext cx="7658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ruti Dev 010" pitchFamily="2" charset="0"/>
              </a:rPr>
              <a:t>*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*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rkRi;Z</a:t>
            </a:r>
            <a:r>
              <a:rPr lang="en-US" sz="2000" dirty="0">
                <a:latin typeface="Kruti Dev 010" pitchFamily="2" charset="0"/>
              </a:rPr>
              <a:t> ,d ,</a:t>
            </a:r>
            <a:r>
              <a:rPr lang="en-US" sz="2000" dirty="0" err="1">
                <a:latin typeface="Kruti Dev 010" pitchFamily="2" charset="0"/>
              </a:rPr>
              <a:t>sls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x`g</a:t>
            </a:r>
            <a:r>
              <a:rPr lang="en-US" sz="2000" dirty="0">
                <a:latin typeface="Kruti Dev 010" pitchFamily="2" charset="0"/>
              </a:rPr>
              <a:t> ls </a:t>
            </a:r>
            <a:r>
              <a:rPr lang="en-US" sz="2000" dirty="0" err="1">
                <a:latin typeface="Kruti Dev 010" pitchFamily="2" charset="0"/>
              </a:rPr>
              <a:t>dksbZ</a:t>
            </a:r>
            <a:r>
              <a:rPr lang="en-US" sz="2000" dirty="0">
                <a:latin typeface="Kruti Dev 010" pitchFamily="2" charset="0"/>
              </a:rPr>
              <a:t> ;k </a:t>
            </a:r>
            <a:r>
              <a:rPr lang="en-US" sz="2000" dirty="0" err="1">
                <a:latin typeface="Kruti Dev 010" pitchFamily="2" charset="0"/>
              </a:rPr>
              <a:t>lfefr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vuqikyu</a:t>
            </a:r>
            <a:r>
              <a:rPr lang="en-US" sz="2000" dirty="0">
                <a:latin typeface="Kruti Dev 010" pitchFamily="2" charset="0"/>
              </a:rPr>
              <a:t> ¼lsD'ku 2¼17½ </a:t>
            </a:r>
            <a:r>
              <a:rPr lang="en-US" sz="2000" dirty="0" err="1">
                <a:latin typeface="Kruti Dev 010" pitchFamily="2" charset="0"/>
              </a:rPr>
              <a:t>fd'kksj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kfu;e</a:t>
            </a:r>
            <a:r>
              <a:rPr lang="en-US" sz="2000" dirty="0">
                <a:latin typeface="Kruti Dev 010" pitchFamily="2" charset="0"/>
              </a:rPr>
              <a:t> 2015½ </a:t>
            </a:r>
            <a:r>
              <a:rPr lang="en-US" sz="2000" dirty="0" smtClean="0">
                <a:latin typeface="Kruti Dev 010" pitchFamily="2" charset="0"/>
              </a:rPr>
              <a:t>ds </a:t>
            </a:r>
            <a:r>
              <a:rPr lang="en-US" sz="2000" dirty="0" err="1" smtClean="0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la;ksftr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tkrs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lkekftd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tkap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djsaxs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ifjokj</a:t>
            </a:r>
            <a:r>
              <a:rPr lang="en-US" sz="2000" dirty="0">
                <a:latin typeface="Kruti Dev 010" pitchFamily="2" charset="0"/>
              </a:rPr>
              <a:t> dh </a:t>
            </a:r>
            <a:r>
              <a:rPr lang="en-US" sz="2000" dirty="0" err="1">
                <a:latin typeface="Kruti Dev 010" pitchFamily="2" charset="0"/>
              </a:rPr>
              <a:t>fLFkfr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foLr`r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vkadyu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vo</a:t>
            </a:r>
            <a:r>
              <a:rPr lang="en-US" sz="2000" dirty="0">
                <a:latin typeface="Kruti Dev 010" pitchFamily="2" charset="0"/>
              </a:rPr>
              <a:t>'; </a:t>
            </a:r>
            <a:r>
              <a:rPr lang="en-US" sz="2000" dirty="0" err="1">
                <a:latin typeface="Kruti Dev 010" pitchFamily="2" charset="0"/>
              </a:rPr>
              <a:t>izLrqr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djsaxs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fyf</a:t>
            </a:r>
            <a:r>
              <a:rPr lang="en-US" sz="2000" dirty="0" smtClean="0">
                <a:latin typeface="Kruti Dev 010" pitchFamily="2" charset="0"/>
              </a:rPr>
              <a:t>[</a:t>
            </a:r>
            <a:r>
              <a:rPr lang="en-US" sz="2000" dirty="0" err="1" smtClean="0">
                <a:latin typeface="Kruti Dev 010" pitchFamily="2" charset="0"/>
              </a:rPr>
              <a:t>kr</a:t>
            </a:r>
            <a:r>
              <a:rPr lang="en-US" sz="2000" dirty="0" smtClean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bl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izdk'k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Mkysaxs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D;k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ifjokj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iqu</a:t>
            </a:r>
            <a:r>
              <a:rPr lang="en-US" sz="2000" dirty="0">
                <a:latin typeface="Kruti Dev 010" pitchFamily="2" charset="0"/>
              </a:rPr>
              <a:t>% </a:t>
            </a:r>
            <a:r>
              <a:rPr lang="en-US" sz="2000" dirty="0" err="1">
                <a:latin typeface="Kruti Dev 010" pitchFamily="2" charset="0"/>
              </a:rPr>
              <a:t>Hkstuk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mlds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fgr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</a:t>
            </a:r>
            <a:r>
              <a:rPr lang="en-US" sz="2000" dirty="0">
                <a:latin typeface="Kruti Dev 010" pitchFamily="2" charset="0"/>
              </a:rPr>
              <a:t> ;k </a:t>
            </a:r>
            <a:r>
              <a:rPr lang="en-US" sz="2000" dirty="0" err="1">
                <a:latin typeface="Kruti Dev 010" pitchFamily="2" charset="0"/>
              </a:rPr>
              <a:t>ughaA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ifjoh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ds u </a:t>
            </a:r>
            <a:r>
              <a:rPr lang="en-US" sz="2000" dirty="0" err="1">
                <a:latin typeface="Kruti Dev 010" pitchFamily="2" charset="0"/>
              </a:rPr>
              <a:t>jgus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ifjoh</a:t>
            </a:r>
            <a:r>
              <a:rPr lang="en-US" sz="2000" dirty="0">
                <a:latin typeface="Kruti Dev 010" pitchFamily="2" charset="0"/>
              </a:rPr>
              <a:t>{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dk;ksZa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Hkh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r>
              <a:rPr lang="en-US" sz="2000" dirty="0">
                <a:latin typeface="Kruti Dev 010" pitchFamily="2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cPpss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fuokl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rFkk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fd'kksj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U;k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cksMZ</a:t>
            </a:r>
            <a:r>
              <a:rPr lang="en-US" sz="2000" dirty="0">
                <a:latin typeface="Kruti Dev 010" pitchFamily="2" charset="0"/>
              </a:rPr>
              <a:t>] </a:t>
            </a:r>
            <a:r>
              <a:rPr lang="en-US" sz="2000" dirty="0" err="1">
                <a:latin typeface="Kruti Dev 010" pitchFamily="2" charset="0"/>
              </a:rPr>
              <a:t>laLFkku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deZpkfj;ksa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vU</a:t>
            </a:r>
            <a:r>
              <a:rPr lang="en-US" sz="2000" dirty="0">
                <a:latin typeface="Kruti Dev 010" pitchFamily="2" charset="0"/>
              </a:rPr>
              <a:t>; </a:t>
            </a:r>
            <a:r>
              <a:rPr lang="en-US" sz="2000" dirty="0" err="1">
                <a:latin typeface="Kruti Dev 010" pitchFamily="2" charset="0"/>
              </a:rPr>
              <a:t>ckgjh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fgr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kkjdksa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chp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lsrq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dke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gSaA</a:t>
            </a:r>
            <a:endParaRPr lang="en-US" sz="2000" dirty="0">
              <a:latin typeface="Kruti Dev 01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Kruti Dev 010" pitchFamily="2" charset="0"/>
              </a:rPr>
              <a:t>dkuwu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mYya?ku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djrs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okys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cPpksa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iquokZl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vkSj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lkekftd</a:t>
            </a:r>
            <a:r>
              <a:rPr lang="en-US" sz="2000" dirty="0">
                <a:latin typeface="Kruti Dev 010" pitchFamily="2" charset="0"/>
              </a:rPr>
              <a:t> ,</a:t>
            </a:r>
            <a:r>
              <a:rPr lang="en-US" sz="2000" dirty="0" err="1">
                <a:latin typeface="Kruti Dev 010" pitchFamily="2" charset="0"/>
              </a:rPr>
              <a:t>dhdj.k</a:t>
            </a:r>
            <a:r>
              <a:rPr lang="en-US" sz="2000" dirty="0">
                <a:latin typeface="Kruti Dev 010" pitchFamily="2" charset="0"/>
              </a:rPr>
              <a:t> ds </a:t>
            </a:r>
            <a:r>
              <a:rPr lang="en-US" sz="2000" dirty="0" err="1">
                <a:latin typeface="Kruti Dev 010" pitchFamily="2" charset="0"/>
              </a:rPr>
              <a:t>fy</a:t>
            </a:r>
            <a:r>
              <a:rPr lang="en-US" sz="2000" dirty="0">
                <a:latin typeface="Kruti Dev 010" pitchFamily="2" charset="0"/>
              </a:rPr>
              <a:t>, </a:t>
            </a:r>
            <a:r>
              <a:rPr lang="en-US" sz="2000" dirty="0" err="1">
                <a:latin typeface="Kruti Dev 010" pitchFamily="2" charset="0"/>
              </a:rPr>
              <a:t>xfrfof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k;ksa</a:t>
            </a:r>
            <a:r>
              <a:rPr lang="en-US" sz="2000" dirty="0">
                <a:latin typeface="Kruti Dev 010" pitchFamily="2" charset="0"/>
              </a:rPr>
              <a:t> dh :</a:t>
            </a:r>
            <a:r>
              <a:rPr lang="en-US" sz="2000" dirty="0" err="1">
                <a:latin typeface="Kruti Dev 010" pitchFamily="2" charset="0"/>
              </a:rPr>
              <a:t>ijs</a:t>
            </a:r>
            <a:r>
              <a:rPr lang="en-US" sz="2000" dirty="0">
                <a:latin typeface="Kruti Dev 010" pitchFamily="2" charset="0"/>
              </a:rPr>
              <a:t>[</a:t>
            </a:r>
            <a:r>
              <a:rPr lang="en-US" sz="2000" dirty="0" err="1">
                <a:latin typeface="Kruti Dev 010" pitchFamily="2" charset="0"/>
              </a:rPr>
              <a:t>kk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cukus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 smtClean="0">
                <a:latin typeface="Kruti Dev 010" pitchFamily="2" charset="0"/>
              </a:rPr>
              <a:t>rFkk</a:t>
            </a:r>
            <a:r>
              <a:rPr lang="en-US" sz="2000" dirty="0" smtClean="0">
                <a:latin typeface="Kruti Dev 010" pitchFamily="2" charset="0"/>
              </a:rPr>
              <a:t> muds </a:t>
            </a:r>
            <a:r>
              <a:rPr lang="en-US" sz="2000" dirty="0" err="1">
                <a:latin typeface="Kruti Dev 010" pitchFamily="2" charset="0"/>
              </a:rPr>
              <a:t>fØ;kUo;u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esa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cky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dY;k.k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vf</a:t>
            </a:r>
            <a:r>
              <a:rPr lang="en-US" sz="2000" dirty="0">
                <a:latin typeface="Kruti Dev 010" pitchFamily="2" charset="0"/>
              </a:rPr>
              <a:t>/</a:t>
            </a:r>
            <a:r>
              <a:rPr lang="en-US" sz="2000" dirty="0" err="1">
                <a:latin typeface="Kruti Dev 010" pitchFamily="2" charset="0"/>
              </a:rPr>
              <a:t>kdkjh</a:t>
            </a:r>
            <a:r>
              <a:rPr lang="en-US" sz="2000" dirty="0">
                <a:latin typeface="Kruti Dev 010" pitchFamily="2" charset="0"/>
              </a:rPr>
              <a:t> ;</a:t>
            </a:r>
            <a:r>
              <a:rPr lang="en-US" sz="2000" dirty="0" err="1">
                <a:latin typeface="Kruti Dev 010" pitchFamily="2" charset="0"/>
              </a:rPr>
              <a:t>ksxnku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nsrk</a:t>
            </a:r>
            <a:r>
              <a:rPr lang="en-US" sz="2000" dirty="0">
                <a:latin typeface="Kruti Dev 010" pitchFamily="2" charset="0"/>
              </a:rPr>
              <a:t> </a:t>
            </a:r>
            <a:r>
              <a:rPr lang="en-US" sz="2000" dirty="0" err="1">
                <a:latin typeface="Kruti Dev 010" pitchFamily="2" charset="0"/>
              </a:rPr>
              <a:t>gSA</a:t>
            </a:r>
            <a:endParaRPr lang="en-US" sz="2000" dirty="0"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" y="1712687"/>
            <a:ext cx="8028575" cy="4785805"/>
          </a:xfrm>
          <a:prstGeom prst="rect">
            <a:avLst/>
          </a:prstGeom>
          <a:noFill/>
          <a:ln w="28575">
            <a:solidFill>
              <a:srgbClr val="E0ECBC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4465" y="1456506"/>
            <a:ext cx="32874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4946" y="1456506"/>
            <a:ext cx="327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Kruti Dev 010" pitchFamily="2" charset="0"/>
              </a:rPr>
              <a:t>cky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dY;k.k</a:t>
            </a:r>
            <a:r>
              <a:rPr lang="en-US" sz="2400" b="1" dirty="0">
                <a:latin typeface="Kruti Dev 010" pitchFamily="2" charset="0"/>
              </a:rPr>
              <a:t> </a:t>
            </a:r>
            <a:r>
              <a:rPr lang="en-US" sz="2400" b="1" dirty="0" err="1">
                <a:latin typeface="Kruti Dev 010" pitchFamily="2" charset="0"/>
              </a:rPr>
              <a:t>vf</a:t>
            </a:r>
            <a:r>
              <a:rPr lang="en-US" sz="2400" b="1" dirty="0">
                <a:latin typeface="Kruti Dev 010" pitchFamily="2" charset="0"/>
              </a:rPr>
              <a:t>/</a:t>
            </a:r>
            <a:r>
              <a:rPr lang="en-US" sz="2400" b="1" dirty="0" err="1">
                <a:latin typeface="Kruti Dev 010" pitchFamily="2" charset="0"/>
              </a:rPr>
              <a:t>kdkjh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48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Kruti Dev 010" pitchFamily="2" charset="0"/>
              </a:rPr>
              <a:t>vH;kl</a:t>
            </a:r>
            <a:r>
              <a:rPr lang="en-US" sz="4000" b="1" dirty="0">
                <a:solidFill>
                  <a:schemeClr val="bg1"/>
                </a:solidFill>
                <a:latin typeface="Kruti Dev 01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Kruti Dev 01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961" y="1937981"/>
            <a:ext cx="752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ruti Dev 010" pitchFamily="2" charset="0"/>
              </a:rPr>
              <a:t>izfrHkkfx;ksa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pkj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lewgksa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ckaV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izR;sd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lewg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dks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&lt;+us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,d </a:t>
            </a:r>
            <a:r>
              <a:rPr lang="en-US" sz="2400" dirty="0" err="1">
                <a:latin typeface="Kruti Dev 010" pitchFamily="2" charset="0"/>
              </a:rPr>
              <a:t>dsl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LVMh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lewgksa</a:t>
            </a:r>
            <a:r>
              <a:rPr lang="en-US" sz="2400" dirty="0">
                <a:latin typeface="Kruti Dev 010" pitchFamily="2" charset="0"/>
              </a:rPr>
              <a:t> ls </a:t>
            </a:r>
            <a:r>
              <a:rPr lang="en-US" sz="2400" dirty="0" err="1">
                <a:latin typeface="Kruti Dev 010" pitchFamily="2" charset="0"/>
              </a:rPr>
              <a:t>dsl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LVMh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</a:t>
            </a:r>
            <a:r>
              <a:rPr lang="en-US" sz="2400" dirty="0">
                <a:latin typeface="Kruti Dev 010" pitchFamily="2" charset="0"/>
              </a:rPr>
              <a:t>&lt;+us ds </a:t>
            </a:r>
            <a:r>
              <a:rPr lang="en-US" sz="2400" dirty="0" err="1">
                <a:latin typeface="Kruti Dev 010" pitchFamily="2" charset="0"/>
              </a:rPr>
              <a:t>ckn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vkil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bl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ckr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ij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ppkZ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djus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fy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dgsa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fd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esa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</a:t>
            </a:r>
            <a:r>
              <a:rPr lang="en-US" sz="2400" dirty="0">
                <a:latin typeface="Kruti Dev 010" pitchFamily="2" charset="0"/>
              </a:rPr>
              <a:t>, </a:t>
            </a:r>
            <a:r>
              <a:rPr lang="en-US" sz="2400" dirty="0" err="1">
                <a:latin typeface="Kruti Dev 010" pitchFamily="2" charset="0"/>
              </a:rPr>
              <a:t>cPps</a:t>
            </a:r>
            <a:r>
              <a:rPr lang="en-US" sz="2400" dirty="0">
                <a:latin typeface="Kruti Dev 010" pitchFamily="2" charset="0"/>
              </a:rPr>
              <a:t> ds </a:t>
            </a:r>
            <a:r>
              <a:rPr lang="en-US" sz="2400" dirty="0" err="1">
                <a:latin typeface="Kruti Dev 010" pitchFamily="2" charset="0"/>
              </a:rPr>
              <a:t>iquokZl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D;k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izfØ;k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gksxh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vkSj</a:t>
            </a:r>
            <a:r>
              <a:rPr lang="en-US" sz="2400" dirty="0">
                <a:latin typeface="Kruti Dev 010" pitchFamily="2" charset="0"/>
              </a:rPr>
              <a:t> ml </a:t>
            </a:r>
            <a:r>
              <a:rPr lang="en-US" sz="2400" dirty="0" err="1">
                <a:latin typeface="Kruti Dev 010" pitchFamily="2" charset="0"/>
              </a:rPr>
              <a:t>izfØ;k</a:t>
            </a:r>
            <a:r>
              <a:rPr lang="en-US" sz="2400" dirty="0">
                <a:latin typeface="Kruti Dev 010" pitchFamily="2" charset="0"/>
              </a:rPr>
              <a:t> dh </a:t>
            </a:r>
            <a:r>
              <a:rPr lang="en-US" sz="2400" dirty="0" err="1">
                <a:latin typeface="Kruti Dev 010" pitchFamily="2" charset="0"/>
              </a:rPr>
              <a:t>lwph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cuk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ysaA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dsl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LVMh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uhps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nh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>
                <a:latin typeface="Kruti Dev 010" pitchFamily="2" charset="0"/>
              </a:rPr>
              <a:t>xbZ</a:t>
            </a:r>
            <a:r>
              <a:rPr lang="en-US" sz="2400" dirty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gSa</a:t>
            </a:r>
            <a:r>
              <a:rPr lang="en-US" sz="2400" dirty="0" smtClean="0">
                <a:latin typeface="Kruti Dev 010" pitchFamily="2" charset="0"/>
              </a:rPr>
              <a:t>%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DE8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1495</Words>
  <Application>Microsoft Office PowerPoint</Application>
  <PresentationFormat>On-screen Show (4:3)</PresentationFormat>
  <Paragraphs>73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Mincho</vt:lpstr>
      <vt:lpstr>Arial</vt:lpstr>
      <vt:lpstr>Calibri</vt:lpstr>
      <vt:lpstr>Kruti Dev 010</vt:lpstr>
      <vt:lpstr>Times New Roman</vt:lpstr>
      <vt:lpstr>Office Theme</vt:lpstr>
      <vt:lpstr>cky ns[kjs[k laLFkku  fd'kksj U;k; vf/kfu;e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 Clinical Trials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PPT-DCPU</dc:title>
  <dc:creator>Amar Nidhi</dc:creator>
  <cp:lastModifiedBy>Darshan</cp:lastModifiedBy>
  <cp:revision>316</cp:revision>
  <cp:lastPrinted>2019-09-18T08:31:45Z</cp:lastPrinted>
  <dcterms:created xsi:type="dcterms:W3CDTF">2018-03-19T09:27:48Z</dcterms:created>
  <dcterms:modified xsi:type="dcterms:W3CDTF">2019-09-26T06:02:04Z</dcterms:modified>
</cp:coreProperties>
</file>