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44" r:id="rId7"/>
  </p:sldMasterIdLst>
  <p:notesMasterIdLst>
    <p:notesMasterId r:id="rId9"/>
  </p:notesMasterIdLst>
  <p:handoutMasterIdLst>
    <p:handoutMasterId r:id="rId10"/>
  </p:handoutMasterIdLst>
  <p:sldIdLst>
    <p:sldId id="1706" r:id="rId8"/>
  </p:sldIdLst>
  <p:sldSz cx="12192000" cy="6858000"/>
  <p:notesSz cx="6858000" cy="48291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620FAAA-6F10-47F8-8623-F53B9DEAA68A}">
          <p14:sldIdLst>
            <p14:sldId id="170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my Wickham" initials="AW" lastIdx="2" clrIdx="0">
    <p:extLst>
      <p:ext uri="{19B8F6BF-5375-455C-9EA6-DF929625EA0E}">
        <p15:presenceInfo xmlns:p15="http://schemas.microsoft.com/office/powerpoint/2012/main" userId="S::awickham@unicef.org::1a5bf80f-1fb9-491a-913d-1638c36350f1" providerId="AD"/>
      </p:ext>
    </p:extLst>
  </p:cmAuthor>
  <p:cmAuthor id="2" name="Sophie Chavanel" initials="" lastIdx="1" clrIdx="1"/>
  <p:cmAuthor id="3" name="Helen Belachew" initials="HB" lastIdx="5" clrIdx="2">
    <p:extLst>
      <p:ext uri="{19B8F6BF-5375-455C-9EA6-DF929625EA0E}">
        <p15:presenceInfo xmlns:p15="http://schemas.microsoft.com/office/powerpoint/2012/main" userId="S::hbelachew@unicef.org::02a1a9c7-d9e0-4623-80d8-33b7675ec6fc" providerId="AD"/>
      </p:ext>
    </p:extLst>
  </p:cmAuthor>
  <p:cmAuthor id="4" name="Arupa Shukla" initials="AS" lastIdx="1" clrIdx="3">
    <p:extLst>
      <p:ext uri="{19B8F6BF-5375-455C-9EA6-DF929625EA0E}">
        <p15:presenceInfo xmlns:p15="http://schemas.microsoft.com/office/powerpoint/2012/main" userId="S::arshukla@unicef.org::cfb75e75-9581-4d4a-9a98-8b40b8eaa51c" providerId="AD"/>
      </p:ext>
    </p:extLst>
  </p:cmAuthor>
  <p:cmAuthor id="5" name="Ananya Pandey" initials="AP" lastIdx="2" clrIdx="4">
    <p:extLst>
      <p:ext uri="{19B8F6BF-5375-455C-9EA6-DF929625EA0E}">
        <p15:presenceInfo xmlns:p15="http://schemas.microsoft.com/office/powerpoint/2012/main" userId="S::anpandey@unicef.org::87073900-2da7-48d5-873d-2ae4961b64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C333"/>
    <a:srgbClr val="00AEEF"/>
    <a:srgbClr val="F39701"/>
    <a:srgbClr val="00B0F0"/>
    <a:srgbClr val="E2287F"/>
    <a:srgbClr val="8EC21E"/>
    <a:srgbClr val="ED7035"/>
    <a:srgbClr val="E33D39"/>
    <a:srgbClr val="6F397A"/>
    <a:srgbClr val="6EB9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817" autoAdjust="0"/>
  </p:normalViewPr>
  <p:slideViewPr>
    <p:cSldViewPr snapToGrid="0">
      <p:cViewPr varScale="1">
        <p:scale>
          <a:sx n="44" d="100"/>
          <a:sy n="44" d="100"/>
        </p:scale>
        <p:origin x="16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ommentAuthors" Target="commentAuthors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088AC-5C48-C944-A287-CD5FCF9078E6}" type="datetimeFigureOut">
              <a:rPr lang="en-US" smtClean="0"/>
              <a:t>14-Jul-20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5EBEA-6E96-A242-B693-29B085AA9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873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006CEA-1589-0546-8EC6-45257D1AAE4E}" type="datetimeFigureOut">
              <a:rPr lang="en-US" smtClean="0"/>
              <a:t>14-Jul-20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E2BC84-F534-2A4E-B5A9-32568D506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48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571303-3CF2-4A32-832C-FD3036F820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0E3AB63-C09C-47D0-A1B8-192D396D36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5E81ADD-E2F0-4AFA-8DC2-5B65B4153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D52F1-1699-43F9-80A5-436446F3D6BA}" type="datetimeFigureOut">
              <a:rPr lang="en-US" smtClean="0"/>
              <a:t>14-Jul-20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76C60BF-B31F-4123-ABF9-5C1273286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5C21FB8-B50A-4C57-9C2C-62A148442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5982-63B9-4BE6-A693-846BF75B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50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129DC8-A327-4077-909A-1DD83CB7F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A1ACD99-E451-4178-B070-146D53790D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7874051-76AB-4FC1-BC75-E69005290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D52F1-1699-43F9-80A5-436446F3D6BA}" type="datetimeFigureOut">
              <a:rPr lang="en-US" smtClean="0"/>
              <a:t>14-Jul-20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B7A3975-663B-4AD5-B219-370BE98D1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0BDB75B-7A95-4475-90C3-BE503E273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5982-63B9-4BE6-A693-846BF75B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0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76D3115-6A66-413F-B3B0-681700A4F0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C21BFA6-F6BA-4102-B0E1-B563843927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9545D6B-F4E7-42E9-8639-7BFD1C1CD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D52F1-1699-43F9-80A5-436446F3D6BA}" type="datetimeFigureOut">
              <a:rPr lang="en-US" smtClean="0"/>
              <a:t>14-Jul-20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679C590-BDBE-4664-8F35-D92E0A903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DCE799E-12F8-4DFD-A638-EA036B211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5982-63B9-4BE6-A693-846BF75B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670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01A60D-BFA5-4951-8C04-B7D8BAA55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24E46F7-496A-47EF-82F7-A0590A513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35CC82-1271-4616-BBB9-612F05662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D52F1-1699-43F9-80A5-436446F3D6BA}" type="datetimeFigureOut">
              <a:rPr lang="en-US" smtClean="0"/>
              <a:t>14-Jul-20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B104B22-8D63-44F1-91E3-92A0058D0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58A1B64-F8ED-4ADE-A5DF-D41DDD35E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5982-63B9-4BE6-A693-846BF75B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41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48D1DF-55E4-4AAB-82E4-888E1DF53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D9F56FA-AFC8-4D40-8397-4D667B8DE7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0CC7234-8E17-4F58-890D-1E527E6D9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D52F1-1699-43F9-80A5-436446F3D6BA}" type="datetimeFigureOut">
              <a:rPr lang="en-US" smtClean="0"/>
              <a:t>14-Jul-20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62BAEFC-B2EA-4899-9E37-F590A11EA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9C8D16A-2FAF-45D9-A542-5B41E6702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5982-63B9-4BE6-A693-846BF75B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196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062850-9525-41DA-BF24-8CB040323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46FD89A-E153-427E-9D57-A79488D073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5B2090C-A940-4791-8DB6-582D42418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1AE39C3-F964-4DF4-A57A-2CEB94C0F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D52F1-1699-43F9-80A5-436446F3D6BA}" type="datetimeFigureOut">
              <a:rPr lang="en-US" smtClean="0"/>
              <a:t>14-Jul-20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789259E-041F-4AC4-8436-E33461A5E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B66E150-94BA-422C-8916-A8C72D16A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5982-63B9-4BE6-A693-846BF75B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210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A8C9F3-027C-41D2-BA60-03A088413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BD462B7-29A1-4A16-B59A-AC6C26115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7156B6F-8439-4BC7-8BE5-FEEB971293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DD661BE-2DCA-4C34-BD1B-871C7FD72B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4440110-4CA9-47A2-82D4-5617893847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186B749-8FD0-4587-B3A8-A86B1FCB3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D52F1-1699-43F9-80A5-436446F3D6BA}" type="datetimeFigureOut">
              <a:rPr lang="en-US" smtClean="0"/>
              <a:t>14-Jul-20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91464CD-DBC1-485A-803E-F4DF6220A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9014807-0B68-4E6F-8664-77CC1C4DD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5982-63B9-4BE6-A693-846BF75B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359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0985D8-3433-4E9B-92FA-E386C6D5B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95FFB37-D57C-4029-A0EE-AEDDF4382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D52F1-1699-43F9-80A5-436446F3D6BA}" type="datetimeFigureOut">
              <a:rPr lang="en-US" smtClean="0"/>
              <a:t>14-Jul-20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220087D-1EC1-4F4E-B7AB-3E1CEA09D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FE38105-AD39-41CC-9252-6938B0D39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5982-63B9-4BE6-A693-846BF75B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819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1885E08-F677-4F0E-868A-ADEAC1D0A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D52F1-1699-43F9-80A5-436446F3D6BA}" type="datetimeFigureOut">
              <a:rPr lang="en-US" smtClean="0"/>
              <a:t>14-Jul-20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12829D6-C898-4201-8F8A-19794DDFB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FA1B9A4-7A90-4778-88CE-3F251BBFE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5982-63B9-4BE6-A693-846BF75B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750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D66C09-7570-457B-9EDD-FDC427F78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D5AEE03-5AF6-46C5-BD49-26AB1A2FA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29DB072-12E9-4262-937C-17FAA606DB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5EAA908-D20C-4EE9-A86A-B12590F40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D52F1-1699-43F9-80A5-436446F3D6BA}" type="datetimeFigureOut">
              <a:rPr lang="en-US" smtClean="0"/>
              <a:t>14-Jul-20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A372ABE-093D-47A4-AA17-5D0B791DD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25088CC-FF51-4109-B20A-FDF1E6BC4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5982-63B9-4BE6-A693-846BF75B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709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8B0C1E-631D-45B0-9DAE-D2999A253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FBA20411-D871-4078-B0D8-3F36A59944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DF1B58F-BC33-42B5-AD2A-465AEED0AE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E5C316E-D5D5-495D-964C-90AA35E99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D52F1-1699-43F9-80A5-436446F3D6BA}" type="datetimeFigureOut">
              <a:rPr lang="en-US" smtClean="0"/>
              <a:t>14-Jul-20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9A115DB-A002-4A07-ACF5-2C35A5767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5A42D44-4F2C-4979-B232-2683A9989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5982-63B9-4BE6-A693-846BF75B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612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AA31EACF-A519-4AE6-98D1-04E5A62AB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85978F4-8E5F-4865-8F55-EB84FDA5A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1C8DA70-9DA7-46A3-AE64-73328AF1F1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D52F1-1699-43F9-80A5-436446F3D6BA}" type="datetimeFigureOut">
              <a:rPr lang="en-US" smtClean="0"/>
              <a:t>14-Jul-20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8CDA13B-A36C-49CB-85D7-63A602D406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916AD4B-A412-4A0A-8E70-EA76A787CF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15982-63B9-4BE6-A693-846BF75B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230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xmlns="" id="{76B561A5-158C-4141-A7B9-F15958D3DB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  <p:sp>
        <p:nvSpPr>
          <p:cNvPr id="36" name="Freeform 5">
            <a:extLst>
              <a:ext uri="{FF2B5EF4-FFF2-40B4-BE49-F238E27FC236}">
                <a16:creationId xmlns:a16="http://schemas.microsoft.com/office/drawing/2014/main" xmlns="" id="{3CD9DF72-87A3-404E-A828-84CBF11A8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27D13D-4A0D-45F0-A10D-962946A23E84}"/>
              </a:ext>
            </a:extLst>
          </p:cNvPr>
          <p:cNvSpPr txBox="1">
            <a:spLocks/>
          </p:cNvSpPr>
          <p:nvPr/>
        </p:nvSpPr>
        <p:spPr>
          <a:xfrm>
            <a:off x="709448" y="1913950"/>
            <a:ext cx="4204137" cy="13427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3200" b="1" dirty="0"/>
              <a:t>C4D- Child Protection COVID Sensitive Programming</a:t>
            </a:r>
            <a:r>
              <a:rPr lang="en-US" sz="2800" b="1" dirty="0"/>
              <a:t> 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xmlns="" id="{20E3A342-4D61-4E3F-AF90-1AB42AEB96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2959E4-07C5-4E50-AE6C-35D3F050553B}"/>
              </a:ext>
            </a:extLst>
          </p:cNvPr>
          <p:cNvSpPr txBox="1">
            <a:spLocks/>
          </p:cNvSpPr>
          <p:nvPr/>
        </p:nvSpPr>
        <p:spPr>
          <a:xfrm>
            <a:off x="552449" y="3741956"/>
            <a:ext cx="5105401" cy="263079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2200" b="1" dirty="0"/>
              <a:t>-Recognise </a:t>
            </a:r>
            <a:r>
              <a:rPr lang="en-US" sz="2200" dirty="0"/>
              <a:t>violence against women and children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b="1" dirty="0"/>
              <a:t>-Need</a:t>
            </a:r>
            <a:r>
              <a:rPr lang="en-US" sz="2200" dirty="0"/>
              <a:t> for Mental health and Psycho-Social Support and stigma prevention package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b="1" dirty="0"/>
              <a:t>-Reach &amp; Engage </a:t>
            </a:r>
            <a:r>
              <a:rPr lang="en-US" sz="2200" dirty="0"/>
              <a:t>Adolescent and youths with messages on hand washing, social distancing, myths- misconception, stigma and psychosocial counselling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b="1" dirty="0"/>
              <a:t>-Parental guidance and advisory </a:t>
            </a:r>
            <a:r>
              <a:rPr lang="en-US" sz="2200" dirty="0"/>
              <a:t>on staying safe online and following internet hygiene during COVID-19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b="1" dirty="0"/>
              <a:t>-Refer</a:t>
            </a:r>
            <a:r>
              <a:rPr lang="en-US" sz="2200" dirty="0"/>
              <a:t> to CHILDLINE 1098/1091 helpline services including counselling </a:t>
            </a:r>
          </a:p>
        </p:txBody>
      </p:sp>
    </p:spTree>
    <p:extLst>
      <p:ext uri="{BB962C8B-B14F-4D97-AF65-F5344CB8AC3E}">
        <p14:creationId xmlns:p14="http://schemas.microsoft.com/office/powerpoint/2010/main" val="1791801201"/>
      </p:ext>
    </p:extLst>
  </p:cSld>
  <p:clrMapOvr>
    <a:masterClrMapping/>
  </p:clrMapOvr>
</p:sld>
</file>

<file path=ppt/theme/theme1.xml><?xml version="1.0" encoding="utf-8"?>
<a:theme xmlns:a="http://schemas.openxmlformats.org/drawingml/2006/main" name="5_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ICEF Document" ma:contentTypeID="0x0101009BA85F8052A6DA4FA3E31FF9F74C697000AF6C4BA2CAA36847A0510BE8132F8765" ma:contentTypeVersion="58" ma:contentTypeDescription="" ma:contentTypeScope="" ma:versionID="017cc73b331849136d7c439756d04860">
  <xsd:schema xmlns:xsd="http://www.w3.org/2001/XMLSchema" xmlns:xs="http://www.w3.org/2001/XMLSchema" xmlns:p="http://schemas.microsoft.com/office/2006/metadata/properties" xmlns:ns1="http://schemas.microsoft.com/sharepoint/v3" xmlns:ns2="ca283e0b-db31-4043-a2ef-b80661bf084a" xmlns:ns3="http://schemas.microsoft.com/sharepoint.v3" xmlns:ns4="18f7b06a-aae8-41d0-9625-1c8050524365" xmlns:ns5="http://schemas.microsoft.com/sharepoint/v4" xmlns:ns6="a5406bde-3961-4a76-9757-b150445af8a3" targetNamespace="http://schemas.microsoft.com/office/2006/metadata/properties" ma:root="true" ma:fieldsID="28626838e63dd839c2a6c765d54db3e5" ns1:_="" ns2:_="" ns3:_="" ns4:_="" ns5:_="" ns6:_="">
    <xsd:import namespace="http://schemas.microsoft.com/sharepoint/v3"/>
    <xsd:import namespace="ca283e0b-db31-4043-a2ef-b80661bf084a"/>
    <xsd:import namespace="http://schemas.microsoft.com/sharepoint.v3"/>
    <xsd:import namespace="18f7b06a-aae8-41d0-9625-1c8050524365"/>
    <xsd:import namespace="http://schemas.microsoft.com/sharepoint/v4"/>
    <xsd:import namespace="a5406bde-3961-4a76-9757-b150445af8a3"/>
    <xsd:element name="properties">
      <xsd:complexType>
        <xsd:sequence>
          <xsd:element name="documentManagement">
            <xsd:complexType>
              <xsd:all>
                <xsd:element ref="ns2:WrittenBy" minOccurs="0"/>
                <xsd:element ref="ns2:ContentLanguage" minOccurs="0"/>
                <xsd:element ref="ns3:CategoryDescription" minOccurs="0"/>
                <xsd:element ref="ns2:RecipientsEmail" minOccurs="0"/>
                <xsd:element ref="ns2:SenderEmail" minOccurs="0"/>
                <xsd:element ref="ns2:DateTransmittedEmail" minOccurs="0"/>
                <xsd:element ref="ns2:k8c968e8c72a4eda96b7e8fdbe192be2" minOccurs="0"/>
                <xsd:element ref="ns2:ga975397408f43e4b84ec8e5a598e523" minOccurs="0"/>
                <xsd:element ref="ns2:mda26ace941f4791a7314a339fee829c" minOccurs="0"/>
                <xsd:element ref="ns2:TaxCatchAllLabel" minOccurs="0"/>
                <xsd:element ref="ns2:TaxCatchAll" minOccurs="0"/>
                <xsd:element ref="ns2:h6a71f3e574e4344bc34f3fc9dd20054" minOccurs="0"/>
                <xsd:element ref="ns2:ContentStatus" minOccurs="0"/>
                <xsd:element ref="ns4:_dlc_DocId" minOccurs="0"/>
                <xsd:element ref="ns4:_dlc_DocIdUrl" minOccurs="0"/>
                <xsd:element ref="ns4:_dlc_DocIdPersistId" minOccurs="0"/>
                <xsd:element ref="ns5:IconOverlay" minOccurs="0"/>
                <xsd:element ref="ns1:_vti_ItemDeclaredRecord" minOccurs="0"/>
                <xsd:element ref="ns1:_vti_ItemHoldRecordStatus" minOccurs="0"/>
                <xsd:element ref="ns4:TaxKeywordTaxHTField" minOccurs="0"/>
                <xsd:element ref="ns6:MediaServiceMetadata" minOccurs="0"/>
                <xsd:element ref="ns6:MediaServiceFastMetadata" minOccurs="0"/>
                <xsd:element ref="ns6:MediaServiceAutoKeyPoints" minOccurs="0"/>
                <xsd:element ref="ns6:MediaServiceKeyPoints" minOccurs="0"/>
                <xsd:element ref="ns6:AY_x0020_topic" minOccurs="0"/>
                <xsd:element ref="ns6:MediaServiceDateTaken" minOccurs="0"/>
                <xsd:element ref="ns6:Year" minOccurs="0"/>
                <xsd:element ref="ns6:Webinar_x0020__x0023_" minOccurs="0"/>
                <xsd:element ref="ns6:MediaServiceAutoTags" minOccurs="0"/>
                <xsd:element ref="ns6:MediaServiceOCR" minOccurs="0"/>
                <xsd:element ref="ns6:MediaServiceGenerationTime" minOccurs="0"/>
                <xsd:element ref="ns6:MediaServiceEventHashCode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30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31" nillable="true" ma:displayName="Hold and Record Status" ma:decimals="0" ma:description="" ma:hidden="true" ma:indexed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WrittenBy" ma:index="3" nillable="true" ma:displayName="Written By" ma:description="‘Written By’ is auto-completed with the name of the uploader, but can be edited if you are uploading on behalf of someone else." ma:list="UserInfo" ma:SharePointGroup="0" ma:internalName="WrittenBy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ntentLanguage" ma:index="4" nillable="true" ma:displayName="Content Language *" ma:default="English" ma:format="RadioButtons" ma:indexed="true" ma:internalName="ContentLanguage" ma:readOnly="false">
      <xsd:simpleType>
        <xsd:restriction base="dms:Choice">
          <xsd:enumeration value="English"/>
          <xsd:enumeration value="French"/>
          <xsd:enumeration value="Spanish"/>
          <xsd:enumeration value="Russian"/>
          <xsd:enumeration value="Chinese"/>
          <xsd:enumeration value="Arabic"/>
          <xsd:enumeration value="other"/>
        </xsd:restriction>
      </xsd:simpleType>
    </xsd:element>
    <xsd:element name="RecipientsEmail" ma:index="9" nillable="true" ma:displayName="Recipients (email)" ma:hidden="true" ma:internalName="RecipientsEmail" ma:readOnly="false">
      <xsd:simpleType>
        <xsd:restriction base="dms:Text">
          <xsd:maxLength value="255"/>
        </xsd:restriction>
      </xsd:simpleType>
    </xsd:element>
    <xsd:element name="SenderEmail" ma:index="10" nillable="true" ma:displayName="Sender (email)" ma:hidden="true" ma:internalName="SenderEmail" ma:readOnly="false">
      <xsd:simpleType>
        <xsd:restriction base="dms:Text">
          <xsd:maxLength value="255"/>
        </xsd:restriction>
      </xsd:simpleType>
    </xsd:element>
    <xsd:element name="DateTransmittedEmail" ma:index="11" nillable="true" ma:displayName="Date transmitted (email)" ma:format="DateTime" ma:hidden="true" ma:internalName="DateTransmittedEmail" ma:readOnly="false">
      <xsd:simpleType>
        <xsd:restriction base="dms:DateTime"/>
      </xsd:simpleType>
    </xsd:element>
    <xsd:element name="k8c968e8c72a4eda96b7e8fdbe192be2" ma:index="12" nillable="true" ma:taxonomy="true" ma:internalName="k8c968e8c72a4eda96b7e8fdbe192be2" ma:taxonomyFieldName="GeographicScope" ma:displayName="Geographic Scope" ma:default="" ma:fieldId="{48c968e8-c72a-4eda-96b7-e8fdbe192be2}" ma:taxonomyMulti="true" ma:sspId="73f51738-d318-4883-9d64-4f0bd0ccc55e" ma:termSetId="0a00fedf-defc-4fe3-a3bf-9929b29a638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a975397408f43e4b84ec8e5a598e523" ma:index="16" nillable="true" ma:taxonomy="true" ma:internalName="ga975397408f43e4b84ec8e5a598e523" ma:taxonomyFieldName="OfficeDivision" ma:displayName="Office/Division *" ma:readOnly="false" ma:default="1033;#Programme Division-456D|b599cc08-53d0-4ecf-afce-40bdcdf910e2" ma:fieldId="{0a975397-408f-43e4-b84e-c8e5a598e523}" ma:sspId="73f51738-d318-4883-9d64-4f0bd0ccc55e" ma:termSetId="1761a25e-44f4-4213-964a-f96c515e12c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da26ace941f4791a7314a339fee829c" ma:index="17" nillable="true" ma:taxonomy="true" ma:internalName="mda26ace941f4791a7314a339fee829c" ma:taxonomyFieldName="DocumentType" ma:displayName="Document Type *" ma:indexed="true" ma:readOnly="false" ma:default="" ma:fieldId="{6da26ace-941f-4791-a731-4a339fee829c}" ma:sspId="73f51738-d318-4883-9d64-4f0bd0ccc55e" ma:termSetId="f93b6877-8902-4378-8587-5ec85f36ead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18" nillable="true" ma:displayName="Taxonomy Catch All Column1" ma:hidden="true" ma:list="{fd47de70-5780-41a1-80d7-cc5daa568426}" ma:internalName="TaxCatchAllLabel" ma:readOnly="true" ma:showField="CatchAllDataLabel" ma:web="18f7b06a-aae8-41d0-9625-1c80505243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2" nillable="true" ma:displayName="Taxonomy Catch All Column" ma:hidden="true" ma:list="{fd47de70-5780-41a1-80d7-cc5daa568426}" ma:internalName="TaxCatchAll" ma:showField="CatchAllData" ma:web="18f7b06a-aae8-41d0-9625-1c80505243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6a71f3e574e4344bc34f3fc9dd20054" ma:index="23" nillable="true" ma:taxonomy="true" ma:internalName="h6a71f3e574e4344bc34f3fc9dd20054" ma:taxonomyFieldName="Topic" ma:displayName="Topic *" ma:readOnly="false" ma:default="" ma:fieldId="{16a71f3e-574e-4344-bc34-f3fc9dd20054}" ma:taxonomyMulti="true" ma:sspId="73f51738-d318-4883-9d64-4f0bd0ccc55e" ma:termSetId="9561e0e6-71cf-4f3c-87c3-08a6b5d907e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ontentStatus" ma:index="25" nillable="true" ma:displayName="Content Status" ma:description="Optional column to indicate document status: no status, draft, final or expired.​" ma:format="RadioButtons" ma:internalName="ContentStatus">
      <xsd:simpleType>
        <xsd:restriction base="dms:Choice">
          <xsd:enumeration value="­"/>
          <xsd:enumeration value="Draft"/>
          <xsd:enumeration value="Final"/>
          <xsd:enumeration value="Expir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internalName="CategoryDescription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f7b06a-aae8-41d0-9625-1c8050524365" elementFormDefault="qualified">
    <xsd:import namespace="http://schemas.microsoft.com/office/2006/documentManagement/types"/>
    <xsd:import namespace="http://schemas.microsoft.com/office/infopath/2007/PartnerControls"/>
    <xsd:element name="_dlc_DocId" ma:index="2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8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KeywordTaxHTField" ma:index="32" nillable="true" ma:taxonomy="true" ma:internalName="TaxKeywordTaxHTField" ma:taxonomyFieldName="TaxKeyword" ma:displayName="Enterprise Keywords" ma:fieldId="{23f27201-bee3-471e-b2e7-b64fd8b7ca38}" ma:taxonomyMulti="true" ma:sspId="73f51738-d318-4883-9d64-4f0bd0ccc55e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SharedWithUsers" ma:index="4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4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9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406bde-3961-4a76-9757-b150445af8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3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AY_x0020_topic" ma:index="38" nillable="true" ma:displayName="AY topic" ma:format="Dropdown" ma:internalName="AY_x0020_topic">
      <xsd:simpleType>
        <xsd:restriction base="dms:Choice">
          <xsd:enumeration value="Climate change"/>
          <xsd:enumeration value="Risk reduction"/>
          <xsd:enumeration value="Advocacy"/>
          <xsd:enumeration value="Voice and influence"/>
          <xsd:enumeration value="C4D"/>
          <xsd:enumeration value="Survey"/>
          <xsd:enumeration value="Disability"/>
        </xsd:restriction>
      </xsd:simpleType>
    </xsd:element>
    <xsd:element name="MediaServiceDateTaken" ma:index="39" nillable="true" ma:displayName="MediaServiceDateTaken" ma:hidden="true" ma:internalName="MediaServiceDateTaken" ma:readOnly="true">
      <xsd:simpleType>
        <xsd:restriction base="dms:Text"/>
      </xsd:simpleType>
    </xsd:element>
    <xsd:element name="Year" ma:index="40" nillable="true" ma:displayName="Year" ma:format="Dropdown" ma:internalName="Year">
      <xsd:simpleType>
        <xsd:restriction base="dms:Choice">
          <xsd:enumeration value="2020"/>
          <xsd:enumeration value="2019"/>
          <xsd:enumeration value="2018"/>
          <xsd:enumeration value="2017"/>
          <xsd:enumeration value="2016"/>
          <xsd:enumeration value="2015"/>
        </xsd:restriction>
      </xsd:simpleType>
    </xsd:element>
    <xsd:element name="Webinar_x0020__x0023_" ma:index="41" nillable="true" ma:displayName="Webinar #" ma:decimals="0" ma:internalName="Webinar_x0020__x0023_">
      <xsd:simpleType>
        <xsd:restriction base="dms:Number"/>
      </xsd:simpleType>
    </xsd:element>
    <xsd:element name="MediaServiceAutoTags" ma:index="42" nillable="true" ma:displayName="Tags" ma:internalName="MediaServiceAutoTags" ma:readOnly="true">
      <xsd:simpleType>
        <xsd:restriction base="dms:Text"/>
      </xsd:simpleType>
    </xsd:element>
    <xsd:element name="MediaServiceOCR" ma:index="4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4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4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Webinar_x0020__x0023_ xmlns="a5406bde-3961-4a76-9757-b150445af8a3">14</Webinar_x0020__x0023_>
    <TaxCatchAll xmlns="ca283e0b-db31-4043-a2ef-b80661bf084a"/>
    <ga975397408f43e4b84ec8e5a598e523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Programme Division-456D</TermName>
          <TermId xmlns="http://schemas.microsoft.com/office/infopath/2007/PartnerControls">b599cc08-53d0-4ecf-afce-40bdcdf910e2</TermId>
        </TermInfo>
      </Terms>
    </ga975397408f43e4b84ec8e5a598e523>
    <k8c968e8c72a4eda96b7e8fdbe192be2 xmlns="ca283e0b-db31-4043-a2ef-b80661bf084a">
      <Terms xmlns="http://schemas.microsoft.com/office/infopath/2007/PartnerControls"/>
    </k8c968e8c72a4eda96b7e8fdbe192be2>
    <DateTransmittedEmail xmlns="ca283e0b-db31-4043-a2ef-b80661bf084a" xsi:nil="true"/>
    <ContentStatus xmlns="ca283e0b-db31-4043-a2ef-b80661bf084a" xsi:nil="true"/>
    <SenderEmail xmlns="ca283e0b-db31-4043-a2ef-b80661bf084a" xsi:nil="true"/>
    <IconOverlay xmlns="http://schemas.microsoft.com/sharepoint/v4" xsi:nil="true"/>
    <ContentLanguage xmlns="ca283e0b-db31-4043-a2ef-b80661bf084a">English</ContentLanguage>
    <h6a71f3e574e4344bc34f3fc9dd20054 xmlns="ca283e0b-db31-4043-a2ef-b80661bf084a">
      <Terms xmlns="http://schemas.microsoft.com/office/infopath/2007/PartnerControls"/>
    </h6a71f3e574e4344bc34f3fc9dd20054>
    <Year xmlns="a5406bde-3961-4a76-9757-b150445af8a3" xsi:nil="true"/>
    <CategoryDescription xmlns="http://schemas.microsoft.com/sharepoint.v3" xsi:nil="true"/>
    <RecipientsEmail xmlns="ca283e0b-db31-4043-a2ef-b80661bf084a" xsi:nil="true"/>
    <mda26ace941f4791a7314a339fee829c xmlns="ca283e0b-db31-4043-a2ef-b80661bf084a">
      <Terms xmlns="http://schemas.microsoft.com/office/infopath/2007/PartnerControls"/>
    </mda26ace941f4791a7314a339fee829c>
    <TaxKeywordTaxHTField xmlns="18f7b06a-aae8-41d0-9625-1c8050524365">
      <Terms xmlns="http://schemas.microsoft.com/office/infopath/2007/PartnerControls"/>
    </TaxKeywordTaxHTField>
    <AY_x0020_topic xmlns="a5406bde-3961-4a76-9757-b150445af8a3" xsi:nil="true"/>
    <WrittenBy xmlns="ca283e0b-db31-4043-a2ef-b80661bf084a">
      <UserInfo>
        <DisplayName/>
        <AccountId xsi:nil="true"/>
        <AccountType/>
      </UserInfo>
    </WrittenBy>
    <_dlc_DocId xmlns="18f7b06a-aae8-41d0-9625-1c8050524365">CPDADAP-1633933237-266142</_dlc_DocId>
    <_dlc_DocIdUrl xmlns="18f7b06a-aae8-41d0-9625-1c8050524365">
      <Url>https://unicef.sharepoint.com/sites/PD-ADAP/_layouts/15/DocIdRedir.aspx?ID=CPDADAP-1633933237-266142</Url>
      <Description>CPDADAP-1633933237-266142</Description>
    </_dlc_DocIdUrl>
  </documentManagement>
</p:properties>
</file>

<file path=customXml/item6.xml><?xml version="1.0" encoding="utf-8"?>
<?mso-contentType ?>
<SharedContentType xmlns="Microsoft.SharePoint.Taxonomy.ContentTypeSync" SourceId="73f51738-d318-4883-9d64-4f0bd0ccc55e" ContentTypeId="0x0101009BA85F8052A6DA4FA3E31FF9F74C6970" PreviousValue="false"/>
</file>

<file path=customXml/itemProps1.xml><?xml version="1.0" encoding="utf-8"?>
<ds:datastoreItem xmlns:ds="http://schemas.openxmlformats.org/officeDocument/2006/customXml" ds:itemID="{98BB2607-92C0-4480-B8BE-B2FD77CE7A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a283e0b-db31-4043-a2ef-b80661bf084a"/>
    <ds:schemaRef ds:uri="http://schemas.microsoft.com/sharepoint.v3"/>
    <ds:schemaRef ds:uri="18f7b06a-aae8-41d0-9625-1c8050524365"/>
    <ds:schemaRef ds:uri="http://schemas.microsoft.com/sharepoint/v4"/>
    <ds:schemaRef ds:uri="a5406bde-3961-4a76-9757-b150445af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C39B44A-BD19-4AB2-9BF5-9AE4351AA7B4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3EF88BAC-C164-41DB-8288-5F77CF3AC44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514A070D-3A16-403D-A0E5-E511EC035189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ABBCA50D-BF0F-4F69-A486-8D0EC975282A}">
  <ds:schemaRefs>
    <ds:schemaRef ds:uri="http://schemas.microsoft.com/sharepoint/v4"/>
    <ds:schemaRef ds:uri="http://purl.org/dc/terms/"/>
    <ds:schemaRef ds:uri="ca283e0b-db31-4043-a2ef-b80661bf08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a5406bde-3961-4a76-9757-b150445af8a3"/>
    <ds:schemaRef ds:uri="18f7b06a-aae8-41d0-9625-1c8050524365"/>
    <ds:schemaRef ds:uri="http://schemas.microsoft.com/sharepoint/v3"/>
    <ds:schemaRef ds:uri="http://schemas.microsoft.com/sharepoint.v3"/>
    <ds:schemaRef ds:uri="http://www.w3.org/XML/1998/namespace"/>
    <ds:schemaRef ds:uri="http://purl.org/dc/dcmitype/"/>
  </ds:schemaRefs>
</ds:datastoreItem>
</file>

<file path=customXml/itemProps6.xml><?xml version="1.0" encoding="utf-8"?>
<ds:datastoreItem xmlns:ds="http://schemas.openxmlformats.org/officeDocument/2006/customXml" ds:itemID="{29756469-36C7-43B6-8043-8D79083255E2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72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5_Office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Arupa Shukla</dc:creator>
  <cp:lastModifiedBy>Bear</cp:lastModifiedBy>
  <cp:revision>6</cp:revision>
  <dcterms:created xsi:type="dcterms:W3CDTF">2020-05-07T06:12:11Z</dcterms:created>
  <dcterms:modified xsi:type="dcterms:W3CDTF">2020-07-14T13:51:32Z</dcterms:modified>
</cp:coreProperties>
</file>