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56" r:id="rId2"/>
    <p:sldId id="259" r:id="rId3"/>
    <p:sldId id="359" r:id="rId4"/>
    <p:sldId id="358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265" r:id="rId15"/>
    <p:sldId id="369" r:id="rId16"/>
    <p:sldId id="370" r:id="rId17"/>
    <p:sldId id="266" r:id="rId18"/>
    <p:sldId id="371" r:id="rId19"/>
    <p:sldId id="269" r:id="rId20"/>
    <p:sldId id="316" r:id="rId21"/>
    <p:sldId id="315" r:id="rId22"/>
    <p:sldId id="372" r:id="rId23"/>
    <p:sldId id="273" r:id="rId24"/>
    <p:sldId id="317" r:id="rId25"/>
    <p:sldId id="373" r:id="rId26"/>
    <p:sldId id="374" r:id="rId27"/>
    <p:sldId id="375" r:id="rId28"/>
    <p:sldId id="376" r:id="rId29"/>
    <p:sldId id="377" r:id="rId30"/>
    <p:sldId id="378" r:id="rId31"/>
    <p:sldId id="320" r:id="rId32"/>
    <p:sldId id="321" r:id="rId33"/>
    <p:sldId id="354" r:id="rId34"/>
    <p:sldId id="355" r:id="rId35"/>
    <p:sldId id="327" r:id="rId36"/>
    <p:sldId id="380" r:id="rId37"/>
    <p:sldId id="381" r:id="rId38"/>
    <p:sldId id="382" r:id="rId39"/>
    <p:sldId id="383" r:id="rId40"/>
    <p:sldId id="384" r:id="rId41"/>
    <p:sldId id="385" r:id="rId42"/>
    <p:sldId id="386" r:id="rId43"/>
    <p:sldId id="334" r:id="rId44"/>
    <p:sldId id="387" r:id="rId45"/>
    <p:sldId id="388" r:id="rId46"/>
    <p:sldId id="390" r:id="rId47"/>
    <p:sldId id="389" r:id="rId48"/>
    <p:sldId id="391" r:id="rId49"/>
    <p:sldId id="392" r:id="rId50"/>
    <p:sldId id="393" r:id="rId51"/>
    <p:sldId id="394" r:id="rId52"/>
    <p:sldId id="395" r:id="rId53"/>
    <p:sldId id="396" r:id="rId54"/>
    <p:sldId id="397" r:id="rId55"/>
    <p:sldId id="398" r:id="rId56"/>
    <p:sldId id="400" r:id="rId57"/>
    <p:sldId id="401" r:id="rId58"/>
    <p:sldId id="402" r:id="rId59"/>
    <p:sldId id="403" r:id="rId60"/>
    <p:sldId id="404" r:id="rId61"/>
    <p:sldId id="399" r:id="rId62"/>
    <p:sldId id="406" r:id="rId63"/>
    <p:sldId id="407" r:id="rId64"/>
    <p:sldId id="405" r:id="rId65"/>
    <p:sldId id="409" r:id="rId66"/>
    <p:sldId id="410" r:id="rId67"/>
    <p:sldId id="411" r:id="rId68"/>
    <p:sldId id="412" r:id="rId69"/>
    <p:sldId id="408" r:id="rId70"/>
    <p:sldId id="413" r:id="rId71"/>
  </p:sldIdLst>
  <p:sldSz cx="9144000" cy="6858000" type="screen4x3"/>
  <p:notesSz cx="68119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3E"/>
    <a:srgbClr val="00863D"/>
    <a:srgbClr val="E0ECBC"/>
    <a:srgbClr val="FFDE81"/>
    <a:srgbClr val="FFFF00"/>
    <a:srgbClr val="FDFDF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89988" autoAdjust="0"/>
  </p:normalViewPr>
  <p:slideViewPr>
    <p:cSldViewPr snapToGrid="0" snapToObjects="1">
      <p:cViewPr>
        <p:scale>
          <a:sx n="75" d="100"/>
          <a:sy n="75" d="100"/>
        </p:scale>
        <p:origin x="13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9C5E3-C8E8-4316-AD8C-5003D488105A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3D75A-98C9-44D5-B6F5-EA4489DA6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6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D0D5E-4357-430C-B049-30BA0BD11CDE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023FE-7CC8-43BF-A8D3-3A192DD78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921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326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51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420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375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80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072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8953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33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147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94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498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287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28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439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98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011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2292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379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362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112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384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444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866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9034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553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1866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652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53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9346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8466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248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961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78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4808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345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5038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85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04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40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22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637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023FE-7CC8-43BF-A8D3-3A192DD7858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930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149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33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1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84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735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54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601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548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9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17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53102-F030-5C49-A386-8B35DD4A45F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862B5-B149-FA40-9A7D-F03A005A3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6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6473" y="2050151"/>
            <a:ext cx="3028950" cy="2386013"/>
          </a:xfrm>
        </p:spPr>
        <p:txBody>
          <a:bodyPr>
            <a:noAutofit/>
          </a:bodyPr>
          <a:lstStyle/>
          <a:p>
            <a:r>
              <a:rPr lang="en-US" sz="6000" b="1" dirty="0" err="1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6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6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60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endParaRPr lang="en-US" sz="6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5826141"/>
            <a:ext cx="9144000" cy="0"/>
          </a:xfrm>
          <a:prstGeom prst="line">
            <a:avLst/>
          </a:prstGeom>
          <a:ln w="38100">
            <a:solidFill>
              <a:srgbClr val="0070C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0" y="6006641"/>
            <a:ext cx="9144000" cy="851359"/>
            <a:chOff x="0" y="6006640"/>
            <a:chExt cx="9144000" cy="851359"/>
          </a:xfrm>
        </p:grpSpPr>
        <p:sp>
          <p:nvSpPr>
            <p:cNvPr id="8" name="Rectangle 7"/>
            <p:cNvSpPr/>
            <p:nvPr/>
          </p:nvSpPr>
          <p:spPr>
            <a:xfrm>
              <a:off x="0" y="6006640"/>
              <a:ext cx="9144000" cy="8513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/>
            <a:srcRect l="54038" t="81472" r="19718" b="10118"/>
            <a:stretch/>
          </p:blipFill>
          <p:spPr>
            <a:xfrm>
              <a:off x="3164114" y="6178730"/>
              <a:ext cx="3048000" cy="551543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3167" t="27864" r="28000" b="7205"/>
          <a:stretch/>
        </p:blipFill>
        <p:spPr>
          <a:xfrm>
            <a:off x="334180" y="901390"/>
            <a:ext cx="5903429" cy="44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79" y="1166784"/>
            <a:ext cx="7985759" cy="2140971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</a:t>
            </a:r>
            <a:r>
              <a:rPr lang="en-US" sz="2400" dirty="0">
                <a:latin typeface="Kruti Dev 010" pitchFamily="2" charset="0"/>
              </a:rPr>
              <a:t>=or~ </a:t>
            </a:r>
            <a:r>
              <a:rPr lang="en-US" sz="2400" dirty="0" err="1">
                <a:latin typeface="Kruti Dev 010" pitchFamily="2" charset="0"/>
              </a:rPr>
              <a:t>rjhdksa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bLrseky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ckrphr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le; </a:t>
            </a:r>
            <a:r>
              <a:rPr lang="en-US" sz="2400" dirty="0" smtClean="0">
                <a:latin typeface="Kruti Dev 010" pitchFamily="2" charset="0"/>
              </a:rPr>
              <a:t>'</a:t>
            </a:r>
            <a:r>
              <a:rPr lang="en-US" sz="2400" dirty="0" err="1" smtClean="0">
                <a:latin typeface="Kruti Dev 010" pitchFamily="2" charset="0"/>
              </a:rPr>
              <a:t>kkjhfjd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Hkk"kk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psgjs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gkoHkko</a:t>
            </a:r>
            <a:r>
              <a:rPr lang="en-US" sz="2400" dirty="0">
                <a:latin typeface="Kruti Dev 010" pitchFamily="2" charset="0"/>
              </a:rPr>
              <a:t>] us=&amp;</a:t>
            </a:r>
            <a:r>
              <a:rPr lang="en-US" sz="2400" dirty="0" err="1">
                <a:latin typeface="Kruti Dev 010" pitchFamily="2" charset="0"/>
              </a:rPr>
              <a:t>lEidZ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vkokt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mrkj&amp;p</a:t>
            </a:r>
            <a:r>
              <a:rPr lang="en-US" sz="2400" dirty="0">
                <a:latin typeface="Kruti Dev 010" pitchFamily="2" charset="0"/>
              </a:rPr>
              <a:t>&lt;+</a:t>
            </a:r>
            <a:r>
              <a:rPr lang="en-US" sz="2400" dirty="0" err="1">
                <a:latin typeface="Kruti Dev 010" pitchFamily="2" charset="0"/>
              </a:rPr>
              <a:t>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Loj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izcyrk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vkfn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fe</a:t>
            </a:r>
            <a:r>
              <a:rPr lang="en-US" sz="2400" dirty="0" smtClean="0">
                <a:latin typeface="Kruti Dev 010" pitchFamily="2" charset="0"/>
              </a:rPr>
              <a:t>=or</a:t>
            </a:r>
            <a:r>
              <a:rPr lang="en-US" sz="2400" dirty="0">
                <a:latin typeface="Kruti Dev 010" pitchFamily="2" charset="0"/>
              </a:rPr>
              <a:t>~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Åaps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IysVQkWeZ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cSBsa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chp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xokgksa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yxk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dV?kjs</a:t>
            </a:r>
            <a:r>
              <a:rPr lang="en-US" sz="2400" dirty="0">
                <a:latin typeface="Kruti Dev 010" pitchFamily="2" charset="0"/>
              </a:rPr>
              <a:t> ;k M.Ms </a:t>
            </a:r>
            <a:r>
              <a:rPr lang="en-US" sz="2400" dirty="0" err="1">
                <a:latin typeface="Kruti Dev 010" pitchFamily="2" charset="0"/>
              </a:rPr>
              <a:t>vkfn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IN" sz="21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7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571" y="3288672"/>
            <a:ext cx="5275869" cy="346370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21768" y="282465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cSBdsa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¼lsD'ku 6]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dsUnzh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ekWMYk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2016½</a:t>
            </a:r>
          </a:p>
        </p:txBody>
      </p:sp>
    </p:spTree>
    <p:extLst>
      <p:ext uri="{BB962C8B-B14F-4D97-AF65-F5344CB8AC3E}">
        <p14:creationId xmlns:p14="http://schemas.microsoft.com/office/powerpoint/2010/main" val="285635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" y="968664"/>
            <a:ext cx="8397240" cy="58283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fd’kksj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U;k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;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vf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kfu;e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}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kjk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cksMZ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ds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fy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,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fu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kkZfjr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'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kfDr;ka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]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dk;Z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rFkk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mÙkjnkf;Ro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%</a:t>
            </a:r>
          </a:p>
          <a:p>
            <a:r>
              <a:rPr lang="en-US" sz="2200" dirty="0" err="1" smtClean="0">
                <a:latin typeface="Kruti Dev 010" pitchFamily="2" charset="0"/>
              </a:rPr>
              <a:t>dk;Zok;h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lwfpr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Hkkxhnkjh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lqfuf’pr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smtClean="0">
                <a:latin typeface="Kruti Dev 010" pitchFamily="2" charset="0"/>
              </a:rPr>
              <a:t>;g </a:t>
            </a:r>
            <a:r>
              <a:rPr lang="en-US" sz="2200" dirty="0" err="1">
                <a:latin typeface="Kruti Dev 010" pitchFamily="2" charset="0"/>
              </a:rPr>
              <a:t>lqfu’pr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fgjklr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ysus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i’pkr~orhZ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kdkjksa</a:t>
            </a:r>
            <a:r>
              <a:rPr lang="en-US" sz="2200" dirty="0">
                <a:latin typeface="Kruti Dev 010" pitchFamily="2" charset="0"/>
              </a:rPr>
              <a:t> dh j{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tk,A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dkuwuh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iznku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laLFkkvksa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</a:t>
            </a:r>
            <a:r>
              <a:rPr lang="en-US" sz="2200" dirty="0">
                <a:latin typeface="Kruti Dev 010" pitchFamily="2" charset="0"/>
              </a:rPr>
              <a:t>/;e ls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lgk;rk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miyC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lqfuf’pr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dk;Zok;h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bLrseky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Hkk"kk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le&gt;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t:jr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nqHkkf"k;k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miyC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djkukA</a:t>
            </a:r>
            <a:endParaRPr lang="en-US" sz="2200" dirty="0" smtClean="0">
              <a:latin typeface="Kruti Dev 010" pitchFamily="2" charset="0"/>
            </a:endParaRPr>
          </a:p>
          <a:p>
            <a:r>
              <a:rPr lang="en-US" sz="2200" dirty="0" err="1">
                <a:latin typeface="Kruti Dev 010" pitchFamily="2" charset="0"/>
              </a:rPr>
              <a:t>ifjoh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dk;ZdrkZ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funsZf’kr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le{k </a:t>
            </a:r>
            <a:r>
              <a:rPr lang="en-US" sz="2200" dirty="0" err="1">
                <a:latin typeface="Kruti Dev 010" pitchFamily="2" charset="0"/>
              </a:rPr>
              <a:t>izLrqr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15 </a:t>
            </a:r>
            <a:r>
              <a:rPr lang="en-US" sz="2200" dirty="0" err="1">
                <a:latin typeface="Kruti Dev 010" pitchFamily="2" charset="0"/>
              </a:rPr>
              <a:t>fnu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vUnj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izLrqr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mu </a:t>
            </a:r>
            <a:r>
              <a:rPr lang="en-US" sz="2200" dirty="0" err="1">
                <a:latin typeface="Kruti Dev 010" pitchFamily="2" charset="0"/>
              </a:rPr>
              <a:t>fLFkfr;ksa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ifjfLFkfr;ksa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vkjksfir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  <a:p>
            <a:endParaRPr lang="en-US" sz="22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41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'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kfDr;ka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mÙkjnkf;Ro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lsD’ku 8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14 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2015½</a:t>
            </a:r>
          </a:p>
        </p:txBody>
      </p:sp>
    </p:spTree>
    <p:extLst>
      <p:ext uri="{BB962C8B-B14F-4D97-AF65-F5344CB8AC3E}">
        <p14:creationId xmlns:p14="http://schemas.microsoft.com/office/powerpoint/2010/main" val="10068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14384"/>
            <a:ext cx="8473440" cy="5645496"/>
          </a:xfrm>
        </p:spPr>
        <p:txBody>
          <a:bodyPr>
            <a:noAutofit/>
          </a:bodyPr>
          <a:lstStyle/>
          <a:p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dslksa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lsD’ku</a:t>
            </a:r>
            <a:r>
              <a:rPr lang="en-US" sz="2200" dirty="0">
                <a:latin typeface="Kruti Dev 010" pitchFamily="2" charset="0"/>
              </a:rPr>
              <a:t> 16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kkZfjr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vuqlkj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ysuk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fuLrkj.k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vkjksfir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kHkky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’;</a:t>
            </a:r>
            <a:r>
              <a:rPr lang="en-US" sz="2200" dirty="0" err="1">
                <a:latin typeface="Kruti Dev 010" pitchFamily="2" charset="0"/>
              </a:rPr>
              <a:t>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LFkkukarfjr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ekeys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dk;Zok;h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vfUre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O;fDrxr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>
                <a:latin typeface="Kruti Dev 010" pitchFamily="2" charset="0"/>
              </a:rPr>
              <a:t>;</a:t>
            </a:r>
            <a:r>
              <a:rPr lang="en-US" sz="2200" dirty="0" err="1">
                <a:latin typeface="Kruti Dev 010" pitchFamily="2" charset="0"/>
              </a:rPr>
              <a:t>kstuk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ftyk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xSj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ljdkjh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QkWyksvi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le{k </a:t>
            </a:r>
            <a:r>
              <a:rPr lang="en-US" sz="2200" dirty="0" err="1">
                <a:latin typeface="Kruti Dev 010" pitchFamily="2" charset="0"/>
              </a:rPr>
              <a:t>igyh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izLrqr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frfFk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pkj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Hkhrj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dk;Zok;h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vof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2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vof</a:t>
            </a:r>
            <a:r>
              <a:rPr lang="en-US" sz="2200" dirty="0">
                <a:latin typeface="Kruti Dev 010" pitchFamily="2" charset="0"/>
              </a:rPr>
              <a:t>/k c&lt;+</a:t>
            </a:r>
            <a:r>
              <a:rPr lang="en-US" sz="2200" dirty="0" err="1">
                <a:latin typeface="Kruti Dev 010" pitchFamily="2" charset="0"/>
              </a:rPr>
              <a:t>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endParaRPr lang="en-US" sz="2200" dirty="0" smtClean="0">
              <a:latin typeface="Kruti Dev 010" pitchFamily="2" charset="0"/>
            </a:endParaRPr>
          </a:p>
          <a:p>
            <a:r>
              <a:rPr lang="en-US" sz="2200" dirty="0" err="1">
                <a:latin typeface="Kruti Dev 010" pitchFamily="2" charset="0"/>
              </a:rPr>
              <a:t>t?kU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ds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vkjfEHkd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vUnj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>
                <a:latin typeface="Kruti Dev 010" pitchFamily="2" charset="0"/>
              </a:rPr>
              <a:t>Rofjr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fu"i</a:t>
            </a:r>
            <a:r>
              <a:rPr lang="en-US" sz="2200" dirty="0">
                <a:latin typeface="Kruti Dev 010" pitchFamily="2" charset="0"/>
              </a:rPr>
              <a:t>{k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lqfuf’pr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djsa</a:t>
            </a:r>
            <a:r>
              <a:rPr lang="en-US" sz="2200" dirty="0" err="1">
                <a:latin typeface="Kruti Dev 010" pitchFamily="2" charset="0"/>
              </a:rPr>
              <a:t>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dirty="0" err="1">
                <a:latin typeface="Kruti Dev 010" pitchFamily="2" charset="0"/>
              </a:rPr>
              <a:t>NksVs&amp;NksVs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n.M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lafgrk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Code of Criminal Procedure</a:t>
            </a:r>
            <a:r>
              <a:rPr lang="en-US" sz="2200" dirty="0">
                <a:latin typeface="Kruti Dev 010" pitchFamily="2" charset="0"/>
              </a:rPr>
              <a:t>½ 1973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laf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dk;Zok;h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fuLrkfjr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200" b="1" dirty="0" err="1">
                <a:latin typeface="Kruti Dev 010" pitchFamily="2" charset="0"/>
              </a:rPr>
              <a:t>xaHkhj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vijk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kksa</a:t>
            </a:r>
            <a:r>
              <a:rPr lang="en-US" sz="2200" b="1" dirty="0">
                <a:latin typeface="Kruti Dev 010" pitchFamily="2" charset="0"/>
              </a:rPr>
              <a:t> dh </a:t>
            </a:r>
            <a:r>
              <a:rPr lang="en-US" sz="2200" b="1" dirty="0" err="1">
                <a:latin typeface="Kruti Dev 010" pitchFamily="2" charset="0"/>
              </a:rPr>
              <a:t>tkap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fuLrkj.k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dk;Z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i</a:t>
            </a:r>
            <a:r>
              <a:rPr lang="en-US" sz="2200" b="1" dirty="0">
                <a:latin typeface="Kruti Dev 010" pitchFamily="2" charset="0"/>
              </a:rPr>
              <a:t>)</a:t>
            </a:r>
            <a:r>
              <a:rPr lang="en-US" sz="2200" b="1" dirty="0" err="1">
                <a:latin typeface="Kruti Dev 010" pitchFamily="2" charset="0"/>
              </a:rPr>
              <a:t>fr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ikyu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djrs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gq</a:t>
            </a:r>
            <a:r>
              <a:rPr lang="en-US" sz="2200" b="1" dirty="0">
                <a:latin typeface="Kruti Dev 010" pitchFamily="2" charset="0"/>
              </a:rPr>
              <a:t>, </a:t>
            </a:r>
            <a:r>
              <a:rPr lang="en-US" sz="2200" b="1" dirty="0" err="1">
                <a:latin typeface="Kruti Dev 010" pitchFamily="2" charset="0"/>
              </a:rPr>
              <a:t>t?kU</a:t>
            </a:r>
            <a:r>
              <a:rPr lang="en-US" sz="2200" b="1" dirty="0">
                <a:latin typeface="Kruti Dev 010" pitchFamily="2" charset="0"/>
              </a:rPr>
              <a:t>; </a:t>
            </a:r>
            <a:r>
              <a:rPr lang="en-US" sz="2200" b="1" dirty="0" err="1">
                <a:latin typeface="Kruti Dev 010" pitchFamily="2" charset="0"/>
              </a:rPr>
              <a:t>vijk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kksa</a:t>
            </a:r>
            <a:r>
              <a:rPr lang="en-US" sz="2200" b="1" dirty="0">
                <a:latin typeface="Kruti Dev 010" pitchFamily="2" charset="0"/>
              </a:rPr>
              <a:t> dh </a:t>
            </a:r>
            <a:r>
              <a:rPr lang="en-US" sz="2200" b="1" dirty="0" err="1">
                <a:latin typeface="Kruti Dev 010" pitchFamily="2" charset="0"/>
              </a:rPr>
              <a:t>tkap</a:t>
            </a:r>
            <a:r>
              <a:rPr lang="en-US" sz="2200" b="1" dirty="0">
                <a:latin typeface="Kruti Dev 010" pitchFamily="2" charset="0"/>
              </a:rPr>
              <a:t>%</a:t>
            </a:r>
            <a:endParaRPr lang="en-IN" sz="2200" b="1" dirty="0">
              <a:latin typeface="Kruti Dev 010" pitchFamily="2" charset="0"/>
            </a:endParaRPr>
          </a:p>
          <a:p>
            <a:endParaRPr lang="en-IN" sz="22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41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7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21768" y="7260"/>
            <a:ext cx="9144000" cy="841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'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kfDr;ka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mÙkjnkf;Ro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lsD’ku 8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14 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2015½</a:t>
            </a:r>
          </a:p>
        </p:txBody>
      </p:sp>
    </p:spTree>
    <p:extLst>
      <p:ext uri="{BB962C8B-B14F-4D97-AF65-F5344CB8AC3E}">
        <p14:creationId xmlns:p14="http://schemas.microsoft.com/office/powerpoint/2010/main" val="181511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" y="1395384"/>
            <a:ext cx="4312920" cy="509685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200" dirty="0">
                <a:latin typeface="Kruti Dev 010" pitchFamily="2" charset="0"/>
              </a:rPr>
              <a:t>vxj cPpk 16 o"kZ ls de </a:t>
            </a:r>
            <a:r>
              <a:rPr lang="pt-BR" sz="2200" dirty="0" smtClean="0">
                <a:latin typeface="Kruti Dev 010" pitchFamily="2" charset="0"/>
              </a:rPr>
              <a:t>mez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xaHkhj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vuqlkj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tk,xhA</a:t>
            </a:r>
            <a:endParaRPr lang="en-US" sz="2200" dirty="0" smtClean="0">
              <a:latin typeface="Kruti Dev 010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16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mez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vkjfEHkd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vkadyu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cksMZ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g </a:t>
            </a:r>
            <a:r>
              <a:rPr lang="en-US" sz="2200" dirty="0" err="1">
                <a:latin typeface="Kruti Dev 010" pitchFamily="2" charset="0"/>
              </a:rPr>
              <a:t>fopkj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dkuwuh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dk;Zok;h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o;Ld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vuqlkj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pyk;h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U;k;ky</a:t>
            </a:r>
            <a:r>
              <a:rPr lang="en-US" sz="2200" dirty="0">
                <a:latin typeface="Kruti Dev 010" pitchFamily="2" charset="0"/>
              </a:rPr>
              <a:t>;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LFkkukarfjr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 smtClean="0">
              <a:latin typeface="Kruti Dev 010" pitchFamily="2" charset="0"/>
            </a:endParaRPr>
          </a:p>
          <a:p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vkjfEHkd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g </a:t>
            </a:r>
            <a:r>
              <a:rPr lang="en-US" sz="2200" dirty="0" err="1" smtClean="0">
                <a:latin typeface="Kruti Dev 010" pitchFamily="2" charset="0"/>
              </a:rPr>
              <a:t>lksprk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fuLrkj.k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cksMZ</a:t>
            </a:r>
            <a:r>
              <a:rPr lang="en-US" sz="2200" dirty="0" smtClean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xaHkhj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ikyu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)</a:t>
            </a:r>
            <a:r>
              <a:rPr lang="en-US" sz="2200" dirty="0" err="1">
                <a:latin typeface="Kruti Dev 010" pitchFamily="2" charset="0"/>
              </a:rPr>
              <a:t>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tk,xkA</a:t>
            </a:r>
            <a:endParaRPr lang="en-IN" sz="22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41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7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080" y="2261616"/>
            <a:ext cx="3968030" cy="320954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21768" y="7260"/>
            <a:ext cx="9144000" cy="841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'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kfDr;ka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mÙkjnkf;Ro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lsD’ku 8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14 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2015½</a:t>
            </a:r>
          </a:p>
        </p:txBody>
      </p:sp>
    </p:spTree>
    <p:extLst>
      <p:ext uri="{BB962C8B-B14F-4D97-AF65-F5344CB8AC3E}">
        <p14:creationId xmlns:p14="http://schemas.microsoft.com/office/powerpoint/2010/main" val="75382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vU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egRoiw.kZ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mÙkjnkf;Ro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63880" y="1155412"/>
            <a:ext cx="3794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s-ES" sz="2400" dirty="0" err="1" smtClean="0">
                <a:latin typeface="Kruti Dev 010" pitchFamily="2" charset="0"/>
              </a:rPr>
              <a:t>dh</a:t>
            </a:r>
            <a:r>
              <a:rPr lang="es-ES" sz="2400" dirty="0" smtClean="0">
                <a:latin typeface="Kruti Dev 010" pitchFamily="2" charset="0"/>
              </a:rPr>
              <a:t> </a:t>
            </a:r>
            <a:r>
              <a:rPr lang="es-ES" sz="2400" dirty="0" err="1">
                <a:latin typeface="Kruti Dev 010" pitchFamily="2" charset="0"/>
              </a:rPr>
              <a:t>ns</a:t>
            </a:r>
            <a:r>
              <a:rPr lang="es-ES" sz="2400" dirty="0">
                <a:latin typeface="Kruti Dev 010" pitchFamily="2" charset="0"/>
              </a:rPr>
              <a:t>[</a:t>
            </a:r>
            <a:r>
              <a:rPr lang="es-ES" sz="2400" dirty="0" err="1">
                <a:latin typeface="Kruti Dev 010" pitchFamily="2" charset="0"/>
              </a:rPr>
              <a:t>kjs</a:t>
            </a:r>
            <a:r>
              <a:rPr lang="es-ES" sz="2400" dirty="0">
                <a:latin typeface="Kruti Dev 010" pitchFamily="2" charset="0"/>
              </a:rPr>
              <a:t>[k </a:t>
            </a:r>
            <a:r>
              <a:rPr lang="es-ES" sz="2400" dirty="0" err="1">
                <a:latin typeface="Kruti Dev 010" pitchFamily="2" charset="0"/>
              </a:rPr>
              <a:t>dk</a:t>
            </a:r>
            <a:r>
              <a:rPr lang="es-ES" sz="2400" dirty="0">
                <a:latin typeface="Kruti Dev 010" pitchFamily="2" charset="0"/>
              </a:rPr>
              <a:t> </a:t>
            </a:r>
            <a:r>
              <a:rPr lang="es-ES" sz="2400" dirty="0" err="1">
                <a:latin typeface="Kruti Dev 010" pitchFamily="2" charset="0"/>
              </a:rPr>
              <a:t>ekg</a:t>
            </a:r>
            <a:r>
              <a:rPr lang="es-ES" sz="2400" dirty="0">
                <a:latin typeface="Kruti Dev 010" pitchFamily="2" charset="0"/>
              </a:rPr>
              <a:t> esa de </a:t>
            </a:r>
            <a:r>
              <a:rPr lang="es-ES" sz="2400" dirty="0" err="1">
                <a:latin typeface="Kruti Dev 010" pitchFamily="2" charset="0"/>
              </a:rPr>
              <a:t>ls</a:t>
            </a:r>
            <a:r>
              <a:rPr lang="es-ES" sz="2400" dirty="0">
                <a:latin typeface="Kruti Dev 010" pitchFamily="2" charset="0"/>
              </a:rPr>
              <a:t> </a:t>
            </a:r>
            <a:r>
              <a:rPr lang="es-ES" sz="2400" dirty="0" smtClean="0">
                <a:latin typeface="Kruti Dev 010" pitchFamily="2" charset="0"/>
              </a:rPr>
              <a:t>de </a:t>
            </a:r>
            <a:r>
              <a:rPr lang="en-US" sz="2400" dirty="0" smtClean="0">
                <a:latin typeface="Kruti Dev 010" pitchFamily="2" charset="0"/>
              </a:rPr>
              <a:t>,</a:t>
            </a:r>
            <a:r>
              <a:rPr lang="en-US" sz="2400" dirty="0">
                <a:latin typeface="Kruti Dev 010" pitchFamily="2" charset="0"/>
              </a:rPr>
              <a:t>d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ljdkj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xq.koÙkk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laLrqfr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HkstukA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f’kdk;r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>
                <a:latin typeface="Kruti Dev 010" pitchFamily="2" charset="0"/>
              </a:rPr>
              <a:t>f[</a:t>
            </a:r>
            <a:r>
              <a:rPr lang="en-US" sz="2400" dirty="0" err="1">
                <a:latin typeface="Kruti Dev 010" pitchFamily="2" charset="0"/>
              </a:rPr>
              <a:t>kykQ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izFke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lwpuk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446" y="1408636"/>
            <a:ext cx="4540560" cy="389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5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4840" y="1566892"/>
            <a:ext cx="7894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f[</a:t>
            </a:r>
            <a:r>
              <a:rPr lang="en-US" sz="2400" dirty="0" err="1">
                <a:latin typeface="Kruti Dev 010" pitchFamily="2" charset="0"/>
              </a:rPr>
              <a:t>kykQ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dh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f’kdk;r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nsukA</a:t>
            </a:r>
            <a:endParaRPr lang="en-US" sz="24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dkjkoklksa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Jails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fu;fer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;g ns[</a:t>
            </a:r>
            <a:r>
              <a:rPr lang="en-US" sz="2400" dirty="0" err="1">
                <a:latin typeface="Kruti Dev 010" pitchFamily="2" charset="0"/>
              </a:rPr>
              <a:t>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cUnh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rqjUr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tsy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fuxjkuh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LFkkukarfjr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djokukA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le; dh </a:t>
            </a:r>
            <a:r>
              <a:rPr lang="en-US" sz="2400" dirty="0" err="1">
                <a:latin typeface="Kruti Dev 010" pitchFamily="2" charset="0"/>
              </a:rPr>
              <a:t>lekfIr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</a:t>
            </a:r>
            <a:r>
              <a:rPr lang="en-US" sz="2400" dirty="0">
                <a:latin typeface="Kruti Dev 010" pitchFamily="2" charset="0"/>
              </a:rPr>
              <a:t>)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dkxtkrksa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Nkuchu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?</a:t>
            </a:r>
            <a:r>
              <a:rPr lang="en-US" sz="2400" dirty="0" err="1">
                <a:latin typeface="Kruti Dev 010" pitchFamily="2" charset="0"/>
              </a:rPr>
              <a:t>kksf"kr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21768" y="253437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vU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egRoiw.kZ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mÙkjnkf;Ro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37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418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ckWDl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1%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Rofjr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rFkk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fu"i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{k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dk;Zok;h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pj.k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¼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lsD’ku 15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sz="27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7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2015½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63880" y="1155412"/>
            <a:ext cx="4434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kq</a:t>
            </a:r>
            <a:r>
              <a:rPr lang="en-US" sz="2400" dirty="0">
                <a:latin typeface="Kruti Dev 010" pitchFamily="2" charset="0"/>
              </a:rPr>
              <a:t>: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le;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g </a:t>
            </a:r>
            <a:r>
              <a:rPr lang="en-US" sz="2400" dirty="0" err="1" smtClean="0">
                <a:latin typeface="Kruti Dev 010" pitchFamily="2" charset="0"/>
              </a:rPr>
              <a:t>larqf"V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mYya?ku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odhy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ifjoh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]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kkjkRed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dne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mBk,aA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ftruk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mrus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lgt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</a:t>
            </a:r>
            <a:r>
              <a:rPr lang="en-US" sz="2400" dirty="0">
                <a:latin typeface="Kruti Dev 010" pitchFamily="2" charset="0"/>
              </a:rPr>
              <a:t>=or~ </a:t>
            </a:r>
            <a:r>
              <a:rPr lang="en-US" sz="2400" dirty="0" err="1">
                <a:latin typeface="Kruti Dev 010" pitchFamily="2" charset="0"/>
              </a:rPr>
              <a:t>okrkoj.k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tk,A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le{k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Hkkxhnkjh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volj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feysA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080" y="1341119"/>
            <a:ext cx="4026625" cy="323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9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4858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/>
            </a:r>
            <a:br>
              <a:rPr lang="en-IN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86591"/>
            <a:ext cx="8229600" cy="4438436"/>
          </a:xfrm>
        </p:spPr>
        <p:txBody>
          <a:bodyPr>
            <a:normAutofit fontScale="62500" lnSpcReduction="20000"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err="1">
                <a:latin typeface="Kruti Dev 010" pitchFamily="2" charset="0"/>
              </a:rPr>
              <a:t>dkuwu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mYya?ku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okys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cPpksa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dh </a:t>
            </a:r>
            <a:r>
              <a:rPr lang="en-US" dirty="0" err="1">
                <a:latin typeface="Kruti Dev 010" pitchFamily="2" charset="0"/>
              </a:rPr>
              <a:t>fofHkUu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Jsf.k;ksa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vyx&amp;vyx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çfØ;k,a</a:t>
            </a:r>
            <a:r>
              <a:rPr lang="en-US" dirty="0">
                <a:latin typeface="Kruti Dev 010" pitchFamily="2" charset="0"/>
              </a:rPr>
              <a:t>&amp; </a:t>
            </a:r>
            <a:r>
              <a:rPr lang="en-US" dirty="0" err="1">
                <a:latin typeface="Kruti Dev 010" pitchFamily="2" charset="0"/>
              </a:rPr>
              <a:t>vijk</a:t>
            </a:r>
            <a:r>
              <a:rPr lang="en-US" dirty="0">
                <a:latin typeface="Kruti Dev 010" pitchFamily="2" charset="0"/>
              </a:rPr>
              <a:t>/k dh </a:t>
            </a:r>
            <a:r>
              <a:rPr lang="en-US" dirty="0" err="1">
                <a:latin typeface="Kruti Dev 010" pitchFamily="2" charset="0"/>
              </a:rPr>
              <a:t>vk;q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ç—</a:t>
            </a:r>
            <a:r>
              <a:rPr lang="en-US" dirty="0" err="1">
                <a:latin typeface="Kruti Dev 010" pitchFamily="2" charset="0"/>
              </a:rPr>
              <a:t>fr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vk</a:t>
            </a:r>
            <a:r>
              <a:rPr lang="en-US" dirty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ij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smtClean="0"/>
              <a:t>[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kkjk</a:t>
            </a:r>
            <a:r>
              <a:rPr lang="en-US" dirty="0">
                <a:latin typeface="Kruti Dev 010" pitchFamily="2" charset="0"/>
              </a:rPr>
              <a:t> 6] 14] 15] 18] 19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smtClean="0">
                <a:latin typeface="Kruti Dev 010" pitchFamily="2" charset="0"/>
              </a:rPr>
              <a:t>20</a:t>
            </a:r>
            <a:r>
              <a:rPr lang="en-US" dirty="0" smtClean="0"/>
              <a:t>]</a:t>
            </a:r>
            <a:endParaRPr lang="en-US" dirty="0" smtClean="0"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err="1">
                <a:latin typeface="Kruti Dev 010" pitchFamily="2" charset="0"/>
              </a:rPr>
              <a:t>cksMZ</a:t>
            </a:r>
            <a:r>
              <a:rPr lang="en-US" dirty="0">
                <a:latin typeface="Kruti Dev 010" pitchFamily="2" charset="0"/>
              </a:rPr>
              <a:t> ls </a:t>
            </a:r>
            <a:r>
              <a:rPr lang="en-US" dirty="0" err="1">
                <a:latin typeface="Kruti Dev 010" pitchFamily="2" charset="0"/>
              </a:rPr>
              <a:t>cPpksa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U;k;ky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dkuwu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mYya?ku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okys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cPpksa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ls </a:t>
            </a:r>
            <a:r>
              <a:rPr lang="en-US" dirty="0" err="1">
                <a:latin typeface="Kruti Dev 010" pitchFamily="2" charset="0"/>
              </a:rPr>
              <a:t>tqM+s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ekeyksa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LFkkukarj.k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smtClean="0"/>
              <a:t>[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kkjk</a:t>
            </a:r>
            <a:r>
              <a:rPr lang="en-US" dirty="0">
                <a:latin typeface="Kruti Dev 010" pitchFamily="2" charset="0"/>
              </a:rPr>
              <a:t> 18 ¼3</a:t>
            </a:r>
            <a:r>
              <a:rPr lang="en-US" dirty="0" smtClean="0">
                <a:latin typeface="Kruti Dev 010" pitchFamily="2" charset="0"/>
              </a:rPr>
              <a:t>½</a:t>
            </a:r>
            <a:r>
              <a:rPr lang="en-US" dirty="0" smtClean="0"/>
              <a:t>]</a:t>
            </a:r>
            <a:endParaRPr lang="en-US" dirty="0" smtClean="0"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err="1" smtClean="0">
                <a:latin typeface="Kruti Dev 010" pitchFamily="2" charset="0"/>
              </a:rPr>
              <a:t>iwoZO;kih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izHkko</a:t>
            </a:r>
            <a:r>
              <a:rPr lang="en-US" dirty="0" smtClean="0">
                <a:latin typeface="Kruti Dev 010" pitchFamily="2" charset="0"/>
              </a:rPr>
              <a:t>% </a:t>
            </a:r>
            <a:r>
              <a:rPr lang="en-US" dirty="0" err="1" smtClean="0">
                <a:latin typeface="Kruti Dev 010" pitchFamily="2" charset="0"/>
              </a:rPr>
              <a:t>cPpk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gksus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nkok</a:t>
            </a:r>
            <a:r>
              <a:rPr lang="en-US" dirty="0" smtClean="0">
                <a:latin typeface="Kruti Dev 010" pitchFamily="2" charset="0"/>
              </a:rPr>
              <a:t>% </a:t>
            </a:r>
            <a:r>
              <a:rPr lang="en-US" dirty="0" err="1" smtClean="0">
                <a:latin typeface="Kruti Dev 010" pitchFamily="2" charset="0"/>
              </a:rPr>
              <a:t>cPpk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gksus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nkok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fdlh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Hkh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U;k;ky</a:t>
            </a:r>
            <a:r>
              <a:rPr lang="en-US" dirty="0" smtClean="0">
                <a:latin typeface="Kruti Dev 010" pitchFamily="2" charset="0"/>
              </a:rPr>
              <a:t>; </a:t>
            </a:r>
            <a:r>
              <a:rPr lang="en-US" dirty="0" err="1" smtClean="0">
                <a:latin typeface="Kruti Dev 010" pitchFamily="2" charset="0"/>
              </a:rPr>
              <a:t>esa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dsl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 smtClean="0">
                <a:latin typeface="Kruti Dev 010" pitchFamily="2" charset="0"/>
              </a:rPr>
              <a:t>fdlh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Hkh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Lrj</a:t>
            </a:r>
            <a:r>
              <a:rPr lang="en-US" dirty="0" smtClean="0">
                <a:latin typeface="Kruti Dev 010" pitchFamily="2" charset="0"/>
              </a:rPr>
              <a:t>] </a:t>
            </a:r>
            <a:r>
              <a:rPr lang="en-US" dirty="0" err="1" smtClean="0">
                <a:latin typeface="Kruti Dev 010" pitchFamily="2" charset="0"/>
              </a:rPr>
              <a:t>dsl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 smtClean="0">
                <a:latin typeface="Kruti Dev 010" pitchFamily="2" charset="0"/>
              </a:rPr>
              <a:t>fuiVku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 smtClean="0">
                <a:latin typeface="Kruti Dev 010" pitchFamily="2" charset="0"/>
              </a:rPr>
              <a:t>ckn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Hkh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mBk;k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tk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ldrk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/>
              <a:t>[</a:t>
            </a:r>
            <a:r>
              <a:rPr lang="en-US" dirty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kkjk</a:t>
            </a:r>
            <a:r>
              <a:rPr lang="en-US" dirty="0">
                <a:latin typeface="Kruti Dev 010" pitchFamily="2" charset="0"/>
              </a:rPr>
              <a:t> 9 ¼1½</a:t>
            </a:r>
            <a:r>
              <a:rPr lang="en-US" dirty="0"/>
              <a:t>]</a:t>
            </a:r>
            <a:endParaRPr lang="en-US" dirty="0" smtClean="0"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err="1" smtClean="0">
                <a:latin typeface="Kruti Dev 010" pitchFamily="2" charset="0"/>
              </a:rPr>
              <a:t>dkuwu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mYya?ku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okys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cPpksa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ds </a:t>
            </a:r>
            <a:r>
              <a:rPr lang="en-US" dirty="0" err="1">
                <a:latin typeface="Kruti Dev 010" pitchFamily="2" charset="0"/>
              </a:rPr>
              <a:t>ekeyksa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vkxs</a:t>
            </a:r>
            <a:r>
              <a:rPr lang="en-US" dirty="0">
                <a:latin typeface="Kruti Dev 010" pitchFamily="2" charset="0"/>
              </a:rPr>
              <a:t> c&lt;+</a:t>
            </a:r>
            <a:r>
              <a:rPr lang="en-US" dirty="0" err="1">
                <a:latin typeface="Kruti Dev 010" pitchFamily="2" charset="0"/>
              </a:rPr>
              <a:t>kus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dksbZ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vU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vnkyr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fd'kksj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U;k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cksMZ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vkxs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tkap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fuiVku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ykbZ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xbZ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smtClean="0"/>
              <a:t>[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kkjk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9 </a:t>
            </a:r>
            <a:r>
              <a:rPr lang="en-US" dirty="0" smtClean="0">
                <a:latin typeface="Kruti Dev 010" pitchFamily="2" charset="0"/>
              </a:rPr>
              <a:t>¼2½</a:t>
            </a:r>
            <a:r>
              <a:rPr lang="en-US" dirty="0" smtClean="0"/>
              <a:t>]</a:t>
            </a:r>
            <a:endParaRPr lang="en-US" dirty="0" smtClean="0"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err="1">
                <a:latin typeface="Kruti Dev 010" pitchFamily="2" charset="0"/>
              </a:rPr>
              <a:t>mi;qä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vkns'kksa@ltk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fd'kksj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U;k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cskMZ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vykok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fdlh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vU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vnkyr</a:t>
            </a:r>
            <a:r>
              <a:rPr lang="en-US" dirty="0">
                <a:latin typeface="Kruti Dev 010" pitchFamily="2" charset="0"/>
              </a:rPr>
              <a:t> }</a:t>
            </a:r>
            <a:r>
              <a:rPr lang="en-US" dirty="0" err="1">
                <a:latin typeface="Kruti Dev 010" pitchFamily="2" charset="0"/>
              </a:rPr>
              <a:t>kjk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fuiVk</a:t>
            </a:r>
            <a:r>
              <a:rPr lang="en-US" dirty="0">
                <a:latin typeface="Kruti Dev 010" pitchFamily="2" charset="0"/>
              </a:rPr>
              <a:t>, x, </a:t>
            </a:r>
            <a:r>
              <a:rPr lang="en-US" dirty="0" err="1">
                <a:latin typeface="Kruti Dev 010" pitchFamily="2" charset="0"/>
              </a:rPr>
              <a:t>dkuwu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mYya?ku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okys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ckyd</a:t>
            </a:r>
            <a:r>
              <a:rPr lang="en-US" dirty="0">
                <a:latin typeface="Kruti Dev 010" pitchFamily="2" charset="0"/>
              </a:rPr>
              <a:t>  ds </a:t>
            </a:r>
            <a:r>
              <a:rPr lang="en-US" dirty="0" err="1" smtClean="0">
                <a:latin typeface="Kruti Dev 010" pitchFamily="2" charset="0"/>
              </a:rPr>
              <a:t>ekeys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smtClean="0"/>
              <a:t>[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 smtClean="0">
                <a:latin typeface="Kruti Dev 010" pitchFamily="2" charset="0"/>
              </a:rPr>
              <a:t>kkjk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9 ¼3</a:t>
            </a:r>
            <a:r>
              <a:rPr lang="en-US" dirty="0" smtClean="0">
                <a:latin typeface="Kruti Dev 010" pitchFamily="2" charset="0"/>
              </a:rPr>
              <a:t>½</a:t>
            </a:r>
            <a:r>
              <a:rPr lang="en-US" dirty="0" smtClean="0"/>
              <a:t>]</a:t>
            </a:r>
            <a:r>
              <a:rPr lang="en-US" dirty="0" smtClean="0">
                <a:latin typeface="Kruti Dev 010" pitchFamily="2" charset="0"/>
              </a:rPr>
              <a:t> 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err="1">
                <a:latin typeface="Kruti Dev 010" pitchFamily="2" charset="0"/>
              </a:rPr>
              <a:t>iqjkus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dkuwu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vuqlkj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tkjh</a:t>
            </a:r>
            <a:r>
              <a:rPr lang="en-US" dirty="0">
                <a:latin typeface="Kruti Dev 010" pitchFamily="2" charset="0"/>
              </a:rPr>
              <a:t> j[</a:t>
            </a:r>
            <a:r>
              <a:rPr lang="en-US" dirty="0" err="1">
                <a:latin typeface="Kruti Dev 010" pitchFamily="2" charset="0"/>
              </a:rPr>
              <a:t>kus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 smtClean="0">
                <a:latin typeface="Kruti Dev 010" pitchFamily="2" charset="0"/>
              </a:rPr>
              <a:t>cksMZ@U;k;ky</a:t>
            </a:r>
            <a:r>
              <a:rPr lang="en-US" dirty="0">
                <a:latin typeface="Kruti Dev 010" pitchFamily="2" charset="0"/>
              </a:rPr>
              <a:t>; ds le{k </a:t>
            </a:r>
            <a:r>
              <a:rPr lang="en-US" dirty="0" err="1">
                <a:latin typeface="Kruti Dev 010" pitchFamily="2" charset="0"/>
              </a:rPr>
              <a:t>yafcr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dk;Zokgh</a:t>
            </a:r>
            <a:r>
              <a:rPr lang="en-US" dirty="0" smtClean="0">
                <a:latin typeface="Kruti Dev 010" pitchFamily="2" charset="0"/>
              </a:rPr>
              <a:t> </a:t>
            </a:r>
            <a:br>
              <a:rPr lang="en-US" dirty="0" smtClean="0">
                <a:latin typeface="Kruti Dev 010" pitchFamily="2" charset="0"/>
              </a:rPr>
            </a:br>
            <a:r>
              <a:rPr lang="en-US" dirty="0" smtClean="0"/>
              <a:t>[</a:t>
            </a:r>
            <a:r>
              <a:rPr lang="en-US" dirty="0" smtClean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kkjk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smtClean="0">
                <a:latin typeface="Kruti Dev 010" pitchFamily="2" charset="0"/>
              </a:rPr>
              <a:t>25</a:t>
            </a:r>
            <a:r>
              <a:rPr lang="en-US" dirty="0" smtClean="0"/>
              <a:t>]</a:t>
            </a:r>
            <a:endParaRPr lang="en-IN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-1"/>
            <a:ext cx="9144000" cy="1349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47260"/>
            <a:ext cx="9144000" cy="1055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2015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ckjs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lkFk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O;ogkj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yk;k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x;k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ifjorZu</a:t>
            </a:r>
            <a:endParaRPr lang="en-US" sz="32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23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4858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/>
            </a:r>
            <a:br>
              <a:rPr lang="en-IN" dirty="0" smtClean="0"/>
            </a:b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283" t="20386" r="33326" b="9227"/>
          <a:stretch/>
        </p:blipFill>
        <p:spPr>
          <a:xfrm>
            <a:off x="2136775" y="1335164"/>
            <a:ext cx="5241925" cy="54272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-1"/>
            <a:ext cx="9144000" cy="1349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47260"/>
            <a:ext cx="9144000" cy="1055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l= 2&amp;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  <a:p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lacfU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kr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15540" y="3835426"/>
            <a:ext cx="4503420" cy="432047"/>
          </a:xfrm>
          <a:prstGeom prst="roundRect">
            <a:avLst/>
          </a:prstGeom>
          <a:solidFill>
            <a:srgbClr val="E0EC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rqjUr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ekrk&amp;firk@vfHkHkkod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ftyk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fof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/k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lsok,a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izkf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¼</a:t>
            </a:r>
            <a:r>
              <a:rPr lang="en-US" sz="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DLSA</a:t>
            </a:r>
            <a:r>
              <a:rPr lang="en-US" sz="1200" dirty="0" smtClean="0">
                <a:solidFill>
                  <a:schemeClr val="tx1"/>
                </a:solidFill>
                <a:latin typeface="Kruti Dev 010" pitchFamily="2" charset="0"/>
              </a:rPr>
              <a:t>½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endParaRPr lang="en-US" sz="1200" dirty="0">
              <a:solidFill>
                <a:schemeClr val="tx1"/>
              </a:solidFill>
              <a:latin typeface="Kruti Dev 010" pitchFamily="2" charset="0"/>
            </a:endParaRPr>
          </a:p>
          <a:p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dkuwuh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lgk;rk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iznku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lwfpr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djsxh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{Rule 8 (3) (vii) &amp;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(1) (</a:t>
            </a:r>
            <a:r>
              <a:rPr lang="en-US" sz="9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)}</a:t>
            </a:r>
            <a:endParaRPr lang="en-US" sz="9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072640" y="4368826"/>
            <a:ext cx="5431246" cy="538454"/>
          </a:xfrm>
          <a:prstGeom prst="roundRect">
            <a:avLst/>
          </a:prstGeom>
          <a:solidFill>
            <a:srgbClr val="E0EC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}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ifjoh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lkekftd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fjiksVZ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(SIR)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rS;kj</a:t>
            </a:r>
            <a:endParaRPr lang="en-US" sz="1200" dirty="0">
              <a:solidFill>
                <a:schemeClr val="tx1"/>
              </a:solidFill>
              <a:latin typeface="Kruti Dev 010" pitchFamily="2" charset="0"/>
            </a:endParaRPr>
          </a:p>
          <a:p>
            <a:pPr algn="ctr"/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djuk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nks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lIrkg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Hkhrj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fd’kksj</a:t>
            </a:r>
            <a:r>
              <a:rPr lang="en-US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U;k</a:t>
            </a:r>
            <a:r>
              <a:rPr lang="en-US" sz="1200" dirty="0" smtClean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US" sz="1200" dirty="0" smtClean="0">
                <a:solidFill>
                  <a:schemeClr val="tx1"/>
                </a:solidFill>
                <a:latin typeface="Kruti Dev 010" pitchFamily="2" charset="0"/>
              </a:rPr>
              <a:t> ds le{k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is'k</a:t>
            </a:r>
            <a:r>
              <a:rPr lang="en-US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Kruti Dev 010" pitchFamily="2" charset="0"/>
              </a:rPr>
              <a:t>djuk</a:t>
            </a:r>
            <a:r>
              <a:rPr lang="en-US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(1) (ii)</a:t>
            </a:r>
            <a:endParaRPr lang="en-US" sz="5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1753" y="1857095"/>
            <a:ext cx="2600960" cy="514428"/>
          </a:xfrm>
          <a:prstGeom prst="roundRect">
            <a:avLst/>
          </a:prstGeom>
          <a:solidFill>
            <a:srgbClr val="E0EC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dkuwu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mYYk?kau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vkjksfir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iqfYkl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fo'ks"k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fd'kksj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bdkbZ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}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latin typeface="Kruti Dev 010" pitchFamily="2" charset="0"/>
              </a:rPr>
              <a:t>idM+uk</a:t>
            </a:r>
            <a:r>
              <a:rPr lang="en-GB" sz="1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GB" sz="1200" dirty="0" err="1">
                <a:solidFill>
                  <a:schemeClr val="tx1"/>
                </a:solidFill>
                <a:latin typeface="Kruti Dev 010" pitchFamily="2" charset="0"/>
              </a:rPr>
              <a:t>lsD'ku</a:t>
            </a:r>
            <a:r>
              <a:rPr lang="en-GB" sz="1200" dirty="0">
                <a:solidFill>
                  <a:schemeClr val="tx1"/>
                </a:solidFill>
                <a:latin typeface="Kruti Dev 010" pitchFamily="2" charset="0"/>
              </a:rPr>
              <a:t> 10 ¼1½</a:t>
            </a:r>
            <a:r>
              <a:rPr lang="en-GB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sz="9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8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8909" y="1425943"/>
            <a:ext cx="4978403" cy="494150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 smtClean="0">
                <a:solidFill>
                  <a:srgbClr val="00B050"/>
                </a:solidFill>
                <a:latin typeface="Kruti Dev 010" pitchFamily="2" charset="0"/>
              </a:rPr>
              <a:t>D;k</a:t>
            </a:r>
            <a:r>
              <a:rPr lang="en-US" sz="2400" b="1" dirty="0" smtClean="0">
                <a:solidFill>
                  <a:srgbClr val="00B05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Kruti Dev 010" pitchFamily="2" charset="0"/>
              </a:rPr>
              <a:t>djsa</a:t>
            </a:r>
            <a:r>
              <a:rPr lang="en-US" sz="2400" b="1" dirty="0">
                <a:solidFill>
                  <a:srgbClr val="00B050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00B050"/>
                </a:solidFill>
                <a:latin typeface="Kruti Dev 010" pitchFamily="2" charset="0"/>
              </a:rPr>
              <a:t>¼lsD’ku 10 </a:t>
            </a:r>
            <a:r>
              <a:rPr lang="en-US" sz="2400" b="1" dirty="0" err="1" smtClean="0">
                <a:solidFill>
                  <a:srgbClr val="00B050"/>
                </a:solidFill>
                <a:latin typeface="Kruti Dev 010" pitchFamily="2" charset="0"/>
              </a:rPr>
              <a:t>vkSj</a:t>
            </a:r>
            <a:r>
              <a:rPr lang="en-US" sz="2400" b="1" dirty="0" smtClean="0">
                <a:solidFill>
                  <a:srgbClr val="00B050"/>
                </a:solidFill>
                <a:latin typeface="Kruti Dev 010" pitchFamily="2" charset="0"/>
              </a:rPr>
              <a:t> #y 8½</a:t>
            </a:r>
            <a:endParaRPr lang="en-IN" sz="2400" dirty="0">
              <a:solidFill>
                <a:srgbClr val="00B050"/>
              </a:solidFill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fe</a:t>
            </a:r>
            <a:r>
              <a:rPr lang="en-US" sz="2200" dirty="0" smtClean="0">
                <a:latin typeface="Kruti Dev 010" pitchFamily="2" charset="0"/>
              </a:rPr>
              <a:t>=or~ </a:t>
            </a:r>
            <a:r>
              <a:rPr lang="en-US" sz="2200" dirty="0" err="1" smtClean="0">
                <a:latin typeface="Kruti Dev 010" pitchFamily="2" charset="0"/>
              </a:rPr>
              <a:t>LFkku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tk,aA</a:t>
            </a:r>
            <a:endParaRPr lang="en-US" sz="2200" dirty="0" smtClean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N" sz="2200" dirty="0" err="1" smtClean="0">
                <a:latin typeface="Kruti Dev 010" pitchFamily="2" charset="0"/>
              </a:rPr>
              <a:t>cPps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dks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fd’kksj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U;k</a:t>
            </a:r>
            <a:r>
              <a:rPr lang="en-IN" sz="2200" dirty="0" smtClean="0">
                <a:latin typeface="Kruti Dev 010" pitchFamily="2" charset="0"/>
              </a:rPr>
              <a:t>; </a:t>
            </a:r>
            <a:r>
              <a:rPr lang="en-IN" sz="2200" dirty="0" err="1" smtClean="0">
                <a:latin typeface="Kruti Dev 010" pitchFamily="2" charset="0"/>
              </a:rPr>
              <a:t>cksMZ</a:t>
            </a:r>
            <a:r>
              <a:rPr lang="en-IN" sz="2200" dirty="0" smtClean="0">
                <a:latin typeface="Kruti Dev 010" pitchFamily="2" charset="0"/>
              </a:rPr>
              <a:t> ds le{k </a:t>
            </a:r>
            <a:r>
              <a:rPr lang="en-IN" sz="2200" dirty="0" err="1" smtClean="0">
                <a:latin typeface="Kruti Dev 010" pitchFamily="2" charset="0"/>
              </a:rPr>
              <a:t>fgjklr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esa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ysus</a:t>
            </a:r>
            <a:r>
              <a:rPr lang="en-IN" sz="2200" dirty="0" smtClean="0">
                <a:latin typeface="Kruti Dev 010" pitchFamily="2" charset="0"/>
              </a:rPr>
              <a:t> ds 24 ?</a:t>
            </a:r>
            <a:r>
              <a:rPr lang="en-IN" sz="2200" dirty="0" err="1" smtClean="0">
                <a:latin typeface="Kruti Dev 010" pitchFamily="2" charset="0"/>
              </a:rPr>
              <a:t>kaVs</a:t>
            </a:r>
            <a:r>
              <a:rPr lang="en-IN" sz="2200" dirty="0" smtClean="0">
                <a:latin typeface="Kruti Dev 010" pitchFamily="2" charset="0"/>
              </a:rPr>
              <a:t> ds </a:t>
            </a:r>
            <a:r>
              <a:rPr lang="en-IN" sz="2200" dirty="0" err="1" smtClean="0">
                <a:latin typeface="Kruti Dev 010" pitchFamily="2" charset="0"/>
              </a:rPr>
              <a:t>vanj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izLrqr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djsasA</a:t>
            </a:r>
            <a:r>
              <a:rPr lang="en-IN" sz="2200" dirty="0" smtClean="0">
                <a:latin typeface="Kruti Dev 010" pitchFamily="2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N" sz="2200" dirty="0" err="1" smtClean="0">
                <a:latin typeface="Kruti Dev 010" pitchFamily="2" charset="0"/>
              </a:rPr>
              <a:t>Ckky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dY;k.k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vf</a:t>
            </a:r>
            <a:r>
              <a:rPr lang="en-IN" sz="2200" dirty="0" smtClean="0">
                <a:latin typeface="Kruti Dev 010" pitchFamily="2" charset="0"/>
              </a:rPr>
              <a:t>/</a:t>
            </a:r>
            <a:r>
              <a:rPr lang="en-IN" sz="2200" dirty="0" err="1" smtClean="0">
                <a:latin typeface="Kruti Dev 010" pitchFamily="2" charset="0"/>
              </a:rPr>
              <a:t>kdkjh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dks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lkns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diM+s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esa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gksuk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pkfg</a:t>
            </a:r>
            <a:r>
              <a:rPr lang="en-IN" sz="2200" dirty="0" smtClean="0">
                <a:latin typeface="Kruti Dev 010" pitchFamily="2" charset="0"/>
              </a:rPr>
              <a:t>,] </a:t>
            </a:r>
            <a:r>
              <a:rPr lang="en-IN" sz="2200" dirty="0" err="1" smtClean="0">
                <a:latin typeface="Kruti Dev 010" pitchFamily="2" charset="0"/>
              </a:rPr>
              <a:t>onhZ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esa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ughaA</a:t>
            </a:r>
            <a:r>
              <a:rPr lang="en-IN" sz="2200" dirty="0" smtClean="0">
                <a:latin typeface="Kruti Dev 010" pitchFamily="2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N" sz="2200" dirty="0" err="1" smtClean="0">
                <a:latin typeface="Kruti Dev 010" pitchFamily="2" charset="0"/>
              </a:rPr>
              <a:t>cPps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ij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fdlh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rjg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dk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ncko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Mkyus</a:t>
            </a:r>
            <a:r>
              <a:rPr lang="en-IN" sz="2200" dirty="0" smtClean="0">
                <a:latin typeface="Kruti Dev 010" pitchFamily="2" charset="0"/>
              </a:rPr>
              <a:t> ;k </a:t>
            </a:r>
            <a:r>
              <a:rPr lang="en-IN" sz="2200" dirty="0" err="1" smtClean="0">
                <a:latin typeface="Kruti Dev 010" pitchFamily="2" charset="0"/>
              </a:rPr>
              <a:t>tcjnLrh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djuk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fu"ks</a:t>
            </a:r>
            <a:r>
              <a:rPr lang="en-IN" sz="2200" dirty="0" smtClean="0">
                <a:latin typeface="Kruti Dev 010" pitchFamily="2" charset="0"/>
              </a:rPr>
              <a:t>/k </a:t>
            </a:r>
            <a:r>
              <a:rPr lang="en-IN" sz="2200" dirty="0" err="1" smtClean="0">
                <a:latin typeface="Kruti Dev 010" pitchFamily="2" charset="0"/>
              </a:rPr>
              <a:t>gSA</a:t>
            </a:r>
            <a:r>
              <a:rPr lang="en-IN" sz="2200" dirty="0" smtClean="0">
                <a:latin typeface="Kruti Dev 010" pitchFamily="2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IN" sz="2200" dirty="0" err="1" smtClean="0">
                <a:latin typeface="Kruti Dev 010" pitchFamily="2" charset="0"/>
              </a:rPr>
              <a:t>cPps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dks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mlds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ekrk&amp;firk</a:t>
            </a:r>
            <a:r>
              <a:rPr lang="en-IN" sz="2200" dirty="0" smtClean="0">
                <a:latin typeface="Kruti Dev 010" pitchFamily="2" charset="0"/>
              </a:rPr>
              <a:t> ;k </a:t>
            </a:r>
            <a:r>
              <a:rPr lang="en-IN" sz="2200" dirty="0" err="1" smtClean="0">
                <a:latin typeface="Kruti Dev 010" pitchFamily="2" charset="0"/>
              </a:rPr>
              <a:t>vfHkHkkod</a:t>
            </a:r>
            <a:r>
              <a:rPr lang="en-IN" sz="2200" dirty="0" smtClean="0">
                <a:latin typeface="Kruti Dev 010" pitchFamily="2" charset="0"/>
              </a:rPr>
              <a:t> ds </a:t>
            </a:r>
            <a:r>
              <a:rPr lang="en-IN" sz="2200" dirty="0" err="1" smtClean="0">
                <a:latin typeface="Kruti Dev 010" pitchFamily="2" charset="0"/>
              </a:rPr>
              <a:t>ek</a:t>
            </a:r>
            <a:r>
              <a:rPr lang="en-IN" sz="2200" dirty="0" smtClean="0">
                <a:latin typeface="Kruti Dev 010" pitchFamily="2" charset="0"/>
              </a:rPr>
              <a:t>/;e ls ml </a:t>
            </a:r>
            <a:r>
              <a:rPr lang="en-IN" sz="2200" dirty="0" err="1" smtClean="0">
                <a:latin typeface="Kruti Dev 010" pitchFamily="2" charset="0"/>
              </a:rPr>
              <a:t>ij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yxk</a:t>
            </a:r>
            <a:r>
              <a:rPr lang="en-IN" sz="2200" dirty="0" smtClean="0">
                <a:latin typeface="Kruti Dev 010" pitchFamily="2" charset="0"/>
              </a:rPr>
              <a:t>, x, </a:t>
            </a:r>
            <a:r>
              <a:rPr lang="en-IN" sz="2200" dirty="0" err="1" smtClean="0">
                <a:latin typeface="Kruti Dev 010" pitchFamily="2" charset="0"/>
              </a:rPr>
              <a:t>bYtkeksa@vkjksiksa</a:t>
            </a:r>
            <a:r>
              <a:rPr lang="en-IN" sz="2200" dirty="0" smtClean="0">
                <a:latin typeface="Kruti Dev 010" pitchFamily="2" charset="0"/>
              </a:rPr>
              <a:t> dh </a:t>
            </a:r>
            <a:r>
              <a:rPr lang="en-IN" sz="2200" dirty="0" err="1" smtClean="0">
                <a:latin typeface="Kruti Dev 010" pitchFamily="2" charset="0"/>
              </a:rPr>
              <a:t>tkudkjh</a:t>
            </a:r>
            <a:r>
              <a:rPr lang="en-IN" sz="2200" dirty="0" smtClean="0">
                <a:latin typeface="Kruti Dev 010" pitchFamily="2" charset="0"/>
              </a:rPr>
              <a:t> </a:t>
            </a:r>
            <a:r>
              <a:rPr lang="en-IN" sz="2200" dirty="0" err="1" smtClean="0">
                <a:latin typeface="Kruti Dev 010" pitchFamily="2" charset="0"/>
              </a:rPr>
              <a:t>nsaA</a:t>
            </a:r>
            <a:r>
              <a:rPr lang="en-IN" sz="2200" dirty="0" smtClean="0">
                <a:latin typeface="Kruti Dev 010" pitchFamily="2" charset="0"/>
              </a:rPr>
              <a:t> </a:t>
            </a:r>
            <a:endParaRPr lang="en-IN" sz="22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iqfyl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LVs’ku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4"/>
          <a:stretch/>
        </p:blipFill>
        <p:spPr>
          <a:xfrm>
            <a:off x="232225" y="1558835"/>
            <a:ext cx="725714" cy="901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1" y="1355778"/>
            <a:ext cx="2602410" cy="26877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00" y="4269375"/>
            <a:ext cx="2489197" cy="209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5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9341" y="1400464"/>
            <a:ext cx="6835499" cy="2881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Kruti Dev 010" pitchFamily="2" charset="0"/>
              </a:rPr>
              <a:t>l</a:t>
            </a:r>
            <a:r>
              <a:rPr lang="en-US" sz="2400" dirty="0">
                <a:latin typeface="Kruti Dev 010" pitchFamily="2" charset="0"/>
              </a:rPr>
              <a:t>= ds </a:t>
            </a:r>
            <a:r>
              <a:rPr lang="en-US" sz="2400" dirty="0" err="1">
                <a:latin typeface="Kruti Dev 010" pitchFamily="2" charset="0"/>
              </a:rPr>
              <a:t>var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izfrHkkxh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ik,axs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%</a:t>
            </a:r>
          </a:p>
          <a:p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dh :</a:t>
            </a:r>
            <a:r>
              <a:rPr lang="en-US" sz="2400" dirty="0" err="1">
                <a:latin typeface="Kruti Dev 010" pitchFamily="2" charset="0"/>
              </a:rPr>
              <a:t>ijs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dh '</a:t>
            </a:r>
            <a:r>
              <a:rPr lang="en-US" sz="2400" dirty="0" err="1">
                <a:latin typeface="Kruti Dev 010" pitchFamily="2" charset="0"/>
              </a:rPr>
              <a:t>kfDr;ka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ftEesnkfj;ka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44579"/>
            <a:ext cx="9144000" cy="610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mn~ns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’;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8832" t="23142" r="75834" b="66528"/>
          <a:stretch/>
        </p:blipFill>
        <p:spPr>
          <a:xfrm>
            <a:off x="498010" y="1400464"/>
            <a:ext cx="911331" cy="99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79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iqfyl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LVs’ku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28909" y="1425943"/>
            <a:ext cx="4978403" cy="54088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>
                <a:solidFill>
                  <a:srgbClr val="00B050"/>
                </a:solidFill>
                <a:latin typeface="Kruti Dev 010" pitchFamily="2" charset="0"/>
              </a:rPr>
              <a:t>D;k</a:t>
            </a:r>
            <a:r>
              <a:rPr lang="en-US" sz="2400" b="1" dirty="0">
                <a:solidFill>
                  <a:srgbClr val="00B05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Kruti Dev 010" pitchFamily="2" charset="0"/>
              </a:rPr>
              <a:t>djsa</a:t>
            </a:r>
            <a:r>
              <a:rPr lang="en-US" sz="2400" b="1" dirty="0">
                <a:solidFill>
                  <a:srgbClr val="00B050"/>
                </a:solidFill>
                <a:latin typeface="Kruti Dev 010" pitchFamily="2" charset="0"/>
              </a:rPr>
              <a:t> ¼lsD’ku 10 </a:t>
            </a:r>
            <a:r>
              <a:rPr lang="en-US" sz="2400" b="1" dirty="0" err="1">
                <a:solidFill>
                  <a:srgbClr val="00B050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B050"/>
                </a:solidFill>
                <a:latin typeface="Kruti Dev 010" pitchFamily="2" charset="0"/>
              </a:rPr>
              <a:t> #y 8½</a:t>
            </a:r>
            <a:endParaRPr lang="en-IN" sz="2400" dirty="0">
              <a:solidFill>
                <a:srgbClr val="00B050"/>
              </a:solidFill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izFke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lwpuk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fjiksVZ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izfr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</a:t>
            </a:r>
            <a:r>
              <a:rPr lang="en-US" sz="2200" dirty="0" smtClean="0">
                <a:latin typeface="Kruti Dev 010" pitchFamily="2" charset="0"/>
              </a:rPr>
              <a:t>, ;k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fjiksVZ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izfrfyfi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ekrk&amp;firk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vfHkHkkod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 smtClean="0"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mi;qDr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fpfdRlh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lgk;rk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fo’ks"k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f’k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kd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lgk;rk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vU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dksbZ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lgk;rk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ftldh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vko</a:t>
            </a:r>
            <a:r>
              <a:rPr lang="en-US" sz="2200" dirty="0" smtClean="0">
                <a:latin typeface="Kruti Dev 010" pitchFamily="2" charset="0"/>
              </a:rPr>
              <a:t>’;</a:t>
            </a:r>
            <a:r>
              <a:rPr lang="en-US" sz="2200" dirty="0" err="1" smtClean="0">
                <a:latin typeface="Kruti Dev 010" pitchFamily="2" charset="0"/>
              </a:rPr>
              <a:t>drk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miyC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djok,aA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 err="1">
                <a:latin typeface="Kruti Dev 010" pitchFamily="2" charset="0"/>
              </a:rPr>
              <a:t>f</a:t>
            </a:r>
            <a:r>
              <a:rPr lang="en-US" sz="2200" dirty="0" err="1" smtClean="0">
                <a:latin typeface="Kruti Dev 010" pitchFamily="2" charset="0"/>
              </a:rPr>
              <a:t>tyk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fof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lsok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%’</a:t>
            </a:r>
            <a:r>
              <a:rPr lang="en-US" sz="2200" dirty="0" err="1" smtClean="0">
                <a:latin typeface="Kruti Dev 010" pitchFamily="2" charset="0"/>
              </a:rPr>
              <a:t>kqYd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dkuwuh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lgk;rk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iznku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lwfpr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djsaA</a:t>
            </a:r>
            <a:r>
              <a:rPr lang="en-US" sz="2200" dirty="0" smtClean="0">
                <a:latin typeface="Kruti Dev 010" pitchFamily="2" charset="0"/>
              </a:rPr>
              <a:t> 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4"/>
          <a:stretch/>
        </p:blipFill>
        <p:spPr>
          <a:xfrm>
            <a:off x="232225" y="1558835"/>
            <a:ext cx="725714" cy="901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899" y="3018971"/>
            <a:ext cx="3072349" cy="320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6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918" y="1311277"/>
            <a:ext cx="5798456" cy="508952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D;k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u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djsa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¼lsD’ku 10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#y 8½</a:t>
            </a:r>
            <a:endParaRPr lang="en-IN" sz="2400" dirty="0">
              <a:solidFill>
                <a:srgbClr val="FF0000"/>
              </a:solidFill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okys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fo</a:t>
            </a:r>
            <a:r>
              <a:rPr lang="en-US" sz="2200" dirty="0" smtClean="0">
                <a:latin typeface="Kruti Dev 010" pitchFamily="2" charset="0"/>
              </a:rPr>
              <a:t>#) </a:t>
            </a:r>
            <a:r>
              <a:rPr lang="en-US" sz="2200" dirty="0" err="1" smtClean="0">
                <a:latin typeface="Kruti Dev 010" pitchFamily="2" charset="0"/>
              </a:rPr>
              <a:t>izFke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lwpuk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fjiksVZ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rc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ntZ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dh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tk,xh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tc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us </a:t>
            </a:r>
            <a:r>
              <a:rPr lang="en-US" sz="2200" dirty="0" err="1" smtClean="0">
                <a:latin typeface="Kruti Dev 010" pitchFamily="2" charset="0"/>
              </a:rPr>
              <a:t>t?kU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u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;k oks </a:t>
            </a:r>
            <a:r>
              <a:rPr lang="en-US" sz="2200" dirty="0" err="1" smtClean="0">
                <a:latin typeface="Kruti Dev 010" pitchFamily="2" charset="0"/>
              </a:rPr>
              <a:t>tqeZ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o;Ldksa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lkFk</a:t>
            </a:r>
            <a:r>
              <a:rPr lang="en-US" sz="2200" dirty="0" smtClean="0">
                <a:latin typeface="Kruti Dev 010" pitchFamily="2" charset="0"/>
              </a:rPr>
              <a:t> '</a:t>
            </a:r>
            <a:r>
              <a:rPr lang="en-US" sz="2200" dirty="0" err="1" smtClean="0">
                <a:latin typeface="Kruti Dev 010" pitchFamily="2" charset="0"/>
              </a:rPr>
              <a:t>kkfey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u </a:t>
            </a:r>
            <a:r>
              <a:rPr lang="en-US" sz="2200" dirty="0" err="1" smtClean="0">
                <a:latin typeface="Kruti Dev 010" pitchFamily="2" charset="0"/>
              </a:rPr>
              <a:t>gksA</a:t>
            </a:r>
            <a:r>
              <a:rPr lang="en-US" sz="2200" dirty="0" smtClean="0">
                <a:latin typeface="Kruti Dev 010" pitchFamily="2" charset="0"/>
              </a:rPr>
              <a:t> </a:t>
            </a:r>
            <a:endParaRPr lang="en-US" sz="2200" dirty="0" smtClean="0">
              <a:latin typeface="Kruti Dev 010" pitchFamily="2" charset="0"/>
            </a:endParaRPr>
          </a:p>
          <a:p>
            <a:pPr lvl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ykWdvi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;k </a:t>
            </a:r>
            <a:r>
              <a:rPr lang="en-US" sz="2200" dirty="0" err="1" smtClean="0">
                <a:latin typeface="Kruti Dev 010" pitchFamily="2" charset="0"/>
              </a:rPr>
              <a:t>o;Ldksa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dkjkokl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j[</a:t>
            </a:r>
            <a:r>
              <a:rPr lang="en-US" sz="2200" dirty="0" err="1" smtClean="0">
                <a:latin typeface="Kruti Dev 010" pitchFamily="2" charset="0"/>
              </a:rPr>
              <a:t>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lvl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gFkdM+h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csM+h</a:t>
            </a:r>
            <a:r>
              <a:rPr lang="en-US" sz="2200" dirty="0" smtClean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tathj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j[</a:t>
            </a:r>
            <a:r>
              <a:rPr lang="en-US" sz="2200" dirty="0" err="1" smtClean="0">
                <a:latin typeface="Kruti Dev 010" pitchFamily="2" charset="0"/>
              </a:rPr>
              <a:t>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lvl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Lohdkj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djkus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ncko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nsuk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lvl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err="1">
                <a:latin typeface="Kruti Dev 010" pitchFamily="2" charset="0"/>
              </a:rPr>
              <a:t>d</a:t>
            </a:r>
            <a:r>
              <a:rPr lang="en-US" sz="2200" dirty="0" err="1" smtClean="0">
                <a:latin typeface="Kruti Dev 010" pitchFamily="2" charset="0"/>
              </a:rPr>
              <a:t>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okys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lkFk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O;fDr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la;qDr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dk;Zokgh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pykbZ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tk,xhA</a:t>
            </a:r>
            <a:r>
              <a:rPr lang="en-US" sz="2200" dirty="0" smtClean="0">
                <a:latin typeface="Kruti Dev 010" pitchFamily="2" charset="0"/>
              </a:rPr>
              <a:t> </a:t>
            </a:r>
            <a:endParaRPr lang="en-IN" sz="22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iqfyl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LVs’ku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65"/>
          <a:stretch/>
        </p:blipFill>
        <p:spPr>
          <a:xfrm>
            <a:off x="253998" y="1470935"/>
            <a:ext cx="986976" cy="10111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646" y="3831773"/>
            <a:ext cx="1023298" cy="29391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97" y="1357268"/>
            <a:ext cx="2354315" cy="12533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56"/>
          <a:stretch/>
        </p:blipFill>
        <p:spPr>
          <a:xfrm>
            <a:off x="6821714" y="2622482"/>
            <a:ext cx="1314808" cy="216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371" y="875850"/>
            <a:ext cx="8519885" cy="13303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 err="1">
                <a:latin typeface="Kruti Dev 010" pitchFamily="2" charset="0"/>
              </a:rPr>
              <a:t>lHkh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cPpksa</a:t>
            </a:r>
            <a:r>
              <a:rPr lang="en-US" sz="2200" b="1" dirty="0">
                <a:latin typeface="Kruti Dev 010" pitchFamily="2" charset="0"/>
              </a:rPr>
              <a:t> ds }</a:t>
            </a:r>
            <a:r>
              <a:rPr lang="en-US" sz="2200" b="1" dirty="0" err="1">
                <a:latin typeface="Kruti Dev 010" pitchFamily="2" charset="0"/>
              </a:rPr>
              <a:t>kjk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fd</a:t>
            </a:r>
            <a:r>
              <a:rPr lang="en-US" sz="2200" b="1" dirty="0">
                <a:latin typeface="Kruti Dev 010" pitchFamily="2" charset="0"/>
              </a:rPr>
              <a:t>, x, </a:t>
            </a:r>
            <a:r>
              <a:rPr lang="en-US" sz="2200" b="1" dirty="0" err="1">
                <a:latin typeface="Kruti Dev 010" pitchFamily="2" charset="0"/>
              </a:rPr>
              <a:t>NksVs&amp;eksVs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rFkk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xaHkhj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vijk</a:t>
            </a:r>
            <a:r>
              <a:rPr lang="en-US" sz="2200" b="1" dirty="0">
                <a:latin typeface="Kruti Dev 010" pitchFamily="2" charset="0"/>
              </a:rPr>
              <a:t>/k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vkSj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 16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o"kZ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Kruti Dev 010" pitchFamily="2" charset="0"/>
              </a:rPr>
              <a:t>ls de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mez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cPpksa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 }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kjk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fd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, x,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t?kU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vijk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/k ds </a:t>
            </a:r>
            <a:r>
              <a:rPr lang="en-US" sz="2200" b="1" dirty="0" err="1">
                <a:solidFill>
                  <a:srgbClr val="FF0000"/>
                </a:solidFill>
                <a:latin typeface="Kruti Dev 010" pitchFamily="2" charset="0"/>
              </a:rPr>
              <a:t>fy</a:t>
            </a:r>
            <a:r>
              <a:rPr lang="en-US" sz="2200" b="1" dirty="0">
                <a:solidFill>
                  <a:srgbClr val="FF0000"/>
                </a:solidFill>
                <a:latin typeface="Kruti Dev 010" pitchFamily="2" charset="0"/>
              </a:rPr>
              <a:t>, ¶</a:t>
            </a:r>
            <a:r>
              <a:rPr lang="en-US" sz="2200" b="1" dirty="0" err="1" smtClean="0">
                <a:solidFill>
                  <a:srgbClr val="FF0000"/>
                </a:solidFill>
                <a:latin typeface="Kruti Dev 010" pitchFamily="2" charset="0"/>
              </a:rPr>
              <a:t>yks&amp;pkVZ</a:t>
            </a:r>
            <a:r>
              <a:rPr lang="en-US" sz="22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</a:p>
          <a:p>
            <a:pPr marL="0" indent="0">
              <a:buNone/>
            </a:pPr>
            <a:r>
              <a:rPr lang="en-US" sz="2200" dirty="0" smtClean="0">
                <a:latin typeface="Kruti Dev 010" pitchFamily="2" charset="0"/>
              </a:rPr>
              <a:t>¼</a:t>
            </a:r>
            <a:r>
              <a:rPr lang="en-US" sz="2200" dirty="0">
                <a:latin typeface="Kruti Dev 010" pitchFamily="2" charset="0"/>
              </a:rPr>
              <a:t>lsD’ku 13]14]17]18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Rule 9,10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11½</a:t>
            </a:r>
            <a:endParaRPr lang="en-IN" sz="22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lHkh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 ds }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, x, 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NksVs&amp;eksVs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rFkk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xaHkhj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300" b="1" dirty="0" err="1">
                <a:solidFill>
                  <a:schemeClr val="bg1"/>
                </a:solidFill>
                <a:latin typeface="Kruti Dev 010" pitchFamily="2" charset="0"/>
              </a:rPr>
              <a:t>vijk</a:t>
            </a:r>
            <a:r>
              <a:rPr lang="en-US" sz="3300" b="1" dirty="0">
                <a:solidFill>
                  <a:schemeClr val="bg1"/>
                </a:solidFill>
                <a:latin typeface="Kruti Dev 010" pitchFamily="2" charset="0"/>
              </a:rPr>
              <a:t>/k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8413" t="19291" r="32698" b="6783"/>
          <a:stretch/>
        </p:blipFill>
        <p:spPr>
          <a:xfrm>
            <a:off x="2133599" y="1988457"/>
            <a:ext cx="4484915" cy="481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1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93916" y="1204685"/>
            <a:ext cx="3452583" cy="160382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dk;ZokbZ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izdkj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2000" dirty="0">
              <a:solidFill>
                <a:schemeClr val="bg1"/>
              </a:solidFill>
              <a:latin typeface="Kruti Dev 010" pitchFamily="2" charset="0"/>
            </a:endParaRPr>
          </a:p>
          <a:p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¼lsD’ku 14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15½</a:t>
            </a:r>
            <a:endParaRPr lang="en-US" sz="2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24200" y="1204686"/>
            <a:ext cx="5690957" cy="1603828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1-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NksVs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&amp;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eksVs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vijk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/k&amp;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laf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kIr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dk;ZokbZ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2-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xaHkhj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vijk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/k&amp;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lEeu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dsl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rjg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dk;ZokbZ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3-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t?kU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vijk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/k&amp;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lEeu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dsl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rjg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dk;ZokbZ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endParaRPr lang="en-US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93917" y="2982685"/>
            <a:ext cx="2830284" cy="160382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vkns'k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djrs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le;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¼lsD’ku 18½</a:t>
            </a:r>
            <a:endParaRPr lang="en-US" sz="2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124200" y="2982686"/>
            <a:ext cx="5690957" cy="1603828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1-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ifjoh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lkekftd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fjiksVZ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izkIr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dj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ysuh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pkfg,A</a:t>
            </a:r>
            <a:endParaRPr lang="en-US" sz="2000" dirty="0" smtClean="0">
              <a:solidFill>
                <a:schemeClr val="tx1"/>
              </a:solidFill>
              <a:latin typeface="Kruti Dev 010" pitchFamily="2" charset="0"/>
            </a:endParaRP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2-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ifjoh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}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rS;kj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O;fDrxr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[k ;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kstuk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'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kkfey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djuh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pkfg,A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516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93917" y="1204684"/>
            <a:ext cx="2841170" cy="160382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vkns’k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izdkj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¼lsD’ku 18½ </a:t>
            </a:r>
            <a:endParaRPr lang="en-US" sz="2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35085" y="1041859"/>
            <a:ext cx="5823177" cy="581614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	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lykg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psrkouh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ckn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?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kj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nsukA</a:t>
            </a:r>
            <a:endParaRPr lang="en-US" dirty="0" smtClean="0">
              <a:solidFill>
                <a:schemeClr val="bg1"/>
              </a:solidFill>
              <a:latin typeface="Kruti Dev 010" pitchFamily="2" charset="0"/>
            </a:endParaRPr>
          </a:p>
          <a:p>
            <a:pPr marL="342900" indent="-342900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(ii)	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ijke’kZ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;k ,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slh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gh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xfrfof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k;kas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'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kkfey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gksukA</a:t>
            </a:r>
            <a:endParaRPr lang="en-US" dirty="0">
              <a:solidFill>
                <a:schemeClr val="bg1"/>
              </a:solidFill>
              <a:latin typeface="Kruti Dev 010" pitchFamily="2" charset="0"/>
            </a:endParaRPr>
          </a:p>
          <a:p>
            <a:pPr marL="342900" indent="-342900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iii)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lkeqnkf;d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lsok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djukA</a:t>
            </a:r>
            <a:endParaRPr lang="en-US" dirty="0" smtClean="0">
              <a:solidFill>
                <a:schemeClr val="bg1"/>
              </a:solidFill>
              <a:latin typeface="Kruti Dev 010" pitchFamily="2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iv)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cPpk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ekrk&amp;firk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vfHkHkkod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tqekZuk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HkjukA</a:t>
            </a:r>
            <a:endParaRPr lang="en-US" dirty="0">
              <a:solidFill>
                <a:schemeClr val="bg1"/>
              </a:solidFill>
              <a:latin typeface="Kruti Dev 010" pitchFamily="2" charset="0"/>
            </a:endParaRPr>
          </a:p>
          <a:p>
            <a:pPr marL="403225" indent="-403225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(v)	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O;ogkj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dkj.k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fjgk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gksuk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ekrk&amp;firk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;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k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vfHkHkkod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;k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mi;qDr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O;fDr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mi;qDr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lqfo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j[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kuk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;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mi;qDr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O;fDr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O;ogkj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rFkk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dh [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kq’kgkyh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tekur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lfgr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tekur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fcuk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tks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le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rhu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o"kZ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kd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u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bdjkjukek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kokukA</a:t>
            </a:r>
            <a:endParaRPr lang="en-US" dirty="0" smtClean="0">
              <a:solidFill>
                <a:schemeClr val="bg1"/>
              </a:solidFill>
              <a:latin typeface="Kruti Dev 010" pitchFamily="2" charset="0"/>
            </a:endParaRPr>
          </a:p>
          <a:p>
            <a:pPr marL="342900" indent="-342900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(vi)	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O;ogkj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ifjoh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fjgk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gksuk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fdlh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mi;qDr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lqfo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dh ns[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kjs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[k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rFkk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fujh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O;ogkj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o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kq’kgkyh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lqfuf’pr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fdruk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Hkh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le;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tks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rhu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o"kZ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kd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u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ds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, j[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kukA</a:t>
            </a:r>
            <a:endParaRPr lang="en-US" dirty="0">
              <a:solidFill>
                <a:schemeClr val="bg1"/>
              </a:solidFill>
              <a:latin typeface="Kruti Dev 010" pitchFamily="2" charset="0"/>
            </a:endParaRPr>
          </a:p>
          <a:p>
            <a:pPr marL="403225" indent="-403225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vii)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	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fdlh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fo’ks"k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x`g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j[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tkuk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brus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le; ds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tks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rhu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o"kZ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ls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kd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u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gks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rkfd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fuokl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ds le;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lq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kkjkRed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lsok,a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f'k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dkS'ky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fodkl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ijke’kZ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O;ogkj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cnyko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dirty="0" err="1" smtClean="0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fpfdRlk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euksjksx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lgk;rk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nh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tk</a:t>
            </a:r>
            <a:r>
              <a:rPr lang="en-US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Kruti Dev 010" pitchFamily="2" charset="0"/>
              </a:rPr>
              <a:t>ldsaA</a:t>
            </a:r>
            <a:endParaRPr lang="en-US" sz="1900" dirty="0" smtClean="0">
              <a:solidFill>
                <a:schemeClr val="bg1"/>
              </a:solidFill>
              <a:latin typeface="Kruti Dev 010" pitchFamily="2" charset="0"/>
            </a:endParaRPr>
          </a:p>
          <a:p>
            <a:pPr>
              <a:spcAft>
                <a:spcPts val="600"/>
              </a:spcAft>
            </a:pPr>
            <a:r>
              <a:rPr lang="en-US" sz="1900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endParaRPr lang="en-US" sz="19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5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93917" y="1204684"/>
            <a:ext cx="2841170" cy="160382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ikfjr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vkns’k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000" b="1" dirty="0" err="1" smtClean="0">
                <a:solidFill>
                  <a:schemeClr val="bg1"/>
                </a:solidFill>
                <a:latin typeface="Kruti Dev 010" pitchFamily="2" charset="0"/>
              </a:rPr>
              <a:t>izdkj</a:t>
            </a:r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Kruti Dev 010" pitchFamily="2" charset="0"/>
              </a:rPr>
              <a:t>¼lsD’ku 18½ </a:t>
            </a:r>
            <a:endParaRPr lang="en-US" sz="2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35085" y="996140"/>
            <a:ext cx="5445035" cy="36368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viii)</a:t>
            </a:r>
            <a:r>
              <a:rPr lang="en-US" dirty="0">
                <a:latin typeface="Kruti Dev 010" pitchFamily="2" charset="0"/>
              </a:rPr>
              <a:t>	</a:t>
            </a:r>
            <a:r>
              <a:rPr lang="en-US" dirty="0" err="1" smtClean="0">
                <a:latin typeface="Kruti Dev 010" pitchFamily="2" charset="0"/>
              </a:rPr>
              <a:t>mijksDr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ds </a:t>
            </a:r>
            <a:r>
              <a:rPr lang="en-US" dirty="0" err="1">
                <a:latin typeface="Kruti Dev 010" pitchFamily="2" charset="0"/>
              </a:rPr>
              <a:t>vykok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fd’kksj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U;k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cksMZ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fuEu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vkns’k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Hkh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ikfjr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dj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ldrs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Kruti Dev 010" pitchFamily="2" charset="0"/>
              </a:rPr>
              <a:t>Ldwy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mifLFkr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jgus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;</a:t>
            </a:r>
            <a:r>
              <a:rPr lang="en-US" dirty="0" smtClean="0">
                <a:latin typeface="Kruti Dev 010" pitchFamily="2" charset="0"/>
              </a:rPr>
              <a:t>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Kruti Dev 010" pitchFamily="2" charset="0"/>
              </a:rPr>
              <a:t>O;kolkf;d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izf’k</a:t>
            </a:r>
            <a:r>
              <a:rPr lang="en-US" dirty="0">
                <a:latin typeface="Kruti Dev 010" pitchFamily="2" charset="0"/>
              </a:rPr>
              <a:t>{</a:t>
            </a:r>
            <a:r>
              <a:rPr lang="en-US" dirty="0" err="1">
                <a:latin typeface="Kruti Dev 010" pitchFamily="2" charset="0"/>
              </a:rPr>
              <a:t>k.k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dsUnz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mifLFkr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jgus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;</a:t>
            </a:r>
            <a:r>
              <a:rPr lang="en-US" dirty="0" smtClean="0">
                <a:latin typeface="Kruti Dev 010" pitchFamily="2" charset="0"/>
              </a:rPr>
              <a:t>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Kruti Dev 010" pitchFamily="2" charset="0"/>
              </a:rPr>
              <a:t>mipkj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dsUnz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mifLFkfr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;</a:t>
            </a:r>
            <a:r>
              <a:rPr lang="en-US" dirty="0" smtClean="0">
                <a:latin typeface="Kruti Dev 010" pitchFamily="2" charset="0"/>
              </a:rPr>
              <a:t>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Kruti Dev 010" pitchFamily="2" charset="0"/>
              </a:rPr>
              <a:t>cPps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fdlh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fo’ks"k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LFkku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tkus</a:t>
            </a:r>
            <a:r>
              <a:rPr lang="en-US" dirty="0">
                <a:latin typeface="Kruti Dev 010" pitchFamily="2" charset="0"/>
              </a:rPr>
              <a:t> ;k </a:t>
            </a:r>
            <a:r>
              <a:rPr lang="en-US" dirty="0" err="1">
                <a:latin typeface="Kruti Dev 010" pitchFamily="2" charset="0"/>
              </a:rPr>
              <a:t>ckj&amp;ckj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jksdus</a:t>
            </a:r>
            <a:r>
              <a:rPr lang="en-US" dirty="0" smtClean="0">
                <a:latin typeface="Kruti Dev 010" pitchFamily="2" charset="0"/>
              </a:rPr>
              <a:t> ls </a:t>
            </a:r>
            <a:r>
              <a:rPr lang="en-US" dirty="0" err="1">
                <a:latin typeface="Kruti Dev 010" pitchFamily="2" charset="0"/>
              </a:rPr>
              <a:t>euk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djuk</a:t>
            </a:r>
            <a:r>
              <a:rPr lang="en-US" dirty="0">
                <a:latin typeface="Kruti Dev 010" pitchFamily="2" charset="0"/>
              </a:rPr>
              <a:t> ;</a:t>
            </a:r>
            <a:r>
              <a:rPr lang="en-US" dirty="0" smtClean="0">
                <a:latin typeface="Kruti Dev 010" pitchFamily="2" charset="0"/>
              </a:rPr>
              <a:t>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Kruti Dev 010" pitchFamily="2" charset="0"/>
              </a:rPr>
              <a:t>u’kk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eqfDr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dk;ZØe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'</a:t>
            </a:r>
            <a:r>
              <a:rPr lang="en-US" dirty="0" err="1">
                <a:latin typeface="Kruti Dev 010" pitchFamily="2" charset="0"/>
              </a:rPr>
              <a:t>kkfey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gksukA</a:t>
            </a:r>
            <a:endParaRPr lang="en-US" sz="19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40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16 ls 18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o"kZ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Kruti Dev 010" pitchFamily="2" charset="0"/>
              </a:rPr>
              <a:t>cPps</a:t>
            </a:r>
            <a:endParaRPr lang="en-US" sz="36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84200" y="942977"/>
            <a:ext cx="8051800" cy="130492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16 ls 18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o"kZ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ds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dkuwu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mYya?ku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okys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tks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t?kU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vijk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/k ds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vkjksih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gSa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] 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ds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laca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/k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cksMZ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dh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dk;Z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i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)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fr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¶</a:t>
            </a:r>
            <a:r>
              <a:rPr lang="en-US" sz="2400" b="1" dirty="0" err="1">
                <a:solidFill>
                  <a:srgbClr val="FF0000"/>
                </a:solidFill>
                <a:latin typeface="Kruti Dev 010" pitchFamily="2" charset="0"/>
              </a:rPr>
              <a:t>yks&amp;pkVZ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¼lsD’ku </a:t>
            </a:r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14,15,19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vkSj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Rule</a:t>
            </a:r>
            <a:r>
              <a:rPr lang="en-US" sz="24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Kruti Dev 010" pitchFamily="2" charset="0"/>
              </a:rPr>
              <a:t>10,½</a:t>
            </a:r>
            <a:endParaRPr lang="en-IN" sz="2200" b="1" dirty="0">
              <a:solidFill>
                <a:srgbClr val="FF0000"/>
              </a:solidFill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5714" t="19010" r="15397" b="16059"/>
          <a:stretch/>
        </p:blipFill>
        <p:spPr>
          <a:xfrm>
            <a:off x="696687" y="2189843"/>
            <a:ext cx="8217614" cy="437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2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tc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,d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16 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ls 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18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o"kZ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okyk</a:t>
            </a:r>
            <a:r>
              <a:rPr lang="en-US" sz="3200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Kruti Dev 010" pitchFamily="2" charset="0"/>
              </a:rPr>
              <a:t>cPpk</a:t>
            </a:r>
            <a:endParaRPr lang="en-US" sz="3200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84200" y="826865"/>
            <a:ext cx="8051800" cy="79873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tc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,d 16 ls 18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o"kZ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dkuwu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mYya?ku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okyk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Kruti Dev 010" pitchFamily="2" charset="0"/>
              </a:rPr>
              <a:t>cPpk</a:t>
            </a:r>
            <a:r>
              <a:rPr lang="en-US" sz="2000" b="1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Kruti Dev 010" pitchFamily="2" charset="0"/>
              </a:rPr>
              <a:t>t?kU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vijk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/k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djrk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gS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rks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blds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laca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/k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cky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U;k;ky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; ¼</a:t>
            </a:r>
            <a:r>
              <a:rPr lang="en-US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½ dh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dk;Z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i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)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fr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rgbClr val="FF0000"/>
                </a:solidFill>
                <a:latin typeface="Kruti Dev 010" pitchFamily="2" charset="0"/>
              </a:rPr>
              <a:t> ¶</a:t>
            </a:r>
            <a:r>
              <a:rPr lang="en-US" sz="2000" b="1" dirty="0" err="1">
                <a:solidFill>
                  <a:srgbClr val="FF0000"/>
                </a:solidFill>
                <a:latin typeface="Kruti Dev 010" pitchFamily="2" charset="0"/>
              </a:rPr>
              <a:t>yks&amp;pkVZ</a:t>
            </a:r>
            <a:endParaRPr lang="en-IN" sz="2000" b="1" dirty="0">
              <a:solidFill>
                <a:srgbClr val="FF0000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9683" t="20134" r="31746" b="12124"/>
          <a:stretch/>
        </p:blipFill>
        <p:spPr>
          <a:xfrm>
            <a:off x="2032001" y="1480455"/>
            <a:ext cx="5422172" cy="537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0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29028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iquokZl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'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kkfey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1257" y="1475110"/>
            <a:ext cx="1988457" cy="150031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voyksdu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chemeClr val="tx1"/>
                </a:solidFill>
                <a:latin typeface="Kruti Dev 010" pitchFamily="2" charset="0"/>
              </a:rPr>
              <a:t>x`g</a:t>
            </a:r>
            <a:r>
              <a:rPr lang="en-US" sz="2200" b="1" dirty="0" smtClean="0">
                <a:solidFill>
                  <a:schemeClr val="tx1"/>
                </a:solidFill>
                <a:latin typeface="Kruti Dev 010" pitchFamily="2" charset="0"/>
              </a:rPr>
              <a:t> ¼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½ ¼</a:t>
            </a:r>
            <a:r>
              <a:rPr lang="en-US" sz="2200" b="1" dirty="0" smtClean="0">
                <a:solidFill>
                  <a:schemeClr val="tx1"/>
                </a:solidFill>
                <a:latin typeface="Kruti Dev 010" pitchFamily="2" charset="0"/>
              </a:rPr>
              <a:t>lsD’ku 47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½</a:t>
            </a:r>
          </a:p>
        </p:txBody>
      </p:sp>
      <p:sp>
        <p:nvSpPr>
          <p:cNvPr id="8" name="Rectangle 7"/>
          <p:cNvSpPr/>
          <p:nvPr/>
        </p:nvSpPr>
        <p:spPr>
          <a:xfrm>
            <a:off x="2249715" y="996140"/>
            <a:ext cx="6330406" cy="25163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voyksdu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x`g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rkRi;Z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izR;sd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ftys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ftys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lewgksa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jkT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ljdkj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}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;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LoSfPNd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laxBu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ljdkjh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laLFkk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lapkfyr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x`gksa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vLFkk;h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fuokl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ns[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iquokZl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mÌs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'; ls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x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gSa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dkuwu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mYya?ku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nks"kkjksfir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kfu;e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vUrxZr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Hkh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rjg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nkSjku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j[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tkrs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2 ¼47½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46½A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93258" y="3637740"/>
            <a:ext cx="6330406" cy="25163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mi;qDr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lqfo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rkRi;Z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jkT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ljdkj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;g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LoSfPNd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laxBu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ljdkjh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laLFkk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}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lapkfyr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,d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lqfo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bl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xbZ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vLFkk;h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: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ftEesnkjh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fo’ks"k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ldsA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</a:t>
            </a:r>
          </a:p>
          <a:p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mi;qDrrk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ekU;rk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ckn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tkrh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og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ns[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[k dh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ftEesnkjh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fd’kksj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U;k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funsZ’k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lds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¼lsD’ku 2 ¼27½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51½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90285" y="3971567"/>
            <a:ext cx="1988457" cy="150031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mi;qDr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lqfo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endParaRPr lang="en-US" sz="2200" b="1" dirty="0">
              <a:solidFill>
                <a:schemeClr val="tx1"/>
              </a:solidFill>
              <a:latin typeface="Kruti Dev 010" pitchFamily="2" charset="0"/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Facility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½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¼lsD’ku 51½</a:t>
            </a:r>
          </a:p>
        </p:txBody>
      </p:sp>
    </p:spTree>
    <p:extLst>
      <p:ext uri="{BB962C8B-B14F-4D97-AF65-F5344CB8AC3E}">
        <p14:creationId xmlns:p14="http://schemas.microsoft.com/office/powerpoint/2010/main" val="245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29028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1257" y="1284610"/>
            <a:ext cx="1783443" cy="150031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mi;qDr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endParaRPr lang="en-US" sz="2200" b="1" dirty="0">
              <a:solidFill>
                <a:schemeClr val="tx1"/>
              </a:solidFill>
              <a:latin typeface="Kruti Dev 010" pitchFamily="2" charset="0"/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¼lsD’ku </a:t>
            </a:r>
            <a:r>
              <a:rPr lang="en-US" sz="2200" b="1" dirty="0" smtClean="0">
                <a:solidFill>
                  <a:schemeClr val="tx1"/>
                </a:solidFill>
                <a:latin typeface="Kruti Dev 010" pitchFamily="2" charset="0"/>
              </a:rPr>
              <a:t>52½</a:t>
            </a:r>
            <a:endParaRPr lang="en-US" sz="22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44700" y="983441"/>
            <a:ext cx="6769100" cy="192476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mi;qDr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rkRi;Z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Hkh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fo’ks"k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gsrq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ftEesnkjh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ysus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rS;kj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kkZfjr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ds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ckn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fpfUgr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tkrk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fd’kksj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U;k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funsZ’k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ij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FkksM+s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le;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ns[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[k]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mipkj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kkZfjr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le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rd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izkIr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djrk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2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44700" y="3361967"/>
            <a:ext cx="6578964" cy="34325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fo’ks"k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x`g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rkRi;Z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jkT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ljdkj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LoSfPNd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laxBu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ljdkjh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laLFkk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}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laLFkku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48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rgr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iathÑr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dkuwu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mYya?ku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okys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jgus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iquokZl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laca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lsok,a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nsus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ftUgsa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ckn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yxk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x,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vkjksiksa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nks"kh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ik;k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o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vkns’k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laLFkku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Hkstk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¼lsD’ku 2 ¼56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lsD’ku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48½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}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dkuwu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mYya?ku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okys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yEch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vof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/k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fuokl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, ¼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lsD’ku 18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½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blds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vUrxZr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Ldwy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O;kolkf;d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mipkj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dsUnz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u’kk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eqfDr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dk;ZØeksa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'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kkfey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gksuk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fufgr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US" sz="22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90285" y="3920767"/>
            <a:ext cx="1754415" cy="150031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fo’ks"k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x`g</a:t>
            </a:r>
            <a:endParaRPr lang="en-US" sz="2200" b="1" dirty="0">
              <a:solidFill>
                <a:schemeClr val="tx1"/>
              </a:solidFill>
              <a:latin typeface="Kruti Dev 010" pitchFamily="2" charset="0"/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 Home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½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¼lsD’ku 48½</a:t>
            </a:r>
          </a:p>
        </p:txBody>
      </p:sp>
      <p:sp>
        <p:nvSpPr>
          <p:cNvPr id="2" name="Rectangle 1"/>
          <p:cNvSpPr/>
          <p:nvPr/>
        </p:nvSpPr>
        <p:spPr>
          <a:xfrm>
            <a:off x="355600" y="2997201"/>
            <a:ext cx="3187700" cy="3392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[k-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yEcs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le;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vkokl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000" b="1" dirty="0">
                <a:solidFill>
                  <a:schemeClr val="tx1"/>
                </a:solidFill>
                <a:latin typeface="Kruti Dev 010" pitchFamily="2" charset="0"/>
              </a:rPr>
              <a:t>,</a:t>
            </a:r>
            <a:endParaRPr lang="en-US" sz="2000" b="1" dirty="0" smtClean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-3628" y="3078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iquokZl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'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kkfey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9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172" y="2375824"/>
            <a:ext cx="7779658" cy="1998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ohfM;ks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lqxedrkZ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fyad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%</a:t>
            </a:r>
          </a:p>
          <a:p>
            <a:pPr marL="0" indent="0">
              <a:buNone/>
            </a:pPr>
            <a:r>
              <a:rPr lang="en-US" sz="2400" i="1" dirty="0"/>
              <a:t>http://haqcrc.org/additional-resources/abyss-documentary-juvenile-justice-act-2015/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ohfM;ks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fyad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fn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kkuk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43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29028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0657" y="2021210"/>
            <a:ext cx="1326243" cy="265239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lqj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chemeClr val="tx1"/>
                </a:solidFill>
                <a:latin typeface="Kruti Dev 010" pitchFamily="2" charset="0"/>
              </a:rPr>
              <a:t>LFkku</a:t>
            </a:r>
            <a:endParaRPr lang="en-US" sz="2200" b="1" dirty="0">
              <a:solidFill>
                <a:schemeClr val="tx1"/>
              </a:solidFill>
              <a:latin typeface="Kruti Dev 010" pitchFamily="2" charset="0"/>
            </a:endParaRPr>
          </a:p>
          <a:p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Safety</a:t>
            </a:r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½</a:t>
            </a:r>
          </a:p>
          <a:p>
            <a:r>
              <a:rPr lang="en-US" sz="2200" b="1" dirty="0">
                <a:solidFill>
                  <a:schemeClr val="tx1"/>
                </a:solidFill>
                <a:latin typeface="Kruti Dev 010" pitchFamily="2" charset="0"/>
              </a:rPr>
              <a:t>¼lsD’ku </a:t>
            </a:r>
            <a:r>
              <a:rPr lang="en-US" sz="2200" b="1" dirty="0" smtClean="0">
                <a:solidFill>
                  <a:schemeClr val="tx1"/>
                </a:solidFill>
                <a:latin typeface="Kruti Dev 010" pitchFamily="2" charset="0"/>
              </a:rPr>
              <a:t>49½</a:t>
            </a:r>
            <a:endParaRPr lang="en-US" sz="22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66900" y="1173941"/>
            <a:ext cx="6756400" cy="53640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lqj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*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rkRi;Z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sls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laLFkku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ykWdvi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tsy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u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vyx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voyksdu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x`g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fo’ks"k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x`g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tqM+k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gqvk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Hkh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ekeyk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mldk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izHkkjh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vnkyr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¼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½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vkns’k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dkuwu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mYya?ku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okys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nks"kkjksfir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lquok;h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nkSjku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k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nks"k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lkfcr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ckn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iquokZl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vkns’k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kkZfjr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le;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rd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j[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kus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mldh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bPNqd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¼lsD’ku 2 ¼46½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49½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fuokl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lqfo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O;oLFkk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tkap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izfØ;k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ds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nkSjku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;k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vijk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/k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'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kkfey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gksus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nks"k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)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tkus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cknA</a:t>
            </a:r>
            <a:endParaRPr lang="en-US" sz="2200" dirty="0">
              <a:solidFill>
                <a:schemeClr val="tx1"/>
              </a:solidFill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Ldwy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O;kolkf;d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f’k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mipkj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dsUnz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u’kk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eqfDr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dk;ZØeksa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'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kkfey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gksuk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Hkh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fuf’pr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gSA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lqj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200" dirty="0" err="1" smtClean="0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2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LFkku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o;Ld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O;fDr;ksa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dkjkokl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ifjlj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ugha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gks</a:t>
            </a:r>
            <a:r>
              <a:rPr lang="en-US" sz="22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Kruti Dev 010" pitchFamily="2" charset="0"/>
              </a:rPr>
              <a:t>ldrkA</a:t>
            </a:r>
            <a:endParaRPr lang="en-US" sz="22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3628" y="2697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iquokZl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'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kkfey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laLFkku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84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732" y="1611735"/>
            <a:ext cx="7121525" cy="487466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 smtClean="0">
                <a:latin typeface="Kruti Dev 010" pitchFamily="2" charset="0"/>
              </a:rPr>
              <a:t>Xkfrfof</a:t>
            </a:r>
            <a:r>
              <a:rPr lang="en-US" sz="2400" b="1" dirty="0" smtClean="0">
                <a:latin typeface="Kruti Dev 010" pitchFamily="2" charset="0"/>
              </a:rPr>
              <a:t>/k% </a:t>
            </a:r>
            <a:r>
              <a:rPr lang="en-US" sz="2400" b="1" dirty="0" err="1" smtClean="0">
                <a:latin typeface="Kruti Dev 010" pitchFamily="2" charset="0"/>
              </a:rPr>
              <a:t>fLFkfr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dk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fo’ys"k.k</a:t>
            </a:r>
            <a:r>
              <a:rPr lang="en-US" sz="2400" b="1" dirty="0" smtClean="0">
                <a:latin typeface="Kruti Dev 010" pitchFamily="2" charset="0"/>
              </a:rPr>
              <a:t> }</a:t>
            </a:r>
            <a:r>
              <a:rPr lang="en-US" sz="2400" b="1" dirty="0" err="1" smtClean="0">
                <a:latin typeface="Kruti Dev 010" pitchFamily="2" charset="0"/>
              </a:rPr>
              <a:t>kjk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lewg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dk;Z</a:t>
            </a:r>
            <a:endParaRPr lang="en-IN" sz="2400" dirty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 smtClean="0">
                <a:latin typeface="Kruti Dev 010" pitchFamily="2" charset="0"/>
              </a:rPr>
              <a:t>igys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xfBr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rhuksa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d&amp;,d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fLFkfr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ml </a:t>
            </a:r>
            <a:r>
              <a:rPr lang="en-US" sz="2400" dirty="0" err="1" smtClean="0">
                <a:latin typeface="Kruti Dev 010" pitchFamily="2" charset="0"/>
              </a:rPr>
              <a:t>fLFkfr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mYya?ku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lacaf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fr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lwph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cukuh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27747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76343"/>
            <a:ext cx="9144000" cy="924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laca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/k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D;k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800" b="1" dirty="0" err="1" smtClean="0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3800" b="1" dirty="0" smtClean="0">
                <a:solidFill>
                  <a:schemeClr val="bg1"/>
                </a:solidFill>
                <a:latin typeface="Kruti Dev 010" pitchFamily="2" charset="0"/>
              </a:rPr>
              <a:t>\  </a:t>
            </a:r>
            <a:endParaRPr lang="en-US" sz="38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44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7875" y="646619"/>
            <a:ext cx="17117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 smtClean="0">
                <a:solidFill>
                  <a:srgbClr val="FF0000"/>
                </a:solidFill>
                <a:latin typeface="Kruti Dev 010" pitchFamily="2" charset="0"/>
              </a:rPr>
              <a:t>fLFkfr</a:t>
            </a:r>
            <a:r>
              <a:rPr lang="en-US" sz="2200" b="1" dirty="0" smtClean="0">
                <a:solidFill>
                  <a:srgbClr val="FF0000"/>
                </a:solidFill>
                <a:latin typeface="Kruti Dev 010" pitchFamily="2" charset="0"/>
              </a:rPr>
              <a:t> 1 </a:t>
            </a:r>
            <a:endParaRPr lang="en-US" sz="2200" b="1" dirty="0">
              <a:solidFill>
                <a:srgbClr val="FF0000"/>
              </a:solidFill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95492" y="2679396"/>
            <a:ext cx="40564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us 16 </a:t>
            </a:r>
            <a:r>
              <a:rPr lang="en-US" sz="2400" dirty="0" err="1" smtClean="0">
                <a:latin typeface="Kruti Dev 010" pitchFamily="2" charset="0"/>
              </a:rPr>
              <a:t>o"kZ</a:t>
            </a:r>
            <a:r>
              <a:rPr lang="en-US" sz="2400" dirty="0" smtClean="0">
                <a:latin typeface="Kruti Dev 010" pitchFamily="2" charset="0"/>
              </a:rPr>
              <a:t> ds ,d ,</a:t>
            </a:r>
            <a:r>
              <a:rPr lang="en-US" sz="2400" dirty="0" err="1" smtClean="0">
                <a:latin typeface="Kruti Dev 010" pitchFamily="2" charset="0"/>
              </a:rPr>
              <a:t>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fgjklr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fy;k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ftlus</a:t>
            </a:r>
            <a:r>
              <a:rPr lang="en-US" sz="2400" dirty="0" smtClean="0">
                <a:latin typeface="Kruti Dev 010" pitchFamily="2" charset="0"/>
              </a:rPr>
              <a:t> ml </a:t>
            </a:r>
            <a:r>
              <a:rPr lang="en-US" sz="2400" dirty="0" err="1" smtClean="0">
                <a:latin typeface="Kruti Dev 010" pitchFamily="2" charset="0"/>
              </a:rPr>
              <a:t>nqdku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iSls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pqjk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tgka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FkkA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75" y="1454752"/>
            <a:ext cx="3957618" cy="401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8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61" y="1445279"/>
            <a:ext cx="4035961" cy="401214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37875" y="646619"/>
            <a:ext cx="17117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 smtClean="0">
                <a:solidFill>
                  <a:srgbClr val="FF0000"/>
                </a:solidFill>
                <a:latin typeface="Kruti Dev 010" pitchFamily="2" charset="0"/>
              </a:rPr>
              <a:t>fLFkfr</a:t>
            </a:r>
            <a:r>
              <a:rPr lang="en-US" sz="2200" b="1" dirty="0" smtClean="0">
                <a:solidFill>
                  <a:srgbClr val="FF0000"/>
                </a:solidFill>
                <a:latin typeface="Kruti Dev 010" pitchFamily="2" charset="0"/>
              </a:rPr>
              <a:t> 2 </a:t>
            </a:r>
            <a:endParaRPr lang="en-US" sz="2200" b="1" dirty="0">
              <a:solidFill>
                <a:srgbClr val="FF0000"/>
              </a:solidFill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41320" y="1512358"/>
            <a:ext cx="42358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 smtClean="0">
                <a:latin typeface="Kruti Dev 010" pitchFamily="2" charset="0"/>
              </a:rPr>
              <a:t>uk</a:t>
            </a:r>
            <a:r>
              <a:rPr lang="en-US" sz="2400" dirty="0" smtClean="0">
                <a:latin typeface="Kruti Dev 010" pitchFamily="2" charset="0"/>
              </a:rPr>
              <a:t>* ,d 15 </a:t>
            </a:r>
            <a:r>
              <a:rPr lang="en-US" sz="2400" dirty="0" err="1" smtClean="0">
                <a:latin typeface="Kruti Dev 010" pitchFamily="2" charset="0"/>
              </a:rPr>
              <a:t>lky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ftl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&gt;</a:t>
            </a:r>
            <a:r>
              <a:rPr lang="en-US" sz="2400" dirty="0" err="1" smtClean="0">
                <a:latin typeface="Kruti Dev 010" pitchFamily="2" charset="0"/>
              </a:rPr>
              <a:t>xM+s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nkSjku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nksLr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gR;k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vkjksi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us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vkjksi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fxj¶rkj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IN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84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980" y="5593303"/>
            <a:ext cx="7688756" cy="833297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 smtClean="0">
                <a:latin typeface="Kruti Dev 010" pitchFamily="2" charset="0"/>
              </a:rPr>
              <a:t>izR;sd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iw.kZ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ckn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d&amp;,d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izLrqr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dgsa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uhps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</a:t>
            </a:r>
            <a:r>
              <a:rPr lang="en-US" sz="2400" dirty="0" smtClean="0">
                <a:latin typeface="Kruti Dev 010" pitchFamily="2" charset="0"/>
              </a:rPr>
              <a:t>, x, </a:t>
            </a:r>
            <a:r>
              <a:rPr lang="en-US" sz="2400" dirty="0" err="1" smtClean="0">
                <a:latin typeface="Kruti Dev 010" pitchFamily="2" charset="0"/>
              </a:rPr>
              <a:t>fcUnqvksa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vk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ppkZ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5213" y="2416058"/>
            <a:ext cx="37405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IN" sz="2400" dirty="0" smtClean="0">
                <a:latin typeface="Kruti Dev 010" pitchFamily="2" charset="0"/>
              </a:rPr>
              <a:t>*j* ,d 17 </a:t>
            </a:r>
            <a:r>
              <a:rPr lang="en-IN" sz="2400" dirty="0" err="1" smtClean="0">
                <a:latin typeface="Kruti Dev 010" pitchFamily="2" charset="0"/>
              </a:rPr>
              <a:t>lky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dk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cPpk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gS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tks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lkewfgd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ckykRdkj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vkSj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gR;k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dk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nks"kkjksfir</a:t>
            </a:r>
            <a:r>
              <a:rPr lang="en-IN" sz="2400" dirty="0" smtClean="0">
                <a:latin typeface="Kruti Dev 010" pitchFamily="2" charset="0"/>
              </a:rPr>
              <a:t> </a:t>
            </a:r>
            <a:r>
              <a:rPr lang="en-IN" sz="2400" dirty="0" err="1" smtClean="0">
                <a:latin typeface="Kruti Dev 010" pitchFamily="2" charset="0"/>
              </a:rPr>
              <a:t>gSA</a:t>
            </a:r>
            <a:r>
              <a:rPr lang="en-IN" sz="2400" dirty="0" smtClean="0">
                <a:latin typeface="Kruti Dev 010" pitchFamily="2" charset="0"/>
              </a:rPr>
              <a:t> 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80" y="1187471"/>
            <a:ext cx="3494020" cy="386723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37875" y="646619"/>
            <a:ext cx="171175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 smtClean="0">
                <a:solidFill>
                  <a:srgbClr val="FF0000"/>
                </a:solidFill>
                <a:latin typeface="Kruti Dev 010" pitchFamily="2" charset="0"/>
              </a:rPr>
              <a:t>fLFkfr</a:t>
            </a:r>
            <a:r>
              <a:rPr lang="en-US" sz="2200" b="1" dirty="0" smtClean="0">
                <a:solidFill>
                  <a:srgbClr val="FF0000"/>
                </a:solidFill>
                <a:latin typeface="Kruti Dev 010" pitchFamily="2" charset="0"/>
              </a:rPr>
              <a:t> 3</a:t>
            </a:r>
            <a:endParaRPr lang="en-US" sz="2200" b="1" dirty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fgjklr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ysuk</a:t>
            </a:r>
            <a:endParaRPr lang="en-US" sz="34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22960" y="1250382"/>
            <a:ext cx="7421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dkuwu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mYya?ku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djus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okys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cPps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fgjklr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esa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ysuk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¼lsD’ku 10]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U;k</a:t>
            </a:r>
            <a:r>
              <a:rPr lang="en-US" sz="2400" b="1" dirty="0" smtClean="0">
                <a:solidFill>
                  <a:srgbClr val="008A3E"/>
                </a:solidFill>
                <a:latin typeface="Kruti Dev 010" pitchFamily="2" charset="0"/>
              </a:rPr>
              <a:t>; </a:t>
            </a:r>
            <a:r>
              <a:rPr lang="en-US" sz="2400" b="1" dirty="0" err="1" smtClean="0">
                <a:solidFill>
                  <a:srgbClr val="008A3E"/>
                </a:solidFill>
                <a:latin typeface="Kruti Dev 010" pitchFamily="2" charset="0"/>
              </a:rPr>
              <a:t>vf</a:t>
            </a:r>
            <a:r>
              <a:rPr lang="en-US" sz="2400" b="1" dirty="0" smtClean="0">
                <a:solidFill>
                  <a:srgbClr val="008A3E"/>
                </a:solidFill>
                <a:latin typeface="Kruti Dev 010" pitchFamily="2" charset="0"/>
              </a:rPr>
              <a:t>/</a:t>
            </a:r>
            <a:r>
              <a:rPr lang="en-US" sz="2400" b="1" dirty="0" err="1" smtClean="0">
                <a:solidFill>
                  <a:srgbClr val="008A3E"/>
                </a:solidFill>
                <a:latin typeface="Kruti Dev 010" pitchFamily="2" charset="0"/>
              </a:rPr>
              <a:t>kfu;e</a:t>
            </a:r>
            <a:r>
              <a:rPr lang="en-US" sz="2400" b="1" dirty="0" smtClean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2015½</a:t>
            </a:r>
          </a:p>
          <a:p>
            <a:pPr marL="457200" indent="-4572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nks"kkjksfir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fxj¶rkj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24 ?</a:t>
            </a:r>
            <a:r>
              <a:rPr lang="en-US" sz="2400" dirty="0" err="1">
                <a:latin typeface="Kruti Dev 010" pitchFamily="2" charset="0"/>
              </a:rPr>
              <a:t>k.Vs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Hkhrj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iz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U;k;k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kh’k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smtClean="0">
                <a:latin typeface="Kruti Dev 010" pitchFamily="2" charset="0"/>
              </a:rPr>
              <a:t>le{k </a:t>
            </a:r>
            <a:r>
              <a:rPr lang="en-US" sz="2400" dirty="0" err="1" smtClean="0">
                <a:latin typeface="Kruti Dev 010" pitchFamily="2" charset="0"/>
              </a:rPr>
              <a:t>izLrqr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cSBd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py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buds </a:t>
            </a:r>
            <a:r>
              <a:rPr lang="en-US" sz="2400" dirty="0" err="1">
                <a:latin typeface="Kruti Dev 010" pitchFamily="2" charset="0"/>
              </a:rPr>
              <a:t>fuokl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buds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4737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vkjksfir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tekur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4801" y="904307"/>
            <a:ext cx="848677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dkuwu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dk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mYya?ku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djus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ds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fy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,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vkjksfir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cPps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dh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tekur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¼lsD’ku 12]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fd’kksj</a:t>
            </a:r>
            <a:endParaRPr lang="en-US" sz="2000" b="1" dirty="0">
              <a:solidFill>
                <a:srgbClr val="00863D"/>
              </a:solidFill>
              <a:latin typeface="Kruti Dev 010" pitchFamily="2" charset="0"/>
            </a:endParaRPr>
          </a:p>
          <a:p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U;k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; 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vf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/</a:t>
            </a: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kfu;e</a:t>
            </a:r>
            <a:r>
              <a:rPr lang="en-US" sz="2000" b="1" dirty="0">
                <a:solidFill>
                  <a:srgbClr val="00863D"/>
                </a:solidFill>
                <a:latin typeface="Kruti Dev 010" pitchFamily="2" charset="0"/>
              </a:rPr>
              <a:t> 2015½</a:t>
            </a:r>
          </a:p>
          <a:p>
            <a:pPr marL="406400" indent="-406400"/>
            <a:r>
              <a:rPr lang="en-US" sz="2000" dirty="0" smtClean="0">
                <a:latin typeface="Kruti Dev 010" pitchFamily="2" charset="0"/>
              </a:rPr>
              <a:t>1-	,</a:t>
            </a:r>
            <a:r>
              <a:rPr lang="en-US" sz="2000" dirty="0">
                <a:latin typeface="Kruti Dev 010" pitchFamily="2" charset="0"/>
              </a:rPr>
              <a:t>d </a:t>
            </a:r>
            <a:r>
              <a:rPr lang="en-US" sz="2000" dirty="0" err="1">
                <a:latin typeface="Kruti Dev 010" pitchFamily="2" charset="0"/>
              </a:rPr>
              <a:t>cPpk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tekurh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tekurh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vkjksfir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 smtClean="0">
                <a:latin typeface="Kruti Dev 010" pitchFamily="2" charset="0"/>
              </a:rPr>
              <a:t>yk;k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x;k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l'krZ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fcuk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krZ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tekur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fjgk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</a:t>
            </a:r>
            <a:r>
              <a:rPr lang="en-US" sz="2000" dirty="0">
                <a:latin typeface="Kruti Dev 010" pitchFamily="2" charset="0"/>
              </a:rPr>
              <a:t>, ;k </a:t>
            </a:r>
            <a:r>
              <a:rPr lang="en-US" sz="2000" dirty="0" err="1">
                <a:latin typeface="Kruti Dev 010" pitchFamily="2" charset="0"/>
              </a:rPr>
              <a:t>voyksdu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ifjoh</a:t>
            </a:r>
            <a:r>
              <a:rPr lang="en-US" sz="2000" dirty="0" smtClean="0">
                <a:latin typeface="Kruti Dev 010" pitchFamily="2" charset="0"/>
              </a:rPr>
              <a:t>{</a:t>
            </a:r>
            <a:r>
              <a:rPr lang="en-US" sz="2000" dirty="0" err="1" smtClean="0">
                <a:latin typeface="Kruti Dev 010" pitchFamily="2" charset="0"/>
              </a:rPr>
              <a:t>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fujh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lqj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LFkku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lqfo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mi;qDr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ikl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j[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tk,A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406400" indent="-406400"/>
            <a:r>
              <a:rPr lang="en-US" sz="2000" dirty="0" smtClean="0">
                <a:latin typeface="Kruti Dev 010" pitchFamily="2" charset="0"/>
              </a:rPr>
              <a:t>2-	</a:t>
            </a:r>
            <a:r>
              <a:rPr lang="en-US" sz="2000" dirty="0" err="1" smtClean="0">
                <a:latin typeface="Kruti Dev 010" pitchFamily="2" charset="0"/>
              </a:rPr>
              <a:t>vxj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i;kZIr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dkj.k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ftlls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;g </a:t>
            </a:r>
            <a:r>
              <a:rPr lang="en-US" sz="2000" dirty="0" err="1">
                <a:latin typeface="Kruti Dev 010" pitchFamily="2" charset="0"/>
              </a:rPr>
              <a:t>fo’okl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fjgk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ml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fdlh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'</a:t>
            </a:r>
            <a:r>
              <a:rPr lang="en-US" sz="2000" dirty="0" err="1">
                <a:latin typeface="Kruti Dev 010" pitchFamily="2" charset="0"/>
              </a:rPr>
              <a:t>kkfrj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eqtfje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laca</a:t>
            </a:r>
            <a:r>
              <a:rPr lang="en-US" sz="2000" dirty="0">
                <a:latin typeface="Kruti Dev 010" pitchFamily="2" charset="0"/>
              </a:rPr>
              <a:t>/k cu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uSfrd</a:t>
            </a:r>
            <a:r>
              <a:rPr lang="en-US" sz="2000" dirty="0">
                <a:latin typeface="Kruti Dev 010" pitchFamily="2" charset="0"/>
              </a:rPr>
              <a:t>] ;k '</a:t>
            </a:r>
            <a:r>
              <a:rPr lang="en-US" sz="2000" dirty="0" err="1">
                <a:latin typeface="Kruti Dev 010" pitchFamily="2" charset="0"/>
              </a:rPr>
              <a:t>kkjhfjd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 smtClean="0">
                <a:latin typeface="Kruti Dev 010" pitchFamily="2" charset="0"/>
              </a:rPr>
              <a:t>euksoSKkfud</a:t>
            </a:r>
            <a:r>
              <a:rPr lang="en-US" sz="2000" dirty="0" smtClean="0">
                <a:latin typeface="Kruti Dev 010" pitchFamily="2" charset="0"/>
              </a:rPr>
              <a:t> [</a:t>
            </a:r>
            <a:r>
              <a:rPr lang="en-US" sz="2000" dirty="0" err="1">
                <a:latin typeface="Kruti Dev 010" pitchFamily="2" charset="0"/>
              </a:rPr>
              <a:t>krjk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fjgk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fu"i</a:t>
            </a:r>
            <a:r>
              <a:rPr lang="en-US" sz="2000" dirty="0">
                <a:latin typeface="Kruti Dev 010" pitchFamily="2" charset="0"/>
              </a:rPr>
              <a:t>{k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ik,xk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t+ekur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nsus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ls </a:t>
            </a:r>
            <a:r>
              <a:rPr lang="en-US" sz="2000" dirty="0" err="1">
                <a:latin typeface="Kruti Dev 010" pitchFamily="2" charset="0"/>
              </a:rPr>
              <a:t>bUdkj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dkj.kksa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ifjfLFkfr;ksa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ntZ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Record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djrs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gq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t+ekur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euk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406400" indent="-406400"/>
            <a:r>
              <a:rPr lang="en-US" sz="2000" dirty="0" smtClean="0">
                <a:latin typeface="Kruti Dev 010" pitchFamily="2" charset="0"/>
              </a:rPr>
              <a:t>3-	</a:t>
            </a:r>
            <a:r>
              <a:rPr lang="en-US" sz="2000" dirty="0" err="1" smtClean="0">
                <a:latin typeface="Kruti Dev 010" pitchFamily="2" charset="0"/>
              </a:rPr>
              <a:t>tc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dkuwu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mYya?ku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vkjksfir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tekur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fjgk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tkrk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ftlds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voyksdu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lqj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mrus</a:t>
            </a:r>
            <a:r>
              <a:rPr lang="en-US" sz="2000" dirty="0">
                <a:latin typeface="Kruti Dev 010" pitchFamily="2" charset="0"/>
              </a:rPr>
              <a:t> le;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ftrus</a:t>
            </a:r>
            <a:r>
              <a:rPr lang="en-US" sz="2000" dirty="0">
                <a:latin typeface="Kruti Dev 010" pitchFamily="2" charset="0"/>
              </a:rPr>
              <a:t> le; </a:t>
            </a:r>
            <a:r>
              <a:rPr lang="en-US" sz="2000" dirty="0" err="1">
                <a:latin typeface="Kruti Dev 010" pitchFamily="2" charset="0"/>
              </a:rPr>
              <a:t>rd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izfØ;k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pysxh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j[</a:t>
            </a:r>
            <a:r>
              <a:rPr lang="en-US" sz="2000" dirty="0" err="1">
                <a:latin typeface="Kruti Dev 010" pitchFamily="2" charset="0"/>
              </a:rPr>
              <a:t>kus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gksA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406400" indent="-406400"/>
            <a:r>
              <a:rPr lang="en-US" sz="2000" dirty="0" smtClean="0">
                <a:latin typeface="Kruti Dev 010" pitchFamily="2" charset="0"/>
              </a:rPr>
              <a:t>4-	</a:t>
            </a:r>
            <a:r>
              <a:rPr lang="en-US" sz="2000" dirty="0" err="1" smtClean="0">
                <a:latin typeface="Kruti Dev 010" pitchFamily="2" charset="0"/>
              </a:rPr>
              <a:t>tc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dkuwu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mYya?ku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vkjksfir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tekur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fnuksa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 smtClean="0">
                <a:latin typeface="Kruti Dev 010" pitchFamily="2" charset="0"/>
              </a:rPr>
              <a:t>vUnj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tekur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dh '</a:t>
            </a:r>
            <a:r>
              <a:rPr lang="en-US" sz="2000" dirty="0" err="1">
                <a:latin typeface="Kruti Dev 010" pitchFamily="2" charset="0"/>
              </a:rPr>
              <a:t>krsZa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iwjh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ikrk</a:t>
            </a:r>
            <a:r>
              <a:rPr lang="en-US" sz="2000" dirty="0">
                <a:latin typeface="Kruti Dev 010" pitchFamily="2" charset="0"/>
              </a:rPr>
              <a:t>] 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tekur</a:t>
            </a:r>
            <a:r>
              <a:rPr lang="en-US" sz="2000" dirty="0">
                <a:latin typeface="Kruti Dev 010" pitchFamily="2" charset="0"/>
              </a:rPr>
              <a:t> dh '</a:t>
            </a:r>
            <a:r>
              <a:rPr lang="en-US" sz="2000" dirty="0" err="1">
                <a:latin typeface="Kruti Dev 010" pitchFamily="2" charset="0"/>
              </a:rPr>
              <a:t>krksZa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cnyko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 smtClean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cksMZ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le{k </a:t>
            </a:r>
            <a:r>
              <a:rPr lang="en-US" sz="2000" dirty="0" err="1">
                <a:latin typeface="Kruti Dev 010" pitchFamily="2" charset="0"/>
              </a:rPr>
              <a:t>izLrqr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pkfg,A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406400" indent="-406400"/>
            <a:r>
              <a:rPr lang="en-US" sz="2000" dirty="0" smtClean="0">
                <a:latin typeface="Kruti Dev 010" pitchFamily="2" charset="0"/>
              </a:rPr>
              <a:t>5-	</a:t>
            </a:r>
            <a:r>
              <a:rPr lang="en-US" sz="2000" dirty="0" err="1" smtClean="0">
                <a:latin typeface="Kruti Dev 010" pitchFamily="2" charset="0"/>
              </a:rPr>
              <a:t>tc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tekur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fjgk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tk,xk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rks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fdlh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ifjoh</a:t>
            </a:r>
            <a:r>
              <a:rPr lang="en-US" sz="2000" dirty="0" smtClean="0">
                <a:latin typeface="Kruti Dev 010" pitchFamily="2" charset="0"/>
              </a:rPr>
              <a:t>{</a:t>
            </a:r>
            <a:r>
              <a:rPr lang="en-US" sz="2000" dirty="0" err="1" smtClean="0">
                <a:latin typeface="Kruti Dev 010" pitchFamily="2" charset="0"/>
              </a:rPr>
              <a:t>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 smtClean="0">
                <a:latin typeface="Kruti Dev 010" pitchFamily="2" charset="0"/>
              </a:rPr>
              <a:t>cky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dY;k.k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lwpuk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tk,xhA</a:t>
            </a:r>
            <a:endParaRPr lang="en-US" sz="2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8929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laca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/k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}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kjk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tkap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55321" y="1529147"/>
            <a:ext cx="790955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dkuwu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mYya?ku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djus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okys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cPps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ds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laca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/k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esa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cksMZ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}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kjk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tkap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¼lsD’ku 14] </a:t>
            </a:r>
            <a:r>
              <a:rPr lang="en-US" sz="2400" b="1" dirty="0" err="1" smtClean="0">
                <a:solidFill>
                  <a:srgbClr val="008A3E"/>
                </a:solidFill>
                <a:latin typeface="Kruti Dev 010" pitchFamily="2" charset="0"/>
              </a:rPr>
              <a:t>fd’kksj</a:t>
            </a:r>
            <a:r>
              <a:rPr lang="en-US" sz="2400" b="1" dirty="0" smtClean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rgbClr val="008A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2015½</a:t>
            </a:r>
          </a:p>
          <a:p>
            <a:pPr marL="457200" indent="-4572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vkjksfir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rgr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yxsxkA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vUnj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tkap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vof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kdre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c&lt;+</a:t>
            </a:r>
            <a:r>
              <a:rPr lang="en-US" sz="2400" dirty="0" err="1">
                <a:latin typeface="Kruti Dev 010" pitchFamily="2" charset="0"/>
              </a:rPr>
              <a:t>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6339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NksVs&amp;eksVs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vijk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55321" y="1529147"/>
            <a:ext cx="79095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en-US" sz="2400" dirty="0" smtClean="0">
                <a:latin typeface="Kruti Dev 010" pitchFamily="2" charset="0"/>
              </a:rPr>
              <a:t>1-	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Code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Criminal Procedure </a:t>
            </a:r>
            <a:r>
              <a:rPr lang="en-US" sz="2400" dirty="0">
                <a:latin typeface="Kruti Dev 010" pitchFamily="2" charset="0"/>
              </a:rPr>
              <a:t>1973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NksVs&amp;eksVs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laf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kIr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dk;Zok;h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/>
            <a:r>
              <a:rPr lang="en-US" sz="2400" dirty="0" smtClean="0">
                <a:latin typeface="Kruti Dev 010" pitchFamily="2" charset="0"/>
              </a:rPr>
              <a:t>2-	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kdre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ltk</a:t>
            </a:r>
            <a:r>
              <a:rPr lang="en-US" sz="2400" dirty="0">
                <a:latin typeface="Kruti Dev 010" pitchFamily="2" charset="0"/>
              </a:rPr>
              <a:t> ns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/>
            <a:r>
              <a:rPr lang="en-US" sz="2400" dirty="0" smtClean="0">
                <a:latin typeface="Kruti Dev 010" pitchFamily="2" charset="0"/>
              </a:rPr>
              <a:t>3-	</a:t>
            </a:r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NksVs&amp;eksVs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QSlyk</a:t>
            </a:r>
            <a:r>
              <a:rPr lang="en-US" sz="2400" dirty="0">
                <a:latin typeface="Kruti Dev 010" pitchFamily="2" charset="0"/>
              </a:rPr>
              <a:t>] c&lt;+k, x, le;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fujLr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tk,xhA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8333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xaHkhj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t?kU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vijk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1886" y="1121837"/>
            <a:ext cx="8316685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400" dirty="0">
                <a:latin typeface="Kruti Dev 010" pitchFamily="2" charset="0"/>
              </a:rPr>
              <a:t>1- </a:t>
            </a:r>
            <a:r>
              <a:rPr lang="en-US" sz="2000" dirty="0" err="1">
                <a:latin typeface="Kruti Dev 010" pitchFamily="2" charset="0"/>
              </a:rPr>
              <a:t>xaHkhj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dh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Code of Criminal Procedure </a:t>
            </a:r>
            <a:r>
              <a:rPr lang="en-US" sz="2000" dirty="0">
                <a:latin typeface="Kruti Dev 010" pitchFamily="2" charset="0"/>
              </a:rPr>
              <a:t>1973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lEeu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dsl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lquokbZ</a:t>
            </a:r>
            <a:r>
              <a:rPr lang="en-US" sz="2000" dirty="0" smtClean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rjg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iwjh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tk,xhA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000" dirty="0" smtClean="0">
                <a:latin typeface="Kruti Dev 010" pitchFamily="2" charset="0"/>
              </a:rPr>
              <a:t>2-	</a:t>
            </a:r>
            <a:r>
              <a:rPr lang="en-US" sz="2000" dirty="0" err="1" smtClean="0">
                <a:latin typeface="Kruti Dev 010" pitchFamily="2" charset="0"/>
              </a:rPr>
              <a:t>vijk</a:t>
            </a:r>
            <a:r>
              <a:rPr lang="en-US" sz="2000" dirty="0" smtClean="0">
                <a:latin typeface="Kruti Dev 010" pitchFamily="2" charset="0"/>
              </a:rPr>
              <a:t>/k </a:t>
            </a:r>
            <a:r>
              <a:rPr lang="en-US" sz="2000" dirty="0">
                <a:latin typeface="Kruti Dev 010" pitchFamily="2" charset="0"/>
              </a:rPr>
              <a:t>ds le; 16 </a:t>
            </a:r>
            <a:r>
              <a:rPr lang="en-US" sz="2000" dirty="0" err="1">
                <a:latin typeface="Kruti Dev 010" pitchFamily="2" charset="0"/>
              </a:rPr>
              <a:t>o"kZ</a:t>
            </a:r>
            <a:r>
              <a:rPr lang="en-US" sz="2000" dirty="0">
                <a:latin typeface="Kruti Dev 010" pitchFamily="2" charset="0"/>
              </a:rPr>
              <a:t> ls de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, x, </a:t>
            </a:r>
            <a:r>
              <a:rPr lang="en-US" sz="2000" dirty="0" err="1">
                <a:latin typeface="Kruti Dev 010" pitchFamily="2" charset="0"/>
              </a:rPr>
              <a:t>t?kU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dh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vafre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QSlyk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Code of Criminal Procedure </a:t>
            </a:r>
            <a:r>
              <a:rPr lang="en-US" sz="2000" dirty="0">
                <a:latin typeface="Kruti Dev 010" pitchFamily="2" charset="0"/>
              </a:rPr>
              <a:t>1973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lEeu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dsl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lquokbZ</a:t>
            </a:r>
            <a:r>
              <a:rPr lang="en-US" sz="2000" dirty="0" smtClean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tk,xhA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000" dirty="0" smtClean="0">
                <a:latin typeface="Kruti Dev 010" pitchFamily="2" charset="0"/>
              </a:rPr>
              <a:t>3-	</a:t>
            </a:r>
            <a:r>
              <a:rPr lang="en-US" sz="2000" dirty="0" err="1" smtClean="0">
                <a:latin typeface="Kruti Dev 010" pitchFamily="2" charset="0"/>
              </a:rPr>
              <a:t>t?kU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ds </a:t>
            </a:r>
            <a:r>
              <a:rPr lang="en-US" sz="2000" dirty="0" err="1">
                <a:latin typeface="Kruti Dev 010" pitchFamily="2" charset="0"/>
              </a:rPr>
              <a:t>ekeys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vkjksfir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ftlus</a:t>
            </a:r>
            <a:r>
              <a:rPr lang="en-US" sz="2000" dirty="0">
                <a:latin typeface="Kruti Dev 010" pitchFamily="2" charset="0"/>
              </a:rPr>
              <a:t> ?</a:t>
            </a:r>
            <a:r>
              <a:rPr lang="en-US" sz="2000" dirty="0" err="1">
                <a:latin typeface="Kruti Dev 010" pitchFamily="2" charset="0"/>
              </a:rPr>
              <a:t>kVuk</a:t>
            </a:r>
            <a:r>
              <a:rPr lang="en-US" sz="2000" dirty="0">
                <a:latin typeface="Kruti Dev 010" pitchFamily="2" charset="0"/>
              </a:rPr>
              <a:t> ds le; 16 </a:t>
            </a:r>
            <a:r>
              <a:rPr lang="en-US" sz="2000" dirty="0" err="1">
                <a:latin typeface="Kruti Dev 010" pitchFamily="2" charset="0"/>
              </a:rPr>
              <a:t>o"kZ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iwjh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yh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;k </a:t>
            </a:r>
            <a:r>
              <a:rPr lang="en-US" sz="2000" dirty="0" err="1">
                <a:latin typeface="Kruti Dev 010" pitchFamily="2" charset="0"/>
              </a:rPr>
              <a:t>blls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vkjafHkd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vkadyu</a:t>
            </a:r>
            <a:r>
              <a:rPr lang="en-US" sz="2000" dirty="0">
                <a:latin typeface="Kruti Dev 010" pitchFamily="2" charset="0"/>
              </a:rPr>
              <a:t> ;g le&gt;us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djsxk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fd</a:t>
            </a:r>
            <a:r>
              <a:rPr lang="en-US" sz="2000" dirty="0" smtClean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slk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mldh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kkjhfjd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ekufld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fLFkfr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ds </a:t>
            </a:r>
            <a:r>
              <a:rPr lang="en-US" sz="2000" dirty="0" err="1">
                <a:latin typeface="Kruti Dev 010" pitchFamily="2" charset="0"/>
              </a:rPr>
              <a:t>nq"ifj.kkeksa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le&gt;us </a:t>
            </a:r>
            <a:r>
              <a:rPr lang="en-US" sz="2000" dirty="0">
                <a:latin typeface="Kruti Dev 010" pitchFamily="2" charset="0"/>
              </a:rPr>
              <a:t>dh {</a:t>
            </a:r>
            <a:r>
              <a:rPr lang="en-US" sz="2000" dirty="0" err="1">
                <a:latin typeface="Kruti Dev 010" pitchFamily="2" charset="0"/>
              </a:rPr>
              <a:t>kerk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fdruh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fLFkfr;ka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ftlesa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mlus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slk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vkSj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mlds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¼lsD’ku 18 ¼3½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ds vuq:i½%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Kruti Dev 010" pitchFamily="2" charset="0"/>
              </a:rPr>
              <a:t>;g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dsl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lquokbZ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o;Ld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leku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gksxh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lquokbZ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dsl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U;k;ky</a:t>
            </a:r>
            <a:r>
              <a:rPr lang="en-US" sz="2000" dirty="0">
                <a:latin typeface="Kruti Dev 010" pitchFamily="2" charset="0"/>
              </a:rPr>
              <a:t>;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dslksa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lquokbZ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ldrk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LFkkukUrj.k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vkns’k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Kruti Dev 010" pitchFamily="2" charset="0"/>
              </a:rPr>
              <a:t>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vkadyu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vuqHkoh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euksoSKkfud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eukslkekftd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dk;ZdrkZ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vU</a:t>
            </a:r>
            <a:r>
              <a:rPr lang="en-US" sz="2000" dirty="0" smtClean="0">
                <a:latin typeface="Kruti Dev 010" pitchFamily="2" charset="0"/>
              </a:rPr>
              <a:t>; </a:t>
            </a:r>
            <a:r>
              <a:rPr lang="en-US" sz="2000" dirty="0" err="1" smtClean="0">
                <a:latin typeface="Kruti Dev 010" pitchFamily="2" charset="0"/>
              </a:rPr>
              <a:t>fo’ks"kK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dh </a:t>
            </a:r>
            <a:r>
              <a:rPr lang="en-US" sz="2000" dirty="0" err="1">
                <a:latin typeface="Kruti Dev 010" pitchFamily="2" charset="0"/>
              </a:rPr>
              <a:t>lgk;rk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vkjafHkd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vkadyu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lquokbZ</a:t>
            </a:r>
            <a:r>
              <a:rPr lang="en-US" sz="20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Trial</a:t>
            </a:r>
            <a:r>
              <a:rPr lang="en-US" sz="2000" dirty="0">
                <a:latin typeface="Kruti Dev 010" pitchFamily="2" charset="0"/>
              </a:rPr>
              <a:t>½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cfYd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{</a:t>
            </a:r>
            <a:r>
              <a:rPr lang="en-US" sz="2000" dirty="0" err="1">
                <a:latin typeface="Kruti Dev 010" pitchFamily="2" charset="0"/>
              </a:rPr>
              <a:t>kerk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vkadyu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djus</a:t>
            </a:r>
            <a:r>
              <a:rPr lang="en-US" sz="2000" dirty="0" smtClean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sls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nq"ifj.kkeksa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le&gt;us dh </a:t>
            </a:r>
            <a:r>
              <a:rPr lang="en-US" sz="2000" dirty="0" err="1">
                <a:latin typeface="Kruti Dev 010" pitchFamily="2" charset="0"/>
              </a:rPr>
              <a:t>mldh</a:t>
            </a:r>
            <a:r>
              <a:rPr lang="en-US" sz="2000" dirty="0">
                <a:latin typeface="Kruti Dev 010" pitchFamily="2" charset="0"/>
              </a:rPr>
              <a:t> {</a:t>
            </a:r>
            <a:r>
              <a:rPr lang="en-US" sz="2000" dirty="0" err="1" smtClean="0">
                <a:latin typeface="Kruti Dev 010" pitchFamily="2" charset="0"/>
              </a:rPr>
              <a:t>kerk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fdruh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305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44579"/>
            <a:ext cx="9144000" cy="610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l= 1&amp;: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ijs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xBu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67" y="1079741"/>
            <a:ext cx="8291944" cy="5097665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315029" y="1262748"/>
            <a:ext cx="4666342" cy="19449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err="1">
                <a:solidFill>
                  <a:srgbClr val="00863D"/>
                </a:solidFill>
                <a:latin typeface="Kruti Dev 010" pitchFamily="2" charset="0"/>
              </a:rPr>
              <a:t>ifjHkk"kk</a:t>
            </a:r>
            <a:endParaRPr lang="en-US" sz="2000" b="1" dirty="0">
              <a:solidFill>
                <a:srgbClr val="00863D"/>
              </a:solidFill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dh '</a:t>
            </a:r>
            <a:r>
              <a:rPr lang="en-US" sz="2000" dirty="0" err="1">
                <a:latin typeface="Kruti Dev 010" pitchFamily="2" charset="0"/>
              </a:rPr>
              <a:t>kfDr;ksa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iz;ksx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vkSj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dkuwu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mYya?ku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laca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blds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dk;ksZa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fØ;kUo;u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 smtClean="0">
                <a:latin typeface="Kruti Dev 010" pitchFamily="2" charset="0"/>
              </a:rPr>
              <a:t>cksMZ</a:t>
            </a:r>
            <a:r>
              <a:rPr lang="en-US" sz="2000" dirty="0" smtClean="0">
                <a:latin typeface="Kruti Dev 010" pitchFamily="2" charset="0"/>
              </a:rPr>
              <a:t> ,</a:t>
            </a:r>
            <a:r>
              <a:rPr lang="en-US" sz="2000" dirty="0">
                <a:latin typeface="Kruti Dev 010" pitchFamily="2" charset="0"/>
              </a:rPr>
              <a:t>d l{</a:t>
            </a:r>
            <a:r>
              <a:rPr lang="en-US" sz="2000" dirty="0" err="1">
                <a:latin typeface="Kruti Dev 010" pitchFamily="2" charset="0"/>
              </a:rPr>
              <a:t>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kdj.k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 smtClean="0">
                <a:latin typeface="Kruti Dev 010" pitchFamily="2" charset="0"/>
              </a:rPr>
              <a:t>lsD’ku</a:t>
            </a:r>
            <a:r>
              <a:rPr lang="en-US" sz="2000" dirty="0" smtClean="0">
                <a:latin typeface="Kruti Dev 010" pitchFamily="2" charset="0"/>
              </a:rPr>
              <a:t> 4 </a:t>
            </a:r>
            <a:r>
              <a:rPr lang="en-US" sz="2000" dirty="0">
                <a:latin typeface="Kruti Dev 010" pitchFamily="2" charset="0"/>
              </a:rPr>
              <a:t>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xfBr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6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1886" y="1483787"/>
            <a:ext cx="831668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000" dirty="0" smtClean="0">
                <a:latin typeface="Kruti Dev 010" pitchFamily="2" charset="0"/>
              </a:rPr>
              <a:t>4-	</a:t>
            </a:r>
            <a:r>
              <a:rPr lang="en-US" sz="2000" dirty="0" err="1" smtClean="0">
                <a:latin typeface="Kruti Dev 010" pitchFamily="2" charset="0"/>
              </a:rPr>
              <a:t>tc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vkjafHkd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ckr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larq"V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ekeys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fu.kZ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fy;k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tkuk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,] </a:t>
            </a:r>
            <a:r>
              <a:rPr lang="en-US" sz="2000" dirty="0" err="1">
                <a:latin typeface="Kruti Dev 010" pitchFamily="2" charset="0"/>
              </a:rPr>
              <a:t>rc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Code of Criminal Procedure</a:t>
            </a:r>
            <a:r>
              <a:rPr lang="en-US" sz="2000" dirty="0">
                <a:latin typeface="Kruti Dev 010" pitchFamily="2" charset="0"/>
              </a:rPr>
              <a:t> 1973 ds </a:t>
            </a:r>
            <a:r>
              <a:rPr lang="en-US" sz="2000" dirty="0" err="1">
                <a:latin typeface="Kruti Dev 010" pitchFamily="2" charset="0"/>
              </a:rPr>
              <a:t>izko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kkuksa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dh </a:t>
            </a:r>
            <a:r>
              <a:rPr lang="en-US" sz="2000" dirty="0" err="1" smtClean="0">
                <a:latin typeface="Kruti Dev 010" pitchFamily="2" charset="0"/>
              </a:rPr>
              <a:t>lEeu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dsl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rjg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lquokbZ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fu.kZ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fy;k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tk,xkA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000" dirty="0" smtClean="0">
                <a:latin typeface="Kruti Dev 010" pitchFamily="2" charset="0"/>
              </a:rPr>
              <a:t>5-	</a:t>
            </a:r>
            <a:r>
              <a:rPr lang="en-US" sz="2000" dirty="0" err="1" smtClean="0">
                <a:latin typeface="Kruti Dev 010" pitchFamily="2" charset="0"/>
              </a:rPr>
              <a:t>t?kU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ds </a:t>
            </a:r>
            <a:r>
              <a:rPr lang="en-US" sz="2000" dirty="0" err="1">
                <a:latin typeface="Kruti Dev 010" pitchFamily="2" charset="0"/>
              </a:rPr>
              <a:t>ekeys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vkjafHkd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>
                <a:latin typeface="Kruti Dev 010" pitchFamily="2" charset="0"/>
              </a:rPr>
              <a:t>igyh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izLrqfr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ls </a:t>
            </a:r>
            <a:r>
              <a:rPr lang="en-US" sz="2000" dirty="0" err="1" smtClean="0">
                <a:latin typeface="Kruti Dev 010" pitchFamily="2" charset="0"/>
              </a:rPr>
              <a:t>rhu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ekg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Hkhrj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iwjk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tk,xkA</a:t>
            </a:r>
            <a:r>
              <a:rPr lang="en-US" sz="20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000" dirty="0" smtClean="0">
                <a:latin typeface="Kruti Dev 010" pitchFamily="2" charset="0"/>
              </a:rPr>
              <a:t>6-	</a:t>
            </a:r>
            <a:r>
              <a:rPr lang="en-US" sz="2000" dirty="0" err="1" smtClean="0">
                <a:latin typeface="Kruti Dev 010" pitchFamily="2" charset="0"/>
              </a:rPr>
              <a:t>xaHkhj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t?kU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ds </a:t>
            </a:r>
            <a:r>
              <a:rPr lang="en-US" sz="2000" dirty="0" err="1">
                <a:latin typeface="Kruti Dev 010" pitchFamily="2" charset="0"/>
              </a:rPr>
              <a:t>ekeys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vxj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tkap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le; c&lt;+</a:t>
            </a:r>
            <a:r>
              <a:rPr lang="en-US" sz="2000" dirty="0" err="1">
                <a:latin typeface="Kruti Dev 010" pitchFamily="2" charset="0"/>
              </a:rPr>
              <a:t>okuk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pkgrk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eq</a:t>
            </a:r>
            <a:r>
              <a:rPr lang="en-US" sz="2000" dirty="0" smtClean="0">
                <a:latin typeface="Kruti Dev 010" pitchFamily="2" charset="0"/>
              </a:rPr>
              <a:t>[; </a:t>
            </a:r>
            <a:r>
              <a:rPr lang="en-US" sz="2000" dirty="0" err="1" smtClean="0">
                <a:latin typeface="Kruti Dev 010" pitchFamily="2" charset="0"/>
              </a:rPr>
              <a:t>U;kf;d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eftLVªsV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tSlk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ekeyk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eq</a:t>
            </a:r>
            <a:r>
              <a:rPr lang="en-US" sz="2000" dirty="0">
                <a:latin typeface="Kruti Dev 010" pitchFamily="2" charset="0"/>
              </a:rPr>
              <a:t>[; </a:t>
            </a:r>
            <a:r>
              <a:rPr lang="en-US" sz="2000" dirty="0" err="1">
                <a:latin typeface="Kruti Dev 010" pitchFamily="2" charset="0"/>
              </a:rPr>
              <a:t>egkuxj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eftLVªsV</a:t>
            </a:r>
            <a:r>
              <a:rPr lang="en-US" sz="2000" dirty="0">
                <a:latin typeface="Kruti Dev 010" pitchFamily="2" charset="0"/>
              </a:rPr>
              <a:t> }</a:t>
            </a:r>
            <a:r>
              <a:rPr lang="en-US" sz="2000" dirty="0" err="1">
                <a:latin typeface="Kruti Dev 010" pitchFamily="2" charset="0"/>
              </a:rPr>
              <a:t>kjk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fyf</a:t>
            </a:r>
            <a:r>
              <a:rPr lang="en-US" sz="2000" dirty="0">
                <a:latin typeface="Kruti Dev 010" pitchFamily="2" charset="0"/>
              </a:rPr>
              <a:t>[</a:t>
            </a:r>
            <a:r>
              <a:rPr lang="en-US" sz="2000" dirty="0" err="1">
                <a:latin typeface="Kruti Dev 010" pitchFamily="2" charset="0"/>
              </a:rPr>
              <a:t>kr</a:t>
            </a:r>
            <a:r>
              <a:rPr lang="en-US" sz="2000" dirty="0">
                <a:latin typeface="Kruti Dev 010" pitchFamily="2" charset="0"/>
              </a:rPr>
              <a:t> :</a:t>
            </a:r>
            <a:r>
              <a:rPr lang="en-US" sz="2000" dirty="0" err="1">
                <a:latin typeface="Kruti Dev 010" pitchFamily="2" charset="0"/>
              </a:rPr>
              <a:t>i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 smtClean="0">
                <a:latin typeface="Kruti Dev 010" pitchFamily="2" charset="0"/>
              </a:rPr>
              <a:t>dkj.k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ntZ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eatwjh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tk,xhA</a:t>
            </a:r>
            <a:endParaRPr lang="en-US" sz="2000" b="1" dirty="0"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078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xaHkhj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;k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t?kU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vijk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9968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vijk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kksa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oxhZdj.k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mlds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fufnZ"V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400" b="1" dirty="0" err="1">
                <a:solidFill>
                  <a:schemeClr val="bg1"/>
                </a:solidFill>
                <a:latin typeface="Kruti Dev 010" pitchFamily="2" charset="0"/>
              </a:rPr>
              <a:t>U;k;ky</a:t>
            </a:r>
            <a:r>
              <a:rPr lang="en-US" sz="3400" b="1" dirty="0">
                <a:solidFill>
                  <a:schemeClr val="bg1"/>
                </a:solidFill>
                <a:latin typeface="Kruti Dev 010" pitchFamily="2" charset="0"/>
              </a:rPr>
              <a:t>;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91887" y="1121837"/>
            <a:ext cx="56170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vijk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kksa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oxhZdj.k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mlds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fy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,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fufnZ"V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U;k;ky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; ¼lsD’ku 86]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U;k</a:t>
            </a:r>
            <a:r>
              <a:rPr lang="en-US" sz="2400" b="1" dirty="0" smtClean="0">
                <a:solidFill>
                  <a:srgbClr val="00863D"/>
                </a:solidFill>
                <a:latin typeface="Kruti Dev 010" pitchFamily="2" charset="0"/>
              </a:rPr>
              <a:t>; </a:t>
            </a:r>
            <a:r>
              <a:rPr lang="en-US" sz="2400" b="1" dirty="0" err="1" smtClean="0">
                <a:solidFill>
                  <a:srgbClr val="00863D"/>
                </a:solidFill>
                <a:latin typeface="Kruti Dev 010" pitchFamily="2" charset="0"/>
              </a:rPr>
              <a:t>vf</a:t>
            </a:r>
            <a:r>
              <a:rPr lang="en-US" sz="2400" b="1" dirty="0" smtClean="0">
                <a:solidFill>
                  <a:srgbClr val="00863D"/>
                </a:solidFill>
                <a:latin typeface="Kruti Dev 010" pitchFamily="2" charset="0"/>
              </a:rPr>
              <a:t>/</a:t>
            </a:r>
            <a:r>
              <a:rPr lang="en-US" sz="2400" b="1" dirty="0" err="1" smtClean="0">
                <a:solidFill>
                  <a:srgbClr val="00863D"/>
                </a:solidFill>
                <a:latin typeface="Kruti Dev 010" pitchFamily="2" charset="0"/>
              </a:rPr>
              <a:t>kfu;e</a:t>
            </a:r>
            <a:r>
              <a:rPr lang="en-US" sz="2400" b="1" dirty="0" smtClean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2015½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varxZr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dh </a:t>
            </a:r>
            <a:r>
              <a:rPr lang="en-US" sz="2400" dirty="0" err="1" smtClean="0">
                <a:latin typeface="Kruti Dev 010" pitchFamily="2" charset="0"/>
              </a:rPr>
              <a:t>ltk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blls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fdUrq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</a:t>
            </a:r>
            <a:r>
              <a:rPr lang="en-US" sz="2400" dirty="0" smtClean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laKs</a:t>
            </a:r>
            <a:r>
              <a:rPr lang="en-US" sz="2400" dirty="0">
                <a:latin typeface="Kruti Dev 010" pitchFamily="2" charset="0"/>
              </a:rPr>
              <a:t>;]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tekurh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lquokbZ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Trial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izFke</a:t>
            </a:r>
            <a:r>
              <a:rPr lang="en-US" sz="2400" dirty="0">
                <a:latin typeface="Kruti Dev 010" pitchFamily="2" charset="0"/>
              </a:rPr>
              <a:t> Js.kh ds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000" b="1" dirty="0"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76172" y="4258462"/>
            <a:ext cx="4956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Kruti Dev 010" pitchFamily="2" charset="0"/>
              </a:rPr>
              <a:t>tcfd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varxZr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nl-NL" sz="2400" dirty="0" smtClean="0">
                <a:latin typeface="Kruti Dev 010" pitchFamily="2" charset="0"/>
              </a:rPr>
              <a:t>vijk/k </a:t>
            </a:r>
            <a:r>
              <a:rPr lang="nl-NL" sz="2400" dirty="0">
                <a:latin typeface="Kruti Dev 010" pitchFamily="2" charset="0"/>
              </a:rPr>
              <a:t>dh ltk rhu o"kZ ls de le; ds </a:t>
            </a:r>
            <a:r>
              <a:rPr lang="nl-NL" sz="2400" dirty="0" smtClean="0">
                <a:latin typeface="Kruti Dev 010" pitchFamily="2" charset="0"/>
              </a:rPr>
              <a:t>dkjkokl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dsoy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tqekZuk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laKs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tekurh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lquokbZ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eftLVªsV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US" sz="2000" b="1" dirty="0">
              <a:latin typeface="Kruti Dev 010" pitchFamily="2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25713" y="4173771"/>
            <a:ext cx="2474688" cy="2477706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>
              <a:spcAft>
                <a:spcPts val="600"/>
              </a:spcAft>
              <a:buFont typeface="+mj-lt"/>
              <a:buAutoNum type="romanLcPeriod"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42" y="4718827"/>
            <a:ext cx="1967629" cy="1387593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6110513" y="1154800"/>
            <a:ext cx="2474688" cy="2477706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>
              <a:spcAft>
                <a:spcPts val="600"/>
              </a:spcAft>
              <a:buFont typeface="+mj-lt"/>
              <a:buAutoNum type="romanLcPeriod"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614" y="1350395"/>
            <a:ext cx="982177" cy="208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266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,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sls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O;fDr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LFkkiu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tks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tkap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izfØ;k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nkSjku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ckY;koLFkk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dh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mez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ikj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dj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ysrk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4456" y="1237956"/>
            <a:ext cx="827314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,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sls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O;fDr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LFkkiu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tks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tkap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dh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izfØ;k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ds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nkSjku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ckY;koLFkk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dh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mez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ikj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rgbClr val="008A3E"/>
                </a:solidFill>
                <a:latin typeface="Kruti Dev 010" pitchFamily="2" charset="0"/>
              </a:rPr>
              <a:t>dj</a:t>
            </a:r>
            <a:r>
              <a:rPr lang="en-US" sz="2200" b="1" dirty="0" smtClean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rgbClr val="008A3E"/>
                </a:solidFill>
                <a:latin typeface="Kruti Dev 010" pitchFamily="2" charset="0"/>
              </a:rPr>
              <a:t>ysrk</a:t>
            </a:r>
            <a:r>
              <a:rPr lang="en-US" sz="2200" b="1" dirty="0" smtClean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gS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¼lsD’ku 5]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fd’kksj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U;k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;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vf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kfu;e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2015½</a:t>
            </a:r>
          </a:p>
          <a:p>
            <a:pPr marL="347663" indent="-347663"/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tkap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18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;|fi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k </a:t>
            </a:r>
            <a:r>
              <a:rPr lang="en-US" sz="2200" dirty="0" err="1">
                <a:latin typeface="Kruti Dev 010" pitchFamily="2" charset="0"/>
              </a:rPr>
              <a:t>ykxw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dqN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tkjh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rjg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endParaRPr lang="en-US" sz="2200" dirty="0">
              <a:latin typeface="Kruti Dev 010" pitchFamily="2" charset="0"/>
            </a:endParaRPr>
          </a:p>
          <a:p>
            <a:endParaRPr lang="en-US" sz="2200" b="1" dirty="0" smtClean="0">
              <a:solidFill>
                <a:srgbClr val="008A3E"/>
              </a:solidFill>
              <a:latin typeface="Kruti Dev 010" pitchFamily="2" charset="0"/>
            </a:endParaRPr>
          </a:p>
          <a:p>
            <a:r>
              <a:rPr lang="en-US" sz="2200" b="1" dirty="0" smtClean="0">
                <a:solidFill>
                  <a:srgbClr val="008A3E"/>
                </a:solidFill>
                <a:latin typeface="Kruti Dev 010" pitchFamily="2" charset="0"/>
              </a:rPr>
              <a:t>,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sls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O;fDr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LFkkiu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ftlus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tc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vijk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/k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fd;k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gks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rc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mldh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mez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18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o"kZ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ls de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gks</a:t>
            </a:r>
            <a:endParaRPr lang="en-US" sz="2200" b="1" dirty="0">
              <a:solidFill>
                <a:srgbClr val="008A3E"/>
              </a:solidFill>
              <a:latin typeface="Kruti Dev 010" pitchFamily="2" charset="0"/>
            </a:endParaRPr>
          </a:p>
          <a:p>
            <a:pPr marL="347663" indent="-347663"/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dksbZ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ftlus</a:t>
            </a:r>
            <a:r>
              <a:rPr lang="en-US" sz="2200" dirty="0">
                <a:latin typeface="Kruti Dev 010" pitchFamily="2" charset="0"/>
              </a:rPr>
              <a:t> 18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fgjklr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fy;k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x;k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18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ls de </a:t>
            </a:r>
            <a:r>
              <a:rPr lang="en-US" sz="2200" dirty="0" err="1" smtClean="0">
                <a:latin typeface="Kruti Dev 010" pitchFamily="2" charset="0"/>
              </a:rPr>
              <a:t>Fkh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O;fDr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lsD’ku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izko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kkuksa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O;ogkj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7663" indent="-347663"/>
            <a:r>
              <a:rPr lang="en-US" sz="2200" dirty="0" smtClean="0">
                <a:latin typeface="Kruti Dev 010" pitchFamily="2" charset="0"/>
              </a:rPr>
              <a:t>2-	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tekur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nkSjku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iznÙk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kkuksa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O;oLFkk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tk,xhA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638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04848" y="1455007"/>
            <a:ext cx="7640866" cy="26815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fiNys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fLFkfr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fo’ys"k.k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djrs</a:t>
            </a:r>
            <a:r>
              <a:rPr lang="en-US" sz="2400" dirty="0" smtClean="0">
                <a:latin typeface="Kruti Dev 010" pitchFamily="2" charset="0"/>
              </a:rPr>
              <a:t> le; ;g </a:t>
            </a:r>
            <a:r>
              <a:rPr lang="en-US" sz="2400" dirty="0" err="1" smtClean="0">
                <a:latin typeface="Kruti Dev 010" pitchFamily="2" charset="0"/>
              </a:rPr>
              <a:t>lkfcr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mUgksaus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vijk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FkkA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vkarfjd</a:t>
            </a:r>
            <a:r>
              <a:rPr lang="en-US" sz="2400" dirty="0" smtClean="0">
                <a:latin typeface="Kruti Dev 010" pitchFamily="2" charset="0"/>
              </a:rPr>
              <a:t> #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 ls ;g </a:t>
            </a:r>
            <a:r>
              <a:rPr lang="en-US" sz="2400" dirty="0" err="1" smtClean="0">
                <a:latin typeface="Kruti Dev 010" pitchFamily="2" charset="0"/>
              </a:rPr>
              <a:t>ppkZ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djsxk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voyksduksa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fcUnqvksa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izLrqr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djsaxsA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Xkfrfof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/k%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40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812" y="4214403"/>
            <a:ext cx="2151529" cy="21388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26" y="4312736"/>
            <a:ext cx="2009359" cy="20404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956" y="4239537"/>
            <a:ext cx="1909712" cy="211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935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nks"kh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4456" y="1237956"/>
            <a:ext cx="815703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cPps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ds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dkuwu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mYya?ku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djus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nks"kh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ik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,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tkus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ij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fd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,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tkus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okys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vkns’k</a:t>
            </a:r>
            <a:endParaRPr lang="en-US" sz="2200" b="1" dirty="0">
              <a:solidFill>
                <a:srgbClr val="00863D"/>
              </a:solidFill>
              <a:latin typeface="Kruti Dev 010" pitchFamily="2" charset="0"/>
            </a:endParaRPr>
          </a:p>
          <a:p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¼lsD’ku 18]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fd’kksj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U;k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; 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vf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rgbClr val="00863D"/>
                </a:solidFill>
                <a:latin typeface="Kruti Dev 010" pitchFamily="2" charset="0"/>
              </a:rPr>
              <a:t>kfu;e</a:t>
            </a:r>
            <a:r>
              <a:rPr lang="en-US" sz="2200" b="1" dirty="0">
                <a:solidFill>
                  <a:srgbClr val="00863D"/>
                </a:solidFill>
                <a:latin typeface="Kruti Dev 010" pitchFamily="2" charset="0"/>
              </a:rPr>
              <a:t> 2015½</a:t>
            </a:r>
          </a:p>
          <a:p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ckr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larq"V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NksVk&amp;eksVk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Petty Offence</a:t>
            </a:r>
            <a:r>
              <a:rPr lang="en-US" sz="2200" dirty="0">
                <a:latin typeface="Kruti Dev 010" pitchFamily="2" charset="0"/>
              </a:rPr>
              <a:t>½ ;k </a:t>
            </a:r>
            <a:r>
              <a:rPr lang="en-US" sz="2200" dirty="0" err="1">
                <a:latin typeface="Kruti Dev 010" pitchFamily="2" charset="0"/>
              </a:rPr>
              <a:t>xaHkhj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;k ,d 16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ls de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t?kU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dh </a:t>
            </a:r>
            <a:r>
              <a:rPr lang="en-US" sz="2200" dirty="0" err="1">
                <a:latin typeface="Kruti Dev 010" pitchFamily="2" charset="0"/>
              </a:rPr>
              <a:t>izÑfr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fujh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gLr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ksi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fof’k"V</a:t>
            </a:r>
            <a:r>
              <a:rPr lang="en-US" sz="2200" dirty="0">
                <a:latin typeface="Kruti Dev 010" pitchFamily="2" charset="0"/>
              </a:rPr>
              <a:t> t:jrksa] </a:t>
            </a:r>
            <a:r>
              <a:rPr lang="en-US" sz="2200" dirty="0" err="1">
                <a:latin typeface="Kruti Dev 010" pitchFamily="2" charset="0"/>
              </a:rPr>
              <a:t>ifjfLFkfr;ksa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lkekftd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iwoZ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vkpj.k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mfpr</a:t>
            </a:r>
            <a:r>
              <a:rPr lang="en-US" sz="2200" dirty="0">
                <a:latin typeface="Kruti Dev 010" pitchFamily="2" charset="0"/>
              </a:rPr>
              <a:t> le&gt;</a:t>
            </a:r>
            <a:r>
              <a:rPr lang="en-US" sz="2200" dirty="0" err="1">
                <a:latin typeface="Kruti Dev 010" pitchFamily="2" charset="0"/>
              </a:rPr>
              <a:t>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%</a:t>
            </a: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mi;qDr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lykg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psrkouh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nsdj</a:t>
            </a:r>
            <a:r>
              <a:rPr lang="en-US" sz="2200" dirty="0">
                <a:latin typeface="Kruti Dev 010" pitchFamily="2" charset="0"/>
              </a:rPr>
              <a:t> ?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vuqefr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2-	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lewg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blls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feyrh&amp;tqyrh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xfrfof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Hkkx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3-	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fpfUgr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yksxksa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lewg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fujh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lkeqnkf;d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/>
            <a:r>
              <a:rPr lang="en-US" sz="2200" dirty="0" smtClean="0">
                <a:latin typeface="Kruti Dev 010" pitchFamily="2" charset="0"/>
              </a:rPr>
              <a:t>4-	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tqekZuk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5847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4456" y="978876"/>
            <a:ext cx="474571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200" dirty="0" smtClean="0">
                <a:latin typeface="Kruti Dev 010" pitchFamily="2" charset="0"/>
              </a:rPr>
              <a:t>5-	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vPNs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vkpj.k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ifjoh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vfHkHkkod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dh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;k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mi;qDr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O;fDr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vPNs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O;ogkj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[</a:t>
            </a:r>
            <a:r>
              <a:rPr lang="en-US" sz="2200" dirty="0" err="1">
                <a:latin typeface="Kruti Dev 010" pitchFamily="2" charset="0"/>
              </a:rPr>
              <a:t>kq’kgkyh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l’krZ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fcuk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krZ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bdjkjukek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¼tSlk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pkgs½ </a:t>
            </a:r>
            <a:r>
              <a:rPr lang="en-US" sz="2200" dirty="0" err="1">
                <a:latin typeface="Kruti Dev 010" pitchFamily="2" charset="0"/>
              </a:rPr>
              <a:t>nsaxsA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 smtClean="0">
                <a:latin typeface="Kruti Dev 010" pitchFamily="2" charset="0"/>
              </a:rPr>
              <a:t>bdjkjukek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fr-FR" sz="2200" dirty="0" err="1" smtClean="0">
                <a:latin typeface="Kruti Dev 010" pitchFamily="2" charset="0"/>
              </a:rPr>
              <a:t>rhu</a:t>
            </a:r>
            <a:r>
              <a:rPr lang="fr-FR" sz="2200" dirty="0" smtClean="0">
                <a:latin typeface="Kruti Dev 010" pitchFamily="2" charset="0"/>
              </a:rPr>
              <a:t> </a:t>
            </a:r>
            <a:r>
              <a:rPr lang="fr-FR" sz="2200" dirty="0" err="1">
                <a:latin typeface="Kruti Dev 010" pitchFamily="2" charset="0"/>
              </a:rPr>
              <a:t>o"kZ</a:t>
            </a:r>
            <a:r>
              <a:rPr lang="fr-FR" sz="2200" dirty="0">
                <a:latin typeface="Kruti Dev 010" pitchFamily="2" charset="0"/>
              </a:rPr>
              <a:t> ;k </a:t>
            </a:r>
            <a:r>
              <a:rPr lang="fr-FR" sz="2200" dirty="0" err="1">
                <a:latin typeface="Kruti Dev 010" pitchFamily="2" charset="0"/>
              </a:rPr>
              <a:t>mlls</a:t>
            </a:r>
            <a:r>
              <a:rPr lang="fr-FR" sz="2200" dirty="0">
                <a:latin typeface="Kruti Dev 010" pitchFamily="2" charset="0"/>
              </a:rPr>
              <a:t> de le; </a:t>
            </a:r>
            <a:r>
              <a:rPr lang="fr-FR" sz="2200" dirty="0" err="1">
                <a:latin typeface="Kruti Dev 010" pitchFamily="2" charset="0"/>
              </a:rPr>
              <a:t>dk</a:t>
            </a:r>
            <a:r>
              <a:rPr lang="fr-FR" sz="2200" dirty="0">
                <a:latin typeface="Kruti Dev 010" pitchFamily="2" charset="0"/>
              </a:rPr>
              <a:t> </a:t>
            </a:r>
            <a:r>
              <a:rPr lang="fr-FR" sz="2200" dirty="0" err="1">
                <a:latin typeface="Kruti Dev 010" pitchFamily="2" charset="0"/>
              </a:rPr>
              <a:t>gksxkA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735" y="1070316"/>
            <a:ext cx="3740355" cy="28616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4456" y="4492771"/>
            <a:ext cx="81958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200" dirty="0" smtClean="0">
                <a:latin typeface="Kruti Dev 010" pitchFamily="2" charset="0"/>
              </a:rPr>
              <a:t>6-	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vPNs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vkpj.k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ifjoh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mi;qDr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lqfo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fujh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j[k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vPNk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O;ogkj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[</a:t>
            </a:r>
            <a:r>
              <a:rPr lang="en-US" sz="2200" dirty="0" err="1" smtClean="0">
                <a:latin typeface="Kruti Dev 010" pitchFamily="2" charset="0"/>
              </a:rPr>
              <a:t>kq’kgkyh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lqfuf’pr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bldh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le;kof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rhu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12700" y="3810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nks"kh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7396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4072" y="1168999"/>
            <a:ext cx="819585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2200" dirty="0">
                <a:latin typeface="Kruti Dev 010" pitchFamily="2" charset="0"/>
              </a:rPr>
              <a:t>7</a:t>
            </a:r>
            <a:r>
              <a:rPr lang="en-US" sz="2200" dirty="0" smtClean="0">
                <a:latin typeface="Kruti Dev 010" pitchFamily="2" charset="0"/>
              </a:rPr>
              <a:t>-	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ls de le;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le&gt;s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ns </a:t>
            </a:r>
            <a:r>
              <a:rPr lang="en-US" sz="2200" dirty="0" err="1" smtClean="0">
                <a:latin typeface="Kruti Dev 010" pitchFamily="2" charset="0"/>
              </a:rPr>
              <a:t>ldrk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kkjkRed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lsok,a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ftlesa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f’k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dkS’ky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ijke’kZ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O;ogkj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fpfdRlk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euksfpfdRlk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lgk;rk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fuokl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ldsA</a:t>
            </a:r>
            <a:endParaRPr lang="en-US" sz="2200" dirty="0" smtClean="0">
              <a:latin typeface="Kruti Dev 010" pitchFamily="2" charset="0"/>
            </a:endParaRPr>
          </a:p>
          <a:p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vkpj.k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O;ogkj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 smtClean="0">
              <a:latin typeface="Kruti Dev 010" pitchFamily="2" charset="0"/>
            </a:endParaRPr>
          </a:p>
          <a:p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</a:t>
            </a:r>
            <a:r>
              <a:rPr lang="en-US" sz="2200" dirty="0">
                <a:latin typeface="Kruti Dev 010" pitchFamily="2" charset="0"/>
              </a:rPr>
              <a:t>, x, 2 ls 7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vkns’kksa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vfrfjDr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cPpk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Ldwy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;</a:t>
            </a:r>
            <a:r>
              <a:rPr lang="en-US" sz="2200" dirty="0" smtClean="0">
                <a:latin typeface="Kruti Dev 010" pitchFamily="2" charset="0"/>
              </a:rPr>
              <a:t>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O;kolkf;d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izf’k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fpfdRlk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dsUnz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mifLFkr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ckj&amp;ckj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kus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euk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u’kk&amp;eqfDr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dk;ZØe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gksuk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1270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nks"kh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tkus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712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ftl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us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ugha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fd;k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mlls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lacaf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kr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vkns’k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323681"/>
            <a:ext cx="80223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ftl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cPps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us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dkuwu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mYya?ku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ugha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fd;k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mlls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lacaf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kr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vkns’k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¼lsD’ku 17</a:t>
            </a:r>
            <a:r>
              <a:rPr lang="en-US" sz="2400" b="1" dirty="0" smtClean="0">
                <a:solidFill>
                  <a:srgbClr val="008A3E"/>
                </a:solidFill>
                <a:latin typeface="Kruti Dev 010" pitchFamily="2" charset="0"/>
              </a:rPr>
              <a:t>] </a:t>
            </a:r>
            <a:r>
              <a:rPr lang="en-US" sz="2400" b="1" dirty="0" err="1" smtClean="0">
                <a:solidFill>
                  <a:srgbClr val="008A3E"/>
                </a:solidFill>
                <a:latin typeface="Kruti Dev 010" pitchFamily="2" charset="0"/>
              </a:rPr>
              <a:t>fd’kksj</a:t>
            </a:r>
            <a:r>
              <a:rPr lang="en-US" sz="2400" b="1" dirty="0" smtClean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;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vf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kfu;e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2015½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tkap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vk’oLr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le{k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ml le; </a:t>
            </a:r>
            <a:r>
              <a:rPr lang="en-US" sz="2400" dirty="0" err="1">
                <a:latin typeface="Kruti Dev 010" pitchFamily="2" charset="0"/>
              </a:rPr>
              <a:t>ykxw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dqN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foijhr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rRdky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izHkko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vxj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yxrk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funsZ’kksa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lanfHkZr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8868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mez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vuqeku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kkZj.k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946317"/>
            <a:ext cx="80223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cPps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dh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mez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vuqeku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vkSj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fu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/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kkZj.k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¼lsD’ku 94]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fd’kksj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U;k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; </a:t>
            </a:r>
            <a:r>
              <a:rPr lang="en-US" sz="2400" b="1" dirty="0" err="1" smtClean="0">
                <a:solidFill>
                  <a:srgbClr val="00863D"/>
                </a:solidFill>
                <a:latin typeface="Kruti Dev 010" pitchFamily="2" charset="0"/>
              </a:rPr>
              <a:t>vf</a:t>
            </a:r>
            <a:r>
              <a:rPr lang="en-US" sz="2400" b="1" dirty="0" smtClean="0">
                <a:solidFill>
                  <a:srgbClr val="00863D"/>
                </a:solidFill>
                <a:latin typeface="Kruti Dev 010" pitchFamily="2" charset="0"/>
              </a:rPr>
              <a:t>/</a:t>
            </a:r>
            <a:r>
              <a:rPr lang="en-US" sz="2400" b="1" dirty="0" err="1" smtClean="0">
                <a:solidFill>
                  <a:srgbClr val="00863D"/>
                </a:solidFill>
                <a:latin typeface="Kruti Dev 010" pitchFamily="2" charset="0"/>
              </a:rPr>
              <a:t>kfu;e</a:t>
            </a:r>
            <a:r>
              <a:rPr lang="en-US" sz="2400" b="1" dirty="0" smtClean="0">
                <a:solidFill>
                  <a:srgbClr val="00863D"/>
                </a:solidFill>
                <a:latin typeface="Kruti Dev 010" pitchFamily="2" charset="0"/>
              </a:rPr>
              <a:t> 2015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½</a:t>
            </a:r>
          </a:p>
          <a:p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mi&amp;cU</a:t>
            </a:r>
            <a:r>
              <a:rPr lang="en-US" sz="2400" dirty="0">
                <a:latin typeface="Kruti Dev 010" pitchFamily="2" charset="0"/>
              </a:rPr>
              <a:t>/k ds </a:t>
            </a:r>
            <a:r>
              <a:rPr lang="en-US" sz="2400" dirty="0" err="1">
                <a:latin typeface="Kruti Dev 010" pitchFamily="2" charset="0"/>
              </a:rPr>
              <a:t>varxZr</a:t>
            </a:r>
            <a:r>
              <a:rPr lang="en-US" sz="2400" dirty="0">
                <a:latin typeface="Kruti Dev 010" pitchFamily="2" charset="0"/>
              </a:rPr>
              <a:t> ¼lk{;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ds vykok½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O;fDr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crk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voyksdu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ftruk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lEHko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ut+nhdh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¼dkuwu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14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;k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o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t:jrean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36 ds </a:t>
            </a:r>
            <a:r>
              <a:rPr lang="en-US" sz="2400" dirty="0" err="1">
                <a:latin typeface="Kruti Dev 010" pitchFamily="2" charset="0"/>
              </a:rPr>
              <a:t>rgr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tSlk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gks½]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bartkj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fcuk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i;kZIr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dkj.kksa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smtClean="0">
                <a:latin typeface="Kruti Dev 010" pitchFamily="2" charset="0"/>
              </a:rPr>
              <a:t>'</a:t>
            </a:r>
            <a:r>
              <a:rPr lang="en-US" sz="2400" dirty="0" err="1" smtClean="0">
                <a:latin typeface="Kruti Dev 010" pitchFamily="2" charset="0"/>
              </a:rPr>
              <a:t>kadk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izfØ;k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</a:t>
            </a:r>
            <a:r>
              <a:rPr lang="en-US" sz="2400" dirty="0">
                <a:latin typeface="Kruti Dev 010" pitchFamily="2" charset="0"/>
              </a:rPr>
              <a:t>{; </a:t>
            </a:r>
            <a:r>
              <a:rPr lang="en-US" sz="2400" dirty="0" err="1">
                <a:latin typeface="Kruti Dev 010" pitchFamily="2" charset="0"/>
              </a:rPr>
              <a:t>ysdj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fo|ky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tUe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frfFk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izek.k&amp;i</a:t>
            </a:r>
            <a:r>
              <a:rPr lang="en-US" sz="2400" dirty="0">
                <a:latin typeface="Kruti Dev 010" pitchFamily="2" charset="0"/>
              </a:rPr>
              <a:t>= ;k </a:t>
            </a:r>
            <a:r>
              <a:rPr lang="en-US" sz="2400" dirty="0" err="1">
                <a:latin typeface="Kruti Dev 010" pitchFamily="2" charset="0"/>
              </a:rPr>
              <a:t>gkbZ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Ldwy</a:t>
            </a:r>
            <a:r>
              <a:rPr lang="en-US" sz="2400" dirty="0">
                <a:latin typeface="Kruti Dev 010" pitchFamily="2" charset="0"/>
              </a:rPr>
              <a:t> ;k led{k </a:t>
            </a:r>
            <a:r>
              <a:rPr lang="en-US" sz="2400" dirty="0" err="1">
                <a:latin typeface="Kruti Dev 010" pitchFamily="2" charset="0"/>
              </a:rPr>
              <a:t>ijh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izek.k&amp;i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budh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vuqiyC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] </a:t>
            </a:r>
          </a:p>
        </p:txBody>
      </p:sp>
    </p:spTree>
    <p:extLst>
      <p:ext uri="{BB962C8B-B14F-4D97-AF65-F5344CB8AC3E}">
        <p14:creationId xmlns:p14="http://schemas.microsoft.com/office/powerpoint/2010/main" val="1010470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672026"/>
            <a:ext cx="80223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uxj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fuxe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ikfydk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iapk;r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tUe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izek.k&amp;i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Åij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igys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nwljs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izdkj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tUe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izek.k&amp;i</a:t>
            </a:r>
            <a:r>
              <a:rPr lang="en-US" sz="2400" dirty="0" smtClean="0">
                <a:latin typeface="Kruti Dev 010" pitchFamily="2" charset="0"/>
              </a:rPr>
              <a:t>=</a:t>
            </a:r>
            <a:r>
              <a:rPr lang="en-US" sz="2400" dirty="0" err="1" smtClean="0">
                <a:latin typeface="Kruti Dev 010" pitchFamily="2" charset="0"/>
              </a:rPr>
              <a:t>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mez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kkZj.k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vfLFk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fodkl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tkap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vU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uohu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fpfdRlh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tkap</a:t>
            </a:r>
            <a:r>
              <a:rPr lang="en-US" sz="2400" dirty="0" smtClean="0">
                <a:latin typeface="Kruti Dev 010" pitchFamily="2" charset="0"/>
              </a:rPr>
              <a:t> ds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tk,xkA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c’krsZ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kkZj.k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frfFk</a:t>
            </a:r>
            <a:r>
              <a:rPr lang="en-US" sz="2400" dirty="0">
                <a:latin typeface="Kruti Dev 010" pitchFamily="2" charset="0"/>
              </a:rPr>
              <a:t> ds 15 </a:t>
            </a:r>
            <a:r>
              <a:rPr lang="en-US" sz="2400" dirty="0" err="1" smtClean="0">
                <a:latin typeface="Kruti Dev 010" pitchFamily="2" charset="0"/>
              </a:rPr>
              <a:t>fnuksa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vUnj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bl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tk,xhA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1270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mez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vuqeku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kkZj.k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304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172" y="1226295"/>
            <a:ext cx="7779658" cy="51454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>
                <a:latin typeface="Kruti Dev 010" pitchFamily="2" charset="0"/>
              </a:rPr>
              <a:t>izfrHkkfx;ksa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ckaV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vkxs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smtClean="0">
                <a:latin typeface="Kruti Dev 010" pitchFamily="2" charset="0"/>
              </a:rPr>
              <a:t>,d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eqn~ns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djsxkA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lewgksa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ppkZ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</a:t>
            </a:r>
            <a:r>
              <a:rPr lang="en-US" sz="2400" dirty="0">
                <a:latin typeface="Kruti Dev 010" pitchFamily="2" charset="0"/>
              </a:rPr>
              <a:t>[; </a:t>
            </a:r>
            <a:r>
              <a:rPr lang="en-US" sz="2400" dirty="0" err="1">
                <a:latin typeface="Kruti Dev 010" pitchFamily="2" charset="0"/>
              </a:rPr>
              <a:t>fcUnqvksa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gksxkA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uhps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fcUnqvksa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ppkZ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tk,xh</a:t>
            </a:r>
            <a:r>
              <a:rPr lang="en-US" sz="2400" dirty="0" smtClean="0">
                <a:latin typeface="Kruti Dev 010" pitchFamily="2" charset="0"/>
              </a:rPr>
              <a:t>% </a:t>
            </a:r>
            <a:endParaRPr lang="en-US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Kruti Dev 010" pitchFamily="2" charset="0"/>
              </a:rPr>
              <a:t>1- </a:t>
            </a:r>
            <a:r>
              <a:rPr lang="en-US" sz="2400" b="1" dirty="0" err="1" smtClean="0">
                <a:latin typeface="Kruti Dev 010" pitchFamily="2" charset="0"/>
              </a:rPr>
              <a:t>lewg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*d*</a:t>
            </a:r>
            <a:endParaRPr lang="en-US" sz="2400" b="1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dh :</a:t>
            </a:r>
            <a:r>
              <a:rPr lang="en-US" sz="2400" dirty="0" err="1">
                <a:latin typeface="Kruti Dev 010" pitchFamily="2" charset="0"/>
              </a:rPr>
              <a:t>ijs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xBu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Kruti Dev 010" pitchFamily="2" charset="0"/>
              </a:rPr>
              <a:t>2- </a:t>
            </a:r>
            <a:r>
              <a:rPr lang="en-US" sz="2400" b="1" dirty="0" err="1">
                <a:latin typeface="Kruti Dev 010" pitchFamily="2" charset="0"/>
              </a:rPr>
              <a:t>lewg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*[k*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ikyu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endParaRPr lang="en-US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Kruti Dev 010" pitchFamily="2" charset="0"/>
              </a:rPr>
              <a:t>3- </a:t>
            </a:r>
            <a:r>
              <a:rPr lang="en-US" sz="2400" b="1" dirty="0" err="1" smtClean="0">
                <a:latin typeface="Kruti Dev 010" pitchFamily="2" charset="0"/>
              </a:rPr>
              <a:t>lewg</a:t>
            </a:r>
            <a:r>
              <a:rPr lang="en-US" sz="2400" b="1" dirty="0" smtClean="0">
                <a:latin typeface="Kruti Dev 010" pitchFamily="2" charset="0"/>
              </a:rPr>
              <a:t> *x*</a:t>
            </a:r>
            <a:endParaRPr lang="en-US" sz="2400" b="1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dh '</a:t>
            </a:r>
            <a:r>
              <a:rPr lang="en-US" sz="2400" dirty="0" err="1">
                <a:latin typeface="Kruti Dev 010" pitchFamily="2" charset="0"/>
              </a:rPr>
              <a:t>kfDr;ka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mÙkjnkf;Ro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Kruti Dev 010" pitchFamily="2" charset="0"/>
              </a:rPr>
              <a:t>4- </a:t>
            </a:r>
            <a:r>
              <a:rPr lang="en-US" sz="2400" b="1" dirty="0" err="1">
                <a:latin typeface="Kruti Dev 010" pitchFamily="2" charset="0"/>
              </a:rPr>
              <a:t>lewg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*?k*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eq</a:t>
            </a:r>
            <a:r>
              <a:rPr lang="en-US" sz="2400" dirty="0">
                <a:latin typeface="Kruti Dev 010" pitchFamily="2" charset="0"/>
              </a:rPr>
              <a:t>[; </a:t>
            </a:r>
            <a:r>
              <a:rPr lang="en-US" sz="2400" dirty="0" err="1">
                <a:latin typeface="Kruti Dev 010" pitchFamily="2" charset="0"/>
              </a:rPr>
              <a:t>mÙkjnkf;Ro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xfrfof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/k</a:t>
            </a:r>
          </a:p>
        </p:txBody>
      </p:sp>
    </p:spTree>
    <p:extLst>
      <p:ext uri="{BB962C8B-B14F-4D97-AF65-F5344CB8AC3E}">
        <p14:creationId xmlns:p14="http://schemas.microsoft.com/office/powerpoint/2010/main" val="77717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fuokl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LFkkukUrj.k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162217"/>
            <a:ext cx="802231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cPps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ds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fuokl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LFkku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ij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cPps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LFkkukUrj.k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¼lsD’ku 95]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fd’kksj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U;k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;</a:t>
            </a:r>
          </a:p>
          <a:p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vf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/</a:t>
            </a:r>
            <a:r>
              <a:rPr lang="en-US" sz="2200" b="1" dirty="0" err="1">
                <a:solidFill>
                  <a:srgbClr val="008A3E"/>
                </a:solidFill>
                <a:latin typeface="Kruti Dev 010" pitchFamily="2" charset="0"/>
              </a:rPr>
              <a:t>kfu;e</a:t>
            </a:r>
            <a:r>
              <a:rPr lang="en-US" sz="2200" b="1" dirty="0">
                <a:solidFill>
                  <a:srgbClr val="008A3E"/>
                </a:solidFill>
                <a:latin typeface="Kruti Dev 010" pitchFamily="2" charset="0"/>
              </a:rPr>
              <a:t> 2015½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ik;k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cPpk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= ls </a:t>
            </a:r>
            <a:r>
              <a:rPr lang="en-US" sz="2200" dirty="0" err="1">
                <a:latin typeface="Kruti Dev 010" pitchFamily="2" charset="0"/>
              </a:rPr>
              <a:t>ckgj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okyk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larq"V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LFkkukUrj.k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fgr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tuin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fopkj&amp;foe’kZ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djds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kkZfjr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)</a:t>
            </a:r>
            <a:r>
              <a:rPr lang="en-US" sz="2200" dirty="0" err="1">
                <a:latin typeface="Kruti Dev 010" pitchFamily="2" charset="0"/>
              </a:rPr>
              <a:t>fr;ksa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lacaf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dkxtkrksa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tuin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tYn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tYn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LFkkukarfjr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cksMZ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djsxkA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9253" y="4614801"/>
            <a:ext cx="82509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LFkkukarj.k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izfØ;k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iwjh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vafre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vUrjkZT;h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LFkkukarj.k</a:t>
            </a:r>
            <a:r>
              <a:rPr lang="en-US" sz="2200" dirty="0">
                <a:latin typeface="Kruti Dev 010" pitchFamily="2" charset="0"/>
              </a:rPr>
              <a:t> ds le;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lEHko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tuin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lkSaik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;k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ftys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dh jkt/</a:t>
            </a:r>
            <a:r>
              <a:rPr lang="en-US" sz="2200" dirty="0" err="1">
                <a:latin typeface="Kruti Dev 010" pitchFamily="2" charset="0"/>
              </a:rPr>
              <a:t>kkuh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lkSaiuk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428" y="1737218"/>
            <a:ext cx="3599543" cy="213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3545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946317"/>
            <a:ext cx="80223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LFkkukarj.k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bdkbZ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Escort Order</a:t>
            </a:r>
            <a:r>
              <a:rPr lang="en-US" sz="2200" dirty="0">
                <a:latin typeface="Kruti Dev 010" pitchFamily="2" charset="0"/>
              </a:rPr>
              <a:t>½ </a:t>
            </a:r>
            <a:r>
              <a:rPr lang="en-US" sz="2200" dirty="0" err="1">
                <a:latin typeface="Kruti Dev 010" pitchFamily="2" charset="0"/>
              </a:rPr>
              <a:t>nsxk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vuqikyu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feyus</a:t>
            </a:r>
            <a:r>
              <a:rPr lang="en-US" sz="2200" dirty="0">
                <a:latin typeface="Kruti Dev 010" pitchFamily="2" charset="0"/>
              </a:rPr>
              <a:t> ds 15 </a:t>
            </a:r>
            <a:r>
              <a:rPr lang="en-US" sz="2200" dirty="0" err="1" smtClean="0">
                <a:latin typeface="Kruti Dev 010" pitchFamily="2" charset="0"/>
              </a:rPr>
              <a:t>fnuksa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vanj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pkfg,A</a:t>
            </a:r>
            <a:endParaRPr lang="en-US" sz="2200" dirty="0">
              <a:latin typeface="Kruti Dev 010" pitchFamily="2" charset="0"/>
            </a:endParaRPr>
          </a:p>
          <a:p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Kruti Dev 010" pitchFamily="2" charset="0"/>
              </a:rPr>
              <a:t>,</a:t>
            </a:r>
            <a:r>
              <a:rPr lang="en-US" sz="2200" dirty="0">
                <a:latin typeface="Kruti Dev 010" pitchFamily="2" charset="0"/>
              </a:rPr>
              <a:t>d </a:t>
            </a:r>
            <a:r>
              <a:rPr lang="en-US" sz="2200" dirty="0" err="1">
                <a:latin typeface="Kruti Dev 010" pitchFamily="2" charset="0"/>
              </a:rPr>
              <a:t>yM+dh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efgyk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gksuk</a:t>
            </a:r>
            <a:r>
              <a:rPr lang="en-US" sz="2200" dirty="0">
                <a:latin typeface="Kruti Dev 010" pitchFamily="2" charset="0"/>
              </a:rPr>
              <a:t> t:jh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endParaRPr lang="en-US" sz="2200" dirty="0" smtClean="0">
              <a:latin typeface="Kruti Dev 010" pitchFamily="2" charset="0"/>
            </a:endParaRPr>
          </a:p>
          <a:p>
            <a:endParaRPr lang="en-US" sz="22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tgka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ugha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laLFkku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funsZ’k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nsuk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tgka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vLFkk;h</a:t>
            </a:r>
            <a:r>
              <a:rPr lang="en-US" sz="2200" dirty="0">
                <a:latin typeface="Kruti Dev 010" pitchFamily="2" charset="0"/>
              </a:rPr>
              <a:t>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jg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jgk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ftyk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funsZf’kr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;k=k ds </a:t>
            </a:r>
            <a:r>
              <a:rPr lang="en-US" sz="2200" dirty="0" err="1" smtClean="0">
                <a:latin typeface="Kruti Dev 010" pitchFamily="2" charset="0"/>
              </a:rPr>
              <a:t>nkSjku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vuqj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9253" y="5113727"/>
            <a:ext cx="82509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LFkkukarfjr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izko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kkuksa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vuqlkj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iquLFkkZiu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k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dhdj.k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izfØ;k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kq</a:t>
            </a:r>
            <a:r>
              <a:rPr lang="en-US" sz="2200" dirty="0">
                <a:latin typeface="Kruti Dev 010" pitchFamily="2" charset="0"/>
              </a:rPr>
              <a:t>: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nsxkA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75" y="2251529"/>
            <a:ext cx="3827396" cy="232047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fuokl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LFkku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LFkkukUrj.k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2060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294660"/>
            <a:ext cx="80223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vkoklh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ekg</a:t>
            </a:r>
            <a:r>
              <a:rPr lang="en-US" sz="2400" dirty="0">
                <a:latin typeface="Kruti Dev 010" pitchFamily="2" charset="0"/>
              </a:rPr>
              <a:t> de </a:t>
            </a:r>
            <a:r>
              <a:rPr lang="en-US" sz="2400" dirty="0" smtClean="0">
                <a:latin typeface="Kruti Dev 010" pitchFamily="2" charset="0"/>
              </a:rPr>
              <a:t>ls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de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ljdkj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xq.koÙkk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ksX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dk;ksZa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laLrqfr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nsukA</a:t>
            </a:r>
            <a:endParaRPr lang="en-US" sz="24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o;Ldksa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fu;fer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smtClean="0">
                <a:latin typeface="Kruti Dev 010" pitchFamily="2" charset="0"/>
              </a:rPr>
              <a:t>ns[k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ldsa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rqjUr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voyksdu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LFkkukarfjr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dne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mBkukA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laLFkkuksa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dkjkokl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fujh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k.k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244" y="1447800"/>
            <a:ext cx="3760559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608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172740"/>
            <a:ext cx="802231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desVh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larq"V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mifLFkfr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vfuok;Z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mifLFkfr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NwV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ns </a:t>
            </a:r>
            <a:r>
              <a:rPr lang="en-US" sz="2200" dirty="0" err="1">
                <a:latin typeface="Kruti Dev 010" pitchFamily="2" charset="0"/>
              </a:rPr>
              <a:t>ldrs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c;ku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lhfer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chekjh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xzflr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yEcs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mipkj</a:t>
            </a:r>
            <a:r>
              <a:rPr lang="en-US" sz="2200" dirty="0">
                <a:latin typeface="Kruti Dev 010" pitchFamily="2" charset="0"/>
              </a:rPr>
              <a:t> dh t:jr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'</a:t>
            </a:r>
            <a:r>
              <a:rPr lang="en-US" sz="2200" dirty="0" err="1" smtClean="0">
                <a:latin typeface="Kruti Dev 010" pitchFamily="2" charset="0"/>
              </a:rPr>
              <a:t>kkjhfjd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ekufld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ijs’kkuh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mipkj</a:t>
            </a:r>
            <a:r>
              <a:rPr lang="en-US" sz="2200" dirty="0">
                <a:latin typeface="Kruti Dev 010" pitchFamily="2" charset="0"/>
              </a:rPr>
              <a:t> dh t:jr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’;</a:t>
            </a:r>
            <a:r>
              <a:rPr lang="en-US" sz="2200" dirty="0" smtClean="0">
                <a:latin typeface="Kruti Dev 010" pitchFamily="2" charset="0"/>
              </a:rPr>
              <a:t>d </a:t>
            </a:r>
            <a:r>
              <a:rPr lang="en-US" sz="2200" dirty="0" err="1" smtClean="0">
                <a:latin typeface="Kruti Dev 010" pitchFamily="2" charset="0"/>
              </a:rPr>
              <a:t>bykt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fpfUgr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lqfo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cksMZ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vuqifLFkfr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vodk’k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vuqefr</a:t>
            </a:r>
            <a:r>
              <a:rPr lang="en-US" sz="2200" dirty="0">
                <a:latin typeface="Kruti Dev 010" pitchFamily="2" charset="0"/>
              </a:rPr>
              <a:t> ns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voljksa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fj’rsnkj</a:t>
            </a:r>
            <a:r>
              <a:rPr lang="en-US" sz="2200" dirty="0">
                <a:latin typeface="Kruti Dev 010" pitchFamily="2" charset="0"/>
              </a:rPr>
              <a:t> dh '</a:t>
            </a:r>
            <a:r>
              <a:rPr lang="en-US" sz="2200" dirty="0" err="1">
                <a:latin typeface="Kruti Dev 010" pitchFamily="2" charset="0"/>
              </a:rPr>
              <a:t>kknh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ut+nhdh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e`R;q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 smtClean="0">
                <a:latin typeface="Kruti Dev 010" pitchFamily="2" charset="0"/>
              </a:rPr>
              <a:t>nq?kZVuk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k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xaHkhj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chekjh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vkikrdkyhu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izÑfr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vkfn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ldsA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g </a:t>
            </a:r>
            <a:r>
              <a:rPr lang="en-US" sz="2200" dirty="0" err="1" smtClean="0">
                <a:latin typeface="Kruti Dev 010" pitchFamily="2" charset="0"/>
              </a:rPr>
              <a:t>vodk’k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,d </a:t>
            </a:r>
            <a:r>
              <a:rPr lang="en-US" sz="2200" dirty="0" err="1">
                <a:latin typeface="Kruti Dev 010" pitchFamily="2" charset="0"/>
              </a:rPr>
              <a:t>ckj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lkekU;r</a:t>
            </a:r>
            <a:r>
              <a:rPr lang="en-US" sz="2200" dirty="0">
                <a:latin typeface="Kruti Dev 010" pitchFamily="2" charset="0"/>
              </a:rPr>
              <a:t>% ;k=k ds le;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NksM+dj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fnu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gksxkA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izR;sd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xbZ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fopkjk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ns[</a:t>
            </a:r>
            <a:r>
              <a:rPr lang="en-US" sz="2200" dirty="0" err="1">
                <a:latin typeface="Kruti Dev 010" pitchFamily="2" charset="0"/>
              </a:rPr>
              <a:t>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eq</a:t>
            </a:r>
            <a:r>
              <a:rPr lang="en-US" sz="2200" dirty="0" smtClean="0">
                <a:latin typeface="Kruti Dev 010" pitchFamily="2" charset="0"/>
              </a:rPr>
              <a:t>[; </a:t>
            </a:r>
            <a:r>
              <a:rPr lang="en-US" sz="2200" dirty="0" err="1" smtClean="0">
                <a:latin typeface="Kruti Dev 010" pitchFamily="2" charset="0"/>
              </a:rPr>
              <a:t>U;kf;d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eftLVªsV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eq</a:t>
            </a:r>
            <a:r>
              <a:rPr lang="en-US" sz="2200" dirty="0">
                <a:latin typeface="Kruti Dev 010" pitchFamily="2" charset="0"/>
              </a:rPr>
              <a:t>[; </a:t>
            </a:r>
            <a:r>
              <a:rPr lang="en-US" sz="2200" dirty="0" err="1">
                <a:latin typeface="Kruti Dev 010" pitchFamily="2" charset="0"/>
              </a:rPr>
              <a:t>egkuxjh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eftLVªsV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laLrqfr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cSBdksa</a:t>
            </a:r>
            <a:r>
              <a:rPr lang="en-US" sz="2200" dirty="0">
                <a:latin typeface="Kruti Dev 010" pitchFamily="2" charset="0"/>
              </a:rPr>
              <a:t> ¼l=ksa½ dh la[;</a:t>
            </a:r>
            <a:r>
              <a:rPr lang="en-US" sz="2200" dirty="0" smtClean="0">
                <a:latin typeface="Kruti Dev 010" pitchFamily="2" charset="0"/>
              </a:rPr>
              <a:t>k c</a:t>
            </a:r>
            <a:r>
              <a:rPr lang="en-US" sz="2200" dirty="0">
                <a:latin typeface="Kruti Dev 010" pitchFamily="2" charset="0"/>
              </a:rPr>
              <a:t>&lt;+k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le{k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izLrqr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x,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laca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/k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vU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dk;Z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3274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12082" y="1172740"/>
            <a:ext cx="53625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Kruti Dev 010" pitchFamily="2" charset="0"/>
              </a:rPr>
              <a:t>jksy&amp;Iys</a:t>
            </a:r>
            <a:endParaRPr lang="en-US" sz="2400" b="1" dirty="0" smtClean="0">
              <a:solidFill>
                <a:srgbClr val="FF0000"/>
              </a:solidFill>
              <a:latin typeface="Kruti Dev 010" pitchFamily="2" charset="0"/>
            </a:endParaRPr>
          </a:p>
          <a:p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Hkkx&amp;v</a:t>
            </a:r>
            <a:endParaRPr lang="en-US" sz="2400" b="1" dirty="0">
              <a:solidFill>
                <a:srgbClr val="00863D"/>
              </a:solidFill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 smtClean="0">
                <a:latin typeface="Kruti Dev 010" pitchFamily="2" charset="0"/>
              </a:rPr>
              <a:t>ps</a:t>
            </a:r>
            <a:r>
              <a:rPr lang="en-US" sz="2400" dirty="0">
                <a:latin typeface="Kruti Dev 010" pitchFamily="2" charset="0"/>
              </a:rPr>
              <a:t>* ,d 17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iqfyl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le{k </a:t>
            </a:r>
            <a:r>
              <a:rPr lang="en-US" sz="2400" dirty="0" err="1">
                <a:latin typeface="Kruti Dev 010" pitchFamily="2" charset="0"/>
              </a:rPr>
              <a:t>gR;k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vkjksih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>
                <a:latin typeface="Kruti Dev 010" pitchFamily="2" charset="0"/>
              </a:rPr>
              <a:t>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izLrqr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>
                <a:latin typeface="Kruti Dev 010" pitchFamily="2" charset="0"/>
              </a:rPr>
              <a:t>lw</a:t>
            </a:r>
            <a:r>
              <a:rPr lang="en-US" sz="2400" dirty="0">
                <a:latin typeface="Kruti Dev 010" pitchFamily="2" charset="0"/>
              </a:rPr>
              <a:t>* 17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fdjkuk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nqdku</a:t>
            </a:r>
            <a:r>
              <a:rPr lang="en-US" sz="2400" dirty="0" smtClean="0">
                <a:latin typeface="Kruti Dev 010" pitchFamily="2" charset="0"/>
              </a:rPr>
              <a:t> ls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pksjh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idM+k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b="1" dirty="0" err="1">
                <a:solidFill>
                  <a:srgbClr val="00863D"/>
                </a:solidFill>
                <a:latin typeface="Kruti Dev 010" pitchFamily="2" charset="0"/>
              </a:rPr>
              <a:t>Hkkx</a:t>
            </a:r>
            <a:r>
              <a:rPr lang="en-US" sz="2400" b="1" dirty="0">
                <a:solidFill>
                  <a:srgbClr val="00863D"/>
                </a:solidFill>
                <a:latin typeface="Kruti Dev 010" pitchFamily="2" charset="0"/>
              </a:rPr>
              <a:t>&amp;[k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 smtClean="0">
                <a:latin typeface="Kruti Dev 010" pitchFamily="2" charset="0"/>
              </a:rPr>
              <a:t>ps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lM+d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QqVikFk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NksVh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cgu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cgu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j{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,d ;</a:t>
            </a:r>
            <a:r>
              <a:rPr lang="en-US" sz="2400" dirty="0" err="1">
                <a:latin typeface="Kruti Dev 010" pitchFamily="2" charset="0"/>
              </a:rPr>
              <a:t>kSu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kks"k.k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dj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vutkus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gR;k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xbZA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Kruti Dev 010" pitchFamily="2" charset="0"/>
              </a:rPr>
              <a:t>*</a:t>
            </a:r>
            <a:r>
              <a:rPr lang="en-US" sz="2400" dirty="0" err="1">
                <a:latin typeface="Kruti Dev 010" pitchFamily="2" charset="0"/>
              </a:rPr>
              <a:t>lw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igys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idM+k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pqdk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xSax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l= 3&amp;dkuwu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laca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/k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7284" t="37025" r="22500" b="27126"/>
          <a:stretch/>
        </p:blipFill>
        <p:spPr>
          <a:xfrm>
            <a:off x="5745843" y="1905000"/>
            <a:ext cx="3107234" cy="311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725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172740"/>
            <a:ext cx="80223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blls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Li"V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igys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cgqr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/;</a:t>
            </a:r>
            <a:r>
              <a:rPr lang="en-US" sz="2400" dirty="0" err="1" smtClean="0">
                <a:latin typeface="Kruti Dev 010" pitchFamily="2" charset="0"/>
              </a:rPr>
              <a:t>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Li"V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vkRe</a:t>
            </a:r>
            <a:r>
              <a:rPr lang="en-US" sz="2400" dirty="0">
                <a:latin typeface="Kruti Dev 010" pitchFamily="2" charset="0"/>
              </a:rPr>
              <a:t> j{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ekufldrk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gkykafd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nwljk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Li"V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xSax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tqM+k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gqvk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izfØ;k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fgLlk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xaHkhj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yxsxkA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lkspk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dsoy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psrkouh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fjgkbZ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fdUrq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okLro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gLr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ksi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lEHkor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j[</a:t>
            </a:r>
            <a:r>
              <a:rPr lang="en-US" sz="2400" dirty="0" err="1" smtClean="0">
                <a:latin typeface="Kruti Dev 010" pitchFamily="2" charset="0"/>
              </a:rPr>
              <a:t>kdj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>
              <a:latin typeface="Kruti Dev 010" pitchFamily="2" charset="0"/>
            </a:endParaRPr>
          </a:p>
          <a:p>
            <a:endParaRPr lang="en-US" sz="2400" dirty="0" smtClean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;</a:t>
            </a:r>
            <a:r>
              <a:rPr lang="en-US" sz="2400" dirty="0">
                <a:latin typeface="Kruti Dev 010" pitchFamily="2" charset="0"/>
              </a:rPr>
              <a:t>g </a:t>
            </a:r>
            <a:r>
              <a:rPr lang="en-US" sz="2400" dirty="0" err="1">
                <a:latin typeface="Kruti Dev 010" pitchFamily="2" charset="0"/>
              </a:rPr>
              <a:t>nksuksa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fLFkfr;ka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bUgha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nwljs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`"</a:t>
            </a:r>
            <a:r>
              <a:rPr lang="en-US" sz="2400" dirty="0" err="1">
                <a:latin typeface="Kruti Dev 010" pitchFamily="2" charset="0"/>
              </a:rPr>
              <a:t>BHkwfe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egRo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n’kkZrs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dh </a:t>
            </a:r>
            <a:r>
              <a:rPr lang="en-US" sz="2400" dirty="0" err="1">
                <a:latin typeface="Kruti Dev 010" pitchFamily="2" charset="0"/>
              </a:rPr>
              <a:t>xaHkhjrk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kikr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djsaA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-----------------------------------------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8690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439440"/>
            <a:ext cx="8022319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4 ¼5½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ftEesnkj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fu;qfDr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frfFk</a:t>
            </a:r>
            <a:r>
              <a:rPr lang="en-US" sz="2400" dirty="0">
                <a:latin typeface="Kruti Dev 010" pitchFamily="2" charset="0"/>
              </a:rPr>
              <a:t> ds 60 </a:t>
            </a:r>
            <a:r>
              <a:rPr lang="en-US" sz="2400" dirty="0" err="1" smtClean="0">
                <a:latin typeface="Kruti Dev 010" pitchFamily="2" charset="0"/>
              </a:rPr>
              <a:t>fnuksa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Hkhrj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lnL;ksa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eq</a:t>
            </a:r>
            <a:r>
              <a:rPr lang="en-US" sz="2400" dirty="0">
                <a:latin typeface="Kruti Dev 010" pitchFamily="2" charset="0"/>
              </a:rPr>
              <a:t>[;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iquokZl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bUMD’ku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laosnhdj.k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tk,A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vkxs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Model Rule </a:t>
            </a:r>
            <a:r>
              <a:rPr lang="en-US" sz="2400" dirty="0">
                <a:latin typeface="Kruti Dev 010" pitchFamily="2" charset="0"/>
              </a:rPr>
              <a:t>89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fgr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kkjdksa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izf’k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vk;ksftr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fd'kksj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U;k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2015 ds </a:t>
            </a:r>
            <a:r>
              <a:rPr lang="en-US" sz="2400" dirty="0" err="1">
                <a:latin typeface="Kruti Dev 010" pitchFamily="2" charset="0"/>
              </a:rPr>
              <a:t>fØ;kUo;u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izf’kf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;g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lqfuf’pr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izko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kku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gS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6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600" b="1" dirty="0" err="1" smtClean="0">
                <a:solidFill>
                  <a:schemeClr val="bg1"/>
                </a:solidFill>
                <a:latin typeface="Kruti Dev 010" pitchFamily="2" charset="0"/>
              </a:rPr>
              <a:t>fd’kksj&amp;U;k</a:t>
            </a:r>
            <a:r>
              <a:rPr lang="en-US" sz="26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600" b="1" dirty="0" err="1" smtClean="0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6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ds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lnL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ij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laosfnr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fd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Kruti Dev 010" pitchFamily="2" charset="0"/>
              </a:rPr>
              <a:t>tk</a:t>
            </a:r>
            <a:r>
              <a:rPr lang="en-US" sz="2600" b="1" dirty="0">
                <a:solidFill>
                  <a:schemeClr val="bg1"/>
                </a:solidFill>
                <a:latin typeface="Kruti Dev 010" pitchFamily="2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849952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439440"/>
            <a:ext cx="80223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izkphu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phu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fuokfl;ksa</a:t>
            </a:r>
            <a:r>
              <a:rPr lang="en-US" sz="2400" dirty="0">
                <a:latin typeface="Kruti Dev 010" pitchFamily="2" charset="0"/>
              </a:rPr>
              <a:t> us '</a:t>
            </a:r>
            <a:r>
              <a:rPr lang="en-US" sz="2400" dirty="0" err="1">
                <a:latin typeface="Kruti Dev 010" pitchFamily="2" charset="0"/>
              </a:rPr>
              <a:t>kkfUr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jgus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mUgksaus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phu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egku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nhokj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cuokbZA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cuus</a:t>
            </a:r>
            <a:r>
              <a:rPr lang="en-US" sz="2400" dirty="0">
                <a:latin typeface="Kruti Dev 010" pitchFamily="2" charset="0"/>
              </a:rPr>
              <a:t> ds 100 </a:t>
            </a:r>
            <a:r>
              <a:rPr lang="en-US" sz="2400" dirty="0" err="1">
                <a:latin typeface="Kruti Dev 010" pitchFamily="2" charset="0"/>
              </a:rPr>
              <a:t>o"kksZa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Hkhrj</a:t>
            </a:r>
            <a:r>
              <a:rPr lang="en-US" sz="2400" dirty="0">
                <a:latin typeface="Kruti Dev 010" pitchFamily="2" charset="0"/>
              </a:rPr>
              <a:t> mu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vkØe.k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x;kA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vkØe.kdkfj;ksa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us </a:t>
            </a:r>
            <a:r>
              <a:rPr lang="en-US" sz="2400" dirty="0" err="1">
                <a:latin typeface="Kruti Dev 010" pitchFamily="2" charset="0"/>
              </a:rPr>
              <a:t>dHkh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p&lt;+h] </a:t>
            </a:r>
            <a:r>
              <a:rPr lang="en-US" sz="2400" dirty="0" err="1">
                <a:latin typeface="Kruti Dev 010" pitchFamily="2" charset="0"/>
              </a:rPr>
              <a:t>mUgksaus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igjsnkjksa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?</a:t>
            </a:r>
            <a:r>
              <a:rPr lang="en-US" sz="2400" dirty="0" err="1">
                <a:latin typeface="Kruti Dev 010" pitchFamily="2" charset="0"/>
              </a:rPr>
              <a:t>kwl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njoktksa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vk,A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phfu;ksa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nhokj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cuokbZ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fdUrq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igjsnkjksa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pfj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fuekZ.k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Hkwy</a:t>
            </a:r>
            <a:r>
              <a:rPr lang="en-US" sz="2400" dirty="0">
                <a:latin typeface="Kruti Dev 010" pitchFamily="2" charset="0"/>
              </a:rPr>
              <a:t> x,] </a:t>
            </a:r>
            <a:r>
              <a:rPr lang="en-US" sz="2400" dirty="0" err="1">
                <a:latin typeface="Kruti Dev 010" pitchFamily="2" charset="0"/>
              </a:rPr>
              <a:t>blfy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O;fDr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pfj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fuekZ.k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izdkj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fuekZ.k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igys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lH;rk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fxjkuk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ikfjokfjd</a:t>
            </a:r>
            <a:r>
              <a:rPr lang="en-US" sz="2400" dirty="0">
                <a:latin typeface="Kruti Dev 010" pitchFamily="2" charset="0"/>
              </a:rPr>
              <a:t> &lt;</a:t>
            </a:r>
            <a:r>
              <a:rPr lang="en-US" sz="2400" dirty="0" err="1">
                <a:latin typeface="Kruti Dev 010" pitchFamily="2" charset="0"/>
              </a:rPr>
              <a:t>kaps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u"V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vkn’kksZa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lanHkksZa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uhps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nsaA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fdlh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,d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Lo;alsoh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uhps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nh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xbZ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iafDr;ka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tksj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&lt;+us ds </a:t>
            </a:r>
            <a:r>
              <a:rPr lang="en-US" sz="30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0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cqyk,a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9091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439440"/>
            <a:ext cx="80223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2015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O;kid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vkPNkfnr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dkuwuksa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dkVrk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blfy</a:t>
            </a:r>
            <a:r>
              <a:rPr lang="en-US" sz="2400" dirty="0">
                <a:latin typeface="Kruti Dev 010" pitchFamily="2" charset="0"/>
              </a:rPr>
              <a:t>, ;g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vusdksa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ftudk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bLrseky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oxZ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guu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fofHkUu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Lrjksa</a:t>
            </a:r>
            <a:r>
              <a:rPr lang="en-US" sz="2400" dirty="0">
                <a:latin typeface="Kruti Dev 010" pitchFamily="2" charset="0"/>
              </a:rPr>
              <a:t> ¼iapk;r] </a:t>
            </a:r>
            <a:r>
              <a:rPr lang="en-US" sz="2400" dirty="0" err="1">
                <a:latin typeface="Kruti Dev 010" pitchFamily="2" charset="0"/>
              </a:rPr>
              <a:t>CykWd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ftyk½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lQyrkiwoZd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fØ;kUo;u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lesfdr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lcls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egRoiw.kZ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11oha </a:t>
            </a:r>
            <a:r>
              <a:rPr lang="en-US" sz="2400" dirty="0" err="1">
                <a:latin typeface="Kruti Dev 010" pitchFamily="2" charset="0"/>
              </a:rPr>
              <a:t>iapo"khZ</a:t>
            </a:r>
            <a:r>
              <a:rPr lang="en-US" sz="2400" dirty="0">
                <a:latin typeface="Kruti Dev 010" pitchFamily="2" charset="0"/>
              </a:rPr>
              <a:t>;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kq</a:t>
            </a:r>
            <a:r>
              <a:rPr lang="en-US" sz="2400" dirty="0">
                <a:latin typeface="Kruti Dev 010" pitchFamily="2" charset="0"/>
              </a:rPr>
              <a:t>: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xbZ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</a:t>
            </a:r>
            <a:r>
              <a:rPr lang="en-US" sz="2400" dirty="0">
                <a:latin typeface="Kruti Dev 010" pitchFamily="2" charset="0"/>
              </a:rPr>
              <a:t>[;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ls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2015 ds </a:t>
            </a:r>
            <a:r>
              <a:rPr lang="en-US" sz="2400" dirty="0" err="1">
                <a:latin typeface="Kruti Dev 010" pitchFamily="2" charset="0"/>
              </a:rPr>
              <a:t>fØ;kUo;u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laLFkku@O;oLFkk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ra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igy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ra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tSls</a:t>
            </a:r>
            <a:r>
              <a:rPr lang="en-US" sz="2400" dirty="0">
                <a:latin typeface="Kruti Dev 010" pitchFamily="2" charset="0"/>
              </a:rPr>
              <a:t>&amp;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pkbYM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ykbZu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vkfn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l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= 4&amp;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vkxs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c&lt;+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uk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dfe;ksa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nwj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djuk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5158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2381" y="1121940"/>
            <a:ext cx="816201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Kruti Dev 010" pitchFamily="2" charset="0"/>
              </a:rPr>
              <a:t>14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dh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*] </a:t>
            </a:r>
            <a:r>
              <a:rPr lang="en-US" sz="2200" dirty="0" err="1">
                <a:latin typeface="Kruti Dev 010" pitchFamily="2" charset="0"/>
              </a:rPr>
              <a:t>pskjh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tqeZ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xSax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idM+h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xbZA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idM+h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xbZ</a:t>
            </a:r>
            <a:r>
              <a:rPr lang="en-US" sz="2200" dirty="0">
                <a:latin typeface="Kruti Dev 010" pitchFamily="2" charset="0"/>
              </a:rPr>
              <a:t> ml le;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xHkZorh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FkhA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djok;h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;</a:t>
            </a:r>
            <a:r>
              <a:rPr lang="en-US" sz="2200" dirty="0">
                <a:latin typeface="Kruti Dev 010" pitchFamily="2" charset="0"/>
              </a:rPr>
              <a:t>g </a:t>
            </a:r>
            <a:r>
              <a:rPr lang="en-US" sz="2200" dirty="0" err="1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fy;k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*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,d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k.k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>
                <a:latin typeface="Kruti Dev 010" pitchFamily="2" charset="0"/>
              </a:rPr>
              <a:t>t:jrean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O;ogkj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mlh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vkns’k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dY;k.k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us </a:t>
            </a:r>
            <a:r>
              <a:rPr lang="en-US" sz="2200" dirty="0" err="1" smtClean="0">
                <a:latin typeface="Kruti Dev 010" pitchFamily="2" charset="0"/>
              </a:rPr>
              <a:t>lkekftd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tkap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fjiksVZ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vk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;g </a:t>
            </a:r>
            <a:r>
              <a:rPr lang="en-US" sz="2200" dirty="0" err="1" smtClean="0">
                <a:latin typeface="Kruti Dev 010" pitchFamily="2" charset="0"/>
              </a:rPr>
              <a:t>fu.kZ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fy;k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tuin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D;ksafd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mldk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vfHkHkkod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us u </a:t>
            </a:r>
            <a:r>
              <a:rPr lang="en-US" sz="2200" dirty="0" err="1">
                <a:latin typeface="Kruti Dev 010" pitchFamily="2" charset="0"/>
              </a:rPr>
              <a:t>dsoy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pksjh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xSax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cfYd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mlus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kSu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kks"k.k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xHkZorh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blfy</a:t>
            </a:r>
            <a:r>
              <a:rPr lang="en-US" sz="2200" dirty="0">
                <a:latin typeface="Kruti Dev 010" pitchFamily="2" charset="0"/>
              </a:rPr>
              <a:t>,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x`g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dY;k.k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lsD’ku</a:t>
            </a:r>
            <a:r>
              <a:rPr lang="en-US" sz="2200" dirty="0">
                <a:latin typeface="Kruti Dev 010" pitchFamily="2" charset="0"/>
              </a:rPr>
              <a:t> 30 ds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iznÙk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kfDr;ksa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iz;ksx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 smtClean="0">
                <a:latin typeface="Kruti Dev 010" pitchFamily="2" charset="0"/>
              </a:rPr>
              <a:t>* ds </a:t>
            </a:r>
            <a:r>
              <a:rPr lang="en-US" sz="2200" dirty="0" err="1">
                <a:latin typeface="Kruti Dev 010" pitchFamily="2" charset="0"/>
              </a:rPr>
              <a:t>pkpk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ikWDlks</a:t>
            </a:r>
            <a:r>
              <a:rPr lang="en-US" sz="2200" dirty="0">
                <a:latin typeface="Kruti Dev 010" pitchFamily="2" charset="0"/>
              </a:rPr>
              <a:t> ,DV 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kSu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kks"k.k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djok;kA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xSjdkuwuh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xfrfof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laca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]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 smtClean="0">
                <a:latin typeface="Kruti Dev 010" pitchFamily="2" charset="0"/>
              </a:rPr>
              <a:t>* ds </a:t>
            </a:r>
            <a:r>
              <a:rPr lang="en-US" sz="2200" dirty="0" err="1">
                <a:latin typeface="Kruti Dev 010" pitchFamily="2" charset="0"/>
              </a:rPr>
              <a:t>pkpk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djk;kA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540" y="1248176"/>
            <a:ext cx="3294996" cy="269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41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008"/>
            <a:ext cx="8216900" cy="55692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>
                <a:latin typeface="Kruti Dev 010" pitchFamily="2" charset="0"/>
              </a:rPr>
              <a:t>:</a:t>
            </a:r>
            <a:r>
              <a:rPr lang="en-US" sz="2300" b="1" dirty="0" err="1">
                <a:latin typeface="Kruti Dev 010" pitchFamily="2" charset="0"/>
              </a:rPr>
              <a:t>ijs</a:t>
            </a:r>
            <a:r>
              <a:rPr lang="en-US" sz="2300" b="1" dirty="0">
                <a:latin typeface="Kruti Dev 010" pitchFamily="2" charset="0"/>
              </a:rPr>
              <a:t>[</a:t>
            </a:r>
            <a:r>
              <a:rPr lang="en-US" sz="2300" b="1" dirty="0" err="1">
                <a:latin typeface="Kruti Dev 010" pitchFamily="2" charset="0"/>
              </a:rPr>
              <a:t>kk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vkSj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xBu</a:t>
            </a:r>
            <a:r>
              <a:rPr lang="en-US" sz="2300" b="1" dirty="0">
                <a:latin typeface="Kruti Dev 010" pitchFamily="2" charset="0"/>
              </a:rPr>
              <a:t> ¼lsD’ku 4] </a:t>
            </a:r>
            <a:r>
              <a:rPr lang="en-US" sz="2300" b="1" dirty="0" err="1">
                <a:latin typeface="Kruti Dev 010" pitchFamily="2" charset="0"/>
              </a:rPr>
              <a:t>fd’kksj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U;k</a:t>
            </a:r>
            <a:r>
              <a:rPr lang="en-US" sz="2300" b="1" dirty="0">
                <a:latin typeface="Kruti Dev 010" pitchFamily="2" charset="0"/>
              </a:rPr>
              <a:t>; </a:t>
            </a:r>
            <a:r>
              <a:rPr lang="en-US" sz="2300" b="1" dirty="0" err="1">
                <a:latin typeface="Kruti Dev 010" pitchFamily="2" charset="0"/>
              </a:rPr>
              <a:t>vf</a:t>
            </a:r>
            <a:r>
              <a:rPr lang="en-US" sz="2300" b="1" dirty="0">
                <a:latin typeface="Kruti Dev 010" pitchFamily="2" charset="0"/>
              </a:rPr>
              <a:t>/</a:t>
            </a:r>
            <a:r>
              <a:rPr lang="en-US" sz="2300" b="1" dirty="0" err="1">
                <a:latin typeface="Kruti Dev 010" pitchFamily="2" charset="0"/>
              </a:rPr>
              <a:t>kfu;e</a:t>
            </a:r>
            <a:r>
              <a:rPr lang="en-US" sz="2300" b="1" dirty="0">
                <a:latin typeface="Kruti Dev 010" pitchFamily="2" charset="0"/>
              </a:rPr>
              <a:t> 2015] </a:t>
            </a:r>
            <a:r>
              <a:rPr lang="en-US" sz="2300" b="1" dirty="0" err="1" smtClean="0">
                <a:latin typeface="Kruti Dev 010" pitchFamily="2" charset="0"/>
              </a:rPr>
              <a:t>fd'kksj</a:t>
            </a:r>
            <a:r>
              <a:rPr lang="en-US" sz="2300" b="1" dirty="0" smtClean="0">
                <a:latin typeface="Kruti Dev 010" pitchFamily="2" charset="0"/>
              </a:rPr>
              <a:t> </a:t>
            </a:r>
            <a:r>
              <a:rPr lang="en-US" sz="2300" b="1" dirty="0" err="1" smtClean="0">
                <a:latin typeface="Kruti Dev 010" pitchFamily="2" charset="0"/>
              </a:rPr>
              <a:t>U;k</a:t>
            </a:r>
            <a:r>
              <a:rPr lang="en-US" sz="2300" b="1" dirty="0">
                <a:latin typeface="Kruti Dev 010" pitchFamily="2" charset="0"/>
              </a:rPr>
              <a:t>; </a:t>
            </a:r>
            <a:r>
              <a:rPr lang="en-US" sz="2300" b="1" dirty="0" err="1">
                <a:latin typeface="Kruti Dev 010" pitchFamily="2" charset="0"/>
              </a:rPr>
              <a:t>dsUnzh</a:t>
            </a:r>
            <a:r>
              <a:rPr lang="en-US" sz="2300" b="1" dirty="0">
                <a:latin typeface="Kruti Dev 010" pitchFamily="2" charset="0"/>
              </a:rPr>
              <a:t>; </a:t>
            </a:r>
            <a:r>
              <a:rPr lang="en-US" sz="2300" b="1" dirty="0" err="1">
                <a:latin typeface="Kruti Dev 010" pitchFamily="2" charset="0"/>
              </a:rPr>
              <a:t>ekWMy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vf</a:t>
            </a:r>
            <a:r>
              <a:rPr lang="en-US" sz="2300" b="1" dirty="0">
                <a:latin typeface="Kruti Dev 010" pitchFamily="2" charset="0"/>
              </a:rPr>
              <a:t>/</a:t>
            </a:r>
            <a:r>
              <a:rPr lang="en-US" sz="2300" b="1" dirty="0" err="1">
                <a:latin typeface="Kruti Dev 010" pitchFamily="2" charset="0"/>
              </a:rPr>
              <a:t>kfu;e</a:t>
            </a:r>
            <a:r>
              <a:rPr lang="en-US" sz="2300" b="1" dirty="0">
                <a:latin typeface="Kruti Dev 010" pitchFamily="2" charset="0"/>
              </a:rPr>
              <a:t>] 2016½</a:t>
            </a:r>
          </a:p>
          <a:p>
            <a:r>
              <a:rPr lang="en-US" sz="2300" dirty="0" err="1" smtClean="0">
                <a:latin typeface="Kruti Dev 010" pitchFamily="2" charset="0"/>
              </a:rPr>
              <a:t>jkT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ljdkj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izR;sd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ftys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dslksa</a:t>
            </a:r>
            <a:r>
              <a:rPr lang="en-US" sz="2300" dirty="0">
                <a:latin typeface="Kruti Dev 010" pitchFamily="2" charset="0"/>
              </a:rPr>
              <a:t> dh la[;k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cdk;k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dslksa</a:t>
            </a:r>
            <a:r>
              <a:rPr lang="en-US" sz="2300" dirty="0">
                <a:latin typeface="Kruti Dev 010" pitchFamily="2" charset="0"/>
              </a:rPr>
              <a:t> dh la[;k ds </a:t>
            </a:r>
            <a:r>
              <a:rPr lang="en-US" sz="2300" dirty="0" err="1">
                <a:latin typeface="Kruti Dev 010" pitchFamily="2" charset="0"/>
              </a:rPr>
              <a:t>vk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ij</a:t>
            </a:r>
            <a:r>
              <a:rPr lang="en-US" sz="2300" dirty="0">
                <a:latin typeface="Kruti Dev 010" pitchFamily="2" charset="0"/>
              </a:rPr>
              <a:t> ,d ;</a:t>
            </a:r>
            <a:r>
              <a:rPr lang="en-US" sz="2300" dirty="0" smtClean="0">
                <a:latin typeface="Kruti Dev 010" pitchFamily="2" charset="0"/>
              </a:rPr>
              <a:t>k ,</a:t>
            </a:r>
            <a:r>
              <a:rPr lang="en-US" sz="2300" dirty="0">
                <a:latin typeface="Kruti Dev 010" pitchFamily="2" charset="0"/>
              </a:rPr>
              <a:t>d ls </a:t>
            </a:r>
            <a:r>
              <a:rPr lang="en-US" sz="2300" dirty="0" err="1">
                <a:latin typeface="Kruti Dev 010" pitchFamily="2" charset="0"/>
              </a:rPr>
              <a:t>vf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fd’kksj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U;k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cksMZ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xfBr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djsxh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kfu;e</a:t>
            </a:r>
            <a:r>
              <a:rPr lang="en-US" sz="2300" dirty="0">
                <a:latin typeface="Kruti Dev 010" pitchFamily="2" charset="0"/>
              </a:rPr>
              <a:t> dh '</a:t>
            </a:r>
            <a:r>
              <a:rPr lang="en-US" sz="2300" dirty="0" err="1">
                <a:latin typeface="Kruti Dev 010" pitchFamily="2" charset="0"/>
              </a:rPr>
              <a:t>kfDr;ksa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iz;ksx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rFkk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dkuwu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dk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mYya?ku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okys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lEcfU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dk;ksZa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fuoZgu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djsxkA</a:t>
            </a:r>
            <a:endParaRPr lang="en-US" sz="2300" dirty="0">
              <a:latin typeface="Kruti Dev 010" pitchFamily="2" charset="0"/>
            </a:endParaRPr>
          </a:p>
          <a:p>
            <a:r>
              <a:rPr lang="en-US" sz="2300" dirty="0" err="1" smtClean="0">
                <a:latin typeface="Kruti Dev 010" pitchFamily="2" charset="0"/>
              </a:rPr>
              <a:t>cksMZ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,d </a:t>
            </a:r>
            <a:r>
              <a:rPr lang="en-US" sz="2300" dirty="0" err="1">
                <a:latin typeface="Kruti Dev 010" pitchFamily="2" charset="0"/>
              </a:rPr>
              <a:t>egkuxj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eftLVªsV</a:t>
            </a:r>
            <a:r>
              <a:rPr lang="en-US" sz="2300" dirty="0">
                <a:latin typeface="Kruti Dev 010" pitchFamily="2" charset="0"/>
              </a:rPr>
              <a:t> ;k de ls de </a:t>
            </a:r>
            <a:r>
              <a:rPr lang="en-US" sz="2300" dirty="0" err="1">
                <a:latin typeface="Kruti Dev 010" pitchFamily="2" charset="0"/>
              </a:rPr>
              <a:t>rhu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vuqHko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okys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U;kf;d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eftLVªsV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gksaxsA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cksMZ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lkekftd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dk;ZdrkZ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gksaxs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ftlesa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vfuok;Zr</a:t>
            </a:r>
            <a:r>
              <a:rPr lang="en-US" sz="2300" dirty="0">
                <a:latin typeface="Kruti Dev 010" pitchFamily="2" charset="0"/>
              </a:rPr>
              <a:t>% ,d </a:t>
            </a:r>
            <a:r>
              <a:rPr lang="en-US" sz="2300" dirty="0" err="1">
                <a:latin typeface="Kruti Dev 010" pitchFamily="2" charset="0"/>
              </a:rPr>
              <a:t>efgyk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gksuh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pkfg,A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mUgsa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smtClean="0">
                <a:latin typeface="Kruti Dev 010" pitchFamily="2" charset="0"/>
              </a:rPr>
              <a:t>de ls </a:t>
            </a:r>
            <a:r>
              <a:rPr lang="en-US" sz="2300" dirty="0">
                <a:latin typeface="Kruti Dev 010" pitchFamily="2" charset="0"/>
              </a:rPr>
              <a:t>de </a:t>
            </a:r>
            <a:r>
              <a:rPr lang="en-US" sz="2300" dirty="0" err="1">
                <a:latin typeface="Kruti Dev 010" pitchFamily="2" charset="0"/>
              </a:rPr>
              <a:t>lkr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o"kZ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LokLF</a:t>
            </a:r>
            <a:r>
              <a:rPr lang="en-US" sz="2300" dirty="0">
                <a:latin typeface="Kruti Dev 010" pitchFamily="2" charset="0"/>
              </a:rPr>
              <a:t>;] </a:t>
            </a:r>
            <a:r>
              <a:rPr lang="en-US" sz="2300" dirty="0" err="1">
                <a:latin typeface="Kruti Dev 010" pitchFamily="2" charset="0"/>
              </a:rPr>
              <a:t>f’k</a:t>
            </a:r>
            <a:r>
              <a:rPr lang="en-US" sz="2300" dirty="0">
                <a:latin typeface="Kruti Dev 010" pitchFamily="2" charset="0"/>
              </a:rPr>
              <a:t>{</a:t>
            </a:r>
            <a:r>
              <a:rPr lang="en-US" sz="2300" dirty="0" err="1">
                <a:latin typeface="Kruti Dev 010" pitchFamily="2" charset="0"/>
              </a:rPr>
              <a:t>kk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dY;k.k</a:t>
            </a:r>
            <a:r>
              <a:rPr lang="en-US" sz="2300" dirty="0">
                <a:latin typeface="Kruti Dev 010" pitchFamily="2" charset="0"/>
              </a:rPr>
              <a:t> ls </a:t>
            </a:r>
            <a:r>
              <a:rPr lang="en-US" sz="2300" dirty="0" err="1">
                <a:latin typeface="Kruti Dev 010" pitchFamily="2" charset="0"/>
              </a:rPr>
              <a:t>lacaf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xfrfof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k;ksa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lfØ;rk</a:t>
            </a:r>
            <a:r>
              <a:rPr lang="en-US" sz="2300" dirty="0" smtClean="0">
                <a:latin typeface="Kruti Dev 010" pitchFamily="2" charset="0"/>
              </a:rPr>
              <a:t> ls </a:t>
            </a:r>
            <a:r>
              <a:rPr lang="en-US" sz="2300" dirty="0">
                <a:latin typeface="Kruti Dev 010" pitchFamily="2" charset="0"/>
              </a:rPr>
              <a:t>'</a:t>
            </a:r>
            <a:r>
              <a:rPr lang="en-US" sz="2300" dirty="0" err="1">
                <a:latin typeface="Kruti Dev 010" pitchFamily="2" charset="0"/>
              </a:rPr>
              <a:t>kkfey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gksuk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pkfg</a:t>
            </a:r>
            <a:r>
              <a:rPr lang="en-US" sz="2300" dirty="0">
                <a:latin typeface="Kruti Dev 010" pitchFamily="2" charset="0"/>
              </a:rPr>
              <a:t>, ;k ,d </a:t>
            </a:r>
            <a:r>
              <a:rPr lang="en-US" sz="2300" dirty="0" err="1">
                <a:latin typeface="Kruti Dev 010" pitchFamily="2" charset="0"/>
              </a:rPr>
              <a:t>vH;kljr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fo’ks"kK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euksfoKku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>
                <a:latin typeface="Kruti Dev 010" pitchFamily="2" charset="0"/>
              </a:rPr>
              <a:t>euksfpfdRlk</a:t>
            </a:r>
            <a:r>
              <a:rPr lang="en-US" sz="2300" dirty="0" smtClean="0">
                <a:latin typeface="Kruti Dev 010" pitchFamily="2" charset="0"/>
              </a:rPr>
              <a:t>] </a:t>
            </a:r>
            <a:r>
              <a:rPr lang="en-US" sz="2300" dirty="0" err="1" smtClean="0">
                <a:latin typeface="Kruti Dev 010" pitchFamily="2" charset="0"/>
              </a:rPr>
              <a:t>lekt’kkL</a:t>
            </a:r>
            <a:r>
              <a:rPr lang="en-US" sz="2300" dirty="0">
                <a:latin typeface="Kruti Dev 010" pitchFamily="2" charset="0"/>
              </a:rPr>
              <a:t>= ;k </a:t>
            </a:r>
            <a:r>
              <a:rPr lang="en-US" sz="2300" dirty="0" err="1">
                <a:latin typeface="Kruti Dev 010" pitchFamily="2" charset="0"/>
              </a:rPr>
              <a:t>dkuwu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Lukrd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gksA</a:t>
            </a:r>
            <a:endParaRPr lang="en-US" sz="2300" dirty="0">
              <a:latin typeface="Kruti Dev 010" pitchFamily="2" charset="0"/>
            </a:endParaRPr>
          </a:p>
          <a:p>
            <a:r>
              <a:rPr lang="en-US" sz="2300" dirty="0" smtClean="0">
                <a:latin typeface="Kruti Dev 010" pitchFamily="2" charset="0"/>
              </a:rPr>
              <a:t>;s </a:t>
            </a:r>
            <a:r>
              <a:rPr lang="en-US" sz="2300" dirty="0" err="1">
                <a:latin typeface="Kruti Dev 010" pitchFamily="2" charset="0"/>
              </a:rPr>
              <a:t>rhuksa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feydj</a:t>
            </a:r>
            <a:r>
              <a:rPr lang="en-US" sz="2300" dirty="0">
                <a:latin typeface="Kruti Dev 010" pitchFamily="2" charset="0"/>
              </a:rPr>
              <a:t> ,d </a:t>
            </a:r>
            <a:r>
              <a:rPr lang="en-US" sz="2300" dirty="0" err="1">
                <a:latin typeface="Kruti Dev 010" pitchFamily="2" charset="0"/>
              </a:rPr>
              <a:t>csUp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xfBr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djrs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n.M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izfØ;k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lafgrk</a:t>
            </a:r>
            <a:r>
              <a:rPr lang="en-US" sz="2300" dirty="0">
                <a:latin typeface="Kruti Dev 010" pitchFamily="2" charset="0"/>
              </a:rPr>
              <a:t> ¼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Code of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Criminal Pricedure</a:t>
            </a:r>
            <a:r>
              <a:rPr lang="en-US" sz="2300" dirty="0">
                <a:latin typeface="Kruti Dev 010" pitchFamily="2" charset="0"/>
              </a:rPr>
              <a:t>½ 1993 }</a:t>
            </a:r>
            <a:r>
              <a:rPr lang="en-US" sz="2300" dirty="0" err="1">
                <a:latin typeface="Kruti Dev 010" pitchFamily="2" charset="0"/>
              </a:rPr>
              <a:t>kjk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egkuxjh</a:t>
            </a:r>
            <a:r>
              <a:rPr lang="en-US" sz="2300" dirty="0">
                <a:latin typeface="Kruti Dev 010" pitchFamily="2" charset="0"/>
              </a:rPr>
              <a:t>; </a:t>
            </a:r>
            <a:r>
              <a:rPr lang="en-US" sz="2300" dirty="0" err="1">
                <a:latin typeface="Kruti Dev 010" pitchFamily="2" charset="0"/>
              </a:rPr>
              <a:t>eftLVªsV</a:t>
            </a:r>
            <a:r>
              <a:rPr lang="en-US" sz="2300" dirty="0">
                <a:latin typeface="Kruti Dev 010" pitchFamily="2" charset="0"/>
              </a:rPr>
              <a:t> ;k </a:t>
            </a:r>
            <a:r>
              <a:rPr lang="en-US" sz="2300" dirty="0" err="1">
                <a:latin typeface="Kruti Dev 010" pitchFamily="2" charset="0"/>
              </a:rPr>
              <a:t>tSlk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Hkh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dsl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</a:t>
            </a:r>
            <a:r>
              <a:rPr lang="en-US" sz="2300" dirty="0">
                <a:latin typeface="Kruti Dev 010" pitchFamily="2" charset="0"/>
              </a:rPr>
              <a:t>] ,d </a:t>
            </a:r>
            <a:r>
              <a:rPr lang="en-US" sz="2300" dirty="0" err="1">
                <a:latin typeface="Kruti Dev 010" pitchFamily="2" charset="0"/>
              </a:rPr>
              <a:t>izFke</a:t>
            </a:r>
            <a:r>
              <a:rPr lang="en-US" sz="2300" dirty="0">
                <a:latin typeface="Kruti Dev 010" pitchFamily="2" charset="0"/>
              </a:rPr>
              <a:t> Js.kh ds </a:t>
            </a:r>
            <a:r>
              <a:rPr lang="en-US" sz="2300" dirty="0" err="1" smtClean="0">
                <a:latin typeface="Kruti Dev 010" pitchFamily="2" charset="0"/>
              </a:rPr>
              <a:t>U;kf;d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eftLVªsV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xbZ</a:t>
            </a:r>
            <a:r>
              <a:rPr lang="en-US" sz="2300" dirty="0">
                <a:latin typeface="Kruti Dev 010" pitchFamily="2" charset="0"/>
              </a:rPr>
              <a:t> '</a:t>
            </a:r>
            <a:r>
              <a:rPr lang="en-US" sz="2300" dirty="0" err="1">
                <a:latin typeface="Kruti Dev 010" pitchFamily="2" charset="0"/>
              </a:rPr>
              <a:t>kfDr;ksa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vf</a:t>
            </a:r>
            <a:r>
              <a:rPr lang="en-US" sz="2300" dirty="0">
                <a:latin typeface="Kruti Dev 010" pitchFamily="2" charset="0"/>
              </a:rPr>
              <a:t>/</a:t>
            </a:r>
            <a:r>
              <a:rPr lang="en-US" sz="2300" dirty="0" err="1">
                <a:latin typeface="Kruti Dev 010" pitchFamily="2" charset="0"/>
              </a:rPr>
              <a:t>kdkjh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gksaxsA</a:t>
            </a:r>
            <a:endParaRPr lang="en-IN" sz="23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: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ijs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[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kk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vkSj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xBu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8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5000" y="1477540"/>
            <a:ext cx="7899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pwafd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xHkZikr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vlqjf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dY;k.k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lfefr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Fkh</a:t>
            </a:r>
            <a:r>
              <a:rPr lang="en-US" sz="2400" dirty="0">
                <a:latin typeface="Kruti Dev 010" pitchFamily="2" charset="0"/>
              </a:rPr>
              <a:t> ml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xHkkZoLFkk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iSnk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nÙkd&amp;xzg.k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Adoption</a:t>
            </a:r>
            <a:r>
              <a:rPr lang="en-US" sz="2400" dirty="0">
                <a:latin typeface="Kruti Dev 010" pitchFamily="2" charset="0"/>
              </a:rPr>
              <a:t>½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x;kA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* us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t:jrksa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ns[</a:t>
            </a:r>
            <a:r>
              <a:rPr lang="en-US" sz="2400" dirty="0" err="1" smtClean="0">
                <a:latin typeface="Kruti Dev 010" pitchFamily="2" charset="0"/>
              </a:rPr>
              <a:t>krs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cuk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mldh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O;fDrxr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miyC</a:t>
            </a:r>
            <a:r>
              <a:rPr lang="en-US" sz="2400" dirty="0" smtClean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Ldheksa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tksM+k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ijke'kZnkrk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us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’;d </a:t>
            </a:r>
            <a:r>
              <a:rPr lang="en-US" sz="2400" dirty="0" err="1" smtClean="0">
                <a:latin typeface="Kruti Dev 010" pitchFamily="2" charset="0"/>
              </a:rPr>
              <a:t>euks</a:t>
            </a:r>
            <a:r>
              <a:rPr lang="en-US" sz="2400" dirty="0" err="1">
                <a:latin typeface="Kruti Dev 010" pitchFamily="2" charset="0"/>
              </a:rPr>
              <a:t>&amp;</a:t>
            </a:r>
            <a:r>
              <a:rPr lang="en-US" sz="2400" dirty="0" err="1" smtClean="0">
                <a:latin typeface="Kruti Dev 010" pitchFamily="2" charset="0"/>
              </a:rPr>
              <a:t>lkekftd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djk;h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vk?kkr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mcj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bdkbZ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mu </a:t>
            </a:r>
            <a:r>
              <a:rPr lang="en-US" sz="2400" dirty="0" err="1">
                <a:latin typeface="Kruti Dev 010" pitchFamily="2" charset="0"/>
              </a:rPr>
              <a:t>dslksa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fuxjkuh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djk</a:t>
            </a:r>
            <a:r>
              <a:rPr lang="en-US" sz="2400" dirty="0" smtClean="0">
                <a:latin typeface="Kruti Dev 010" pitchFamily="2" charset="0"/>
              </a:rPr>
              <a:t>, x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fey </a:t>
            </a:r>
            <a:r>
              <a:rPr lang="en-US" sz="2400" dirty="0" err="1">
                <a:latin typeface="Kruti Dev 010" pitchFamily="2" charset="0"/>
              </a:rPr>
              <a:t>ldsA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700" y="193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endParaRPr lang="en-US" sz="36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213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72481" y="893340"/>
            <a:ext cx="7196819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1- </a:t>
            </a:r>
            <a:r>
              <a:rPr lang="en-US" sz="2200" dirty="0" err="1">
                <a:latin typeface="Kruti Dev 010" pitchFamily="2" charset="0"/>
              </a:rPr>
              <a:t>csVh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cpkvks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csVh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&lt;+</a:t>
            </a:r>
            <a:r>
              <a:rPr lang="en-US" sz="2200" dirty="0" err="1">
                <a:latin typeface="Kruti Dev 010" pitchFamily="2" charset="0"/>
              </a:rPr>
              <a:t>kvks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2- </a:t>
            </a:r>
            <a:r>
              <a:rPr lang="en-US" sz="2200" dirty="0" err="1">
                <a:latin typeface="Kruti Dev 010" pitchFamily="2" charset="0"/>
              </a:rPr>
              <a:t>lesfdr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3- </a:t>
            </a:r>
            <a:r>
              <a:rPr lang="en-US" sz="2200" dirty="0" err="1">
                <a:latin typeface="Kruti Dev 010" pitchFamily="2" charset="0"/>
              </a:rPr>
              <a:t>nhu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nk;ky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4- </a:t>
            </a:r>
            <a:r>
              <a:rPr lang="en-US" sz="2200" dirty="0" err="1">
                <a:latin typeface="Kruti Dev 010" pitchFamily="2" charset="0"/>
              </a:rPr>
              <a:t>tuuh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5- </a:t>
            </a:r>
            <a:r>
              <a:rPr lang="en-US" sz="2200" dirty="0" err="1">
                <a:latin typeface="Kruti Dev 010" pitchFamily="2" charset="0"/>
              </a:rPr>
              <a:t>tuuh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f’k’kq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dk;ZØe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6- e/;</a:t>
            </a:r>
            <a:r>
              <a:rPr lang="en-US" sz="2200" dirty="0" err="1">
                <a:latin typeface="Kruti Dev 010" pitchFamily="2" charset="0"/>
              </a:rPr>
              <a:t>kUg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Hkkstu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7- </a:t>
            </a:r>
            <a:r>
              <a:rPr lang="en-US" sz="2200" dirty="0" err="1">
                <a:latin typeface="Kruti Dev 010" pitchFamily="2" charset="0"/>
              </a:rPr>
              <a:t>egkRek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xka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xzkeh.k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jkstxkj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xkjaVh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8-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LokLF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fe’ku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9-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iks"k.k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fe’ku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10- </a:t>
            </a:r>
            <a:r>
              <a:rPr lang="en-US" sz="2200" dirty="0" err="1">
                <a:latin typeface="Kruti Dev 010" pitchFamily="2" charset="0"/>
              </a:rPr>
              <a:t>lesfdr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lsok,a</a:t>
            </a:r>
            <a:r>
              <a:rPr lang="en-US" sz="2200" dirty="0">
                <a:latin typeface="Kruti Dev 010" pitchFamily="2" charset="0"/>
              </a:rPr>
              <a:t> ¼lcyk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fd’kksjh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kfDr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r>
              <a:rPr lang="en-US" sz="2200" dirty="0">
                <a:latin typeface="Kruti Dev 010" pitchFamily="2" charset="0"/>
              </a:rPr>
              <a:t> lfgr½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11- </a:t>
            </a:r>
            <a:r>
              <a:rPr lang="en-US" sz="2200" dirty="0" err="1">
                <a:latin typeface="Kruti Dev 010" pitchFamily="2" charset="0"/>
              </a:rPr>
              <a:t>ekr`Ro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ykHk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r>
              <a:rPr lang="en-US" sz="2200" dirty="0">
                <a:latin typeface="Kruti Dev 010" pitchFamily="2" charset="0"/>
              </a:rPr>
              <a:t> ¼ekr`Ro </a:t>
            </a:r>
            <a:r>
              <a:rPr lang="en-US" sz="2200" dirty="0" err="1">
                <a:latin typeface="Kruti Dev 010" pitchFamily="2" charset="0"/>
              </a:rPr>
              <a:t>lg;ksx</a:t>
            </a:r>
            <a:r>
              <a:rPr lang="en-US" sz="2200" dirty="0">
                <a:latin typeface="Kruti Dev 010" pitchFamily="2" charset="0"/>
              </a:rPr>
              <a:t> ;kstuk</a:t>
            </a:r>
            <a:r>
              <a:rPr lang="en-US" sz="2200" dirty="0" smtClean="0">
                <a:latin typeface="Kruti Dev 010" pitchFamily="2" charset="0"/>
              </a:rPr>
              <a:t>½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kdkjksa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jksdFkke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enn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eq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[;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dk;ZØe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5915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72481" y="980425"/>
            <a:ext cx="7196819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12-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xzkeh.k@’</a:t>
            </a:r>
            <a:r>
              <a:rPr lang="en-US" sz="2200" dirty="0" err="1">
                <a:latin typeface="Kruti Dev 010" pitchFamily="2" charset="0"/>
              </a:rPr>
              <a:t>kgjh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is;ty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fe’ku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13-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ekufld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LokLF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dk;ZØe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14-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,</a:t>
            </a:r>
            <a:r>
              <a:rPr lang="en-US" sz="2200" dirty="0" err="1">
                <a:latin typeface="Kruti Dev 010" pitchFamily="2" charset="0"/>
              </a:rPr>
              <a:t>M~l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fu;a</a:t>
            </a:r>
            <a:r>
              <a:rPr lang="en-US" sz="2200" dirty="0">
                <a:latin typeface="Kruti Dev 010" pitchFamily="2" charset="0"/>
              </a:rPr>
              <a:t>=.k </a:t>
            </a:r>
            <a:r>
              <a:rPr lang="en-US" sz="2200" dirty="0" err="1" smtClean="0">
                <a:latin typeface="Kruti Dev 010" pitchFamily="2" charset="0"/>
              </a:rPr>
              <a:t>dk;ZØe</a:t>
            </a:r>
            <a:endParaRPr lang="en-US" sz="2200" dirty="0" smtClean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15- </a:t>
            </a:r>
            <a:r>
              <a:rPr lang="en-US" sz="2200" dirty="0" err="1">
                <a:latin typeface="Kruti Dev 010" pitchFamily="2" charset="0"/>
              </a:rPr>
              <a:t>iz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kkuea</a:t>
            </a:r>
            <a:r>
              <a:rPr lang="en-US" sz="2200" dirty="0">
                <a:latin typeface="Kruti Dev 010" pitchFamily="2" charset="0"/>
              </a:rPr>
              <a:t>=h </a:t>
            </a:r>
            <a:r>
              <a:rPr lang="en-US" sz="2200" dirty="0" err="1">
                <a:latin typeface="Kruti Dev 010" pitchFamily="2" charset="0"/>
              </a:rPr>
              <a:t>dkS’ky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fodkl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16- </a:t>
            </a:r>
            <a:r>
              <a:rPr lang="en-US" sz="2200" dirty="0" err="1">
                <a:latin typeface="Kruti Dev 010" pitchFamily="2" charset="0"/>
              </a:rPr>
              <a:t>iz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kkuea</a:t>
            </a:r>
            <a:r>
              <a:rPr lang="en-US" sz="2200" dirty="0">
                <a:latin typeface="Kruti Dev 010" pitchFamily="2" charset="0"/>
              </a:rPr>
              <a:t>=h </a:t>
            </a:r>
            <a:r>
              <a:rPr lang="en-US" sz="2200" dirty="0" err="1">
                <a:latin typeface="Kruti Dev 010" pitchFamily="2" charset="0"/>
              </a:rPr>
              <a:t>lqjf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ekr`Ro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vfHk;ku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17-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ek</a:t>
            </a:r>
            <a:r>
              <a:rPr lang="en-US" sz="2200" dirty="0">
                <a:latin typeface="Kruti Dev 010" pitchFamily="2" charset="0"/>
              </a:rPr>
              <a:t>/;fed </a:t>
            </a:r>
            <a:r>
              <a:rPr lang="en-US" sz="2200" dirty="0" err="1">
                <a:latin typeface="Kruti Dev 010" pitchFamily="2" charset="0"/>
              </a:rPr>
              <a:t>f’k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vfHk;ku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nl-NL" sz="2200" dirty="0">
                <a:latin typeface="Kruti Dev 010" pitchFamily="2" charset="0"/>
              </a:rPr>
              <a:t>18- jk"Vªh; cky LokLF; dk;ZØe</a:t>
            </a: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19-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Øsp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>
                <a:latin typeface="Kruti Dev 010" pitchFamily="2" charset="0"/>
              </a:rPr>
              <a:t>kstuk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20- </a:t>
            </a:r>
            <a:r>
              <a:rPr lang="en-US" sz="2200" dirty="0" err="1">
                <a:latin typeface="Kruti Dev 010" pitchFamily="2" charset="0"/>
              </a:rPr>
              <a:t>jk"Vªh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LokLF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dk;ZØe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21- </a:t>
            </a:r>
            <a:r>
              <a:rPr lang="en-US" sz="2200" dirty="0" err="1">
                <a:latin typeface="Kruti Dev 010" pitchFamily="2" charset="0"/>
              </a:rPr>
              <a:t>loZ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f’k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vfHk;ku</a:t>
            </a:r>
            <a:endParaRPr lang="en-US" sz="22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22- </a:t>
            </a:r>
            <a:r>
              <a:rPr lang="en-US" sz="2200" dirty="0" err="1">
                <a:latin typeface="Kruti Dev 010" pitchFamily="2" charset="0"/>
              </a:rPr>
              <a:t>LoPN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Hkkjr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fe’ku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12700" y="701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kdkjksa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jksdFkke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enn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eq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[;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dk;ZØe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7744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99911" y="980425"/>
            <a:ext cx="7196819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Kruti Dev 010" pitchFamily="2" charset="0"/>
              </a:rPr>
              <a:t>23- </a:t>
            </a:r>
            <a:r>
              <a:rPr lang="en-US" sz="2200" dirty="0" err="1">
                <a:latin typeface="Kruti Dev 010" pitchFamily="2" charset="0"/>
              </a:rPr>
              <a:t>LdkWyjf’ki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err="1" smtClean="0">
                <a:latin typeface="Kruti Dev 010" pitchFamily="2" charset="0"/>
              </a:rPr>
              <a:t>kstuk,a</a:t>
            </a:r>
            <a:endParaRPr lang="en-US" sz="2200" dirty="0" smtClean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Kruti Dev 010" pitchFamily="2" charset="0"/>
              </a:rPr>
              <a:t>24- </a:t>
            </a:r>
            <a:r>
              <a:rPr lang="en-US" sz="2400" dirty="0" err="1">
                <a:latin typeface="Kruti Dev 010" pitchFamily="2" charset="0"/>
              </a:rPr>
              <a:t>us’kuy</a:t>
            </a:r>
            <a:r>
              <a:rPr lang="en-US" sz="2400" dirty="0">
                <a:latin typeface="Kruti Dev 010" pitchFamily="2" charset="0"/>
              </a:rPr>
              <a:t> VªLV ,DV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kstuk,a</a:t>
            </a:r>
            <a:endParaRPr lang="en-US" sz="24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Kruti Dev 010" pitchFamily="2" charset="0"/>
              </a:rPr>
              <a:t>25- </a:t>
            </a:r>
            <a:r>
              <a:rPr lang="en-US" sz="2400" dirty="0" err="1">
                <a:latin typeface="Kruti Dev 010" pitchFamily="2" charset="0"/>
              </a:rPr>
              <a:t>mTtoyk</a:t>
            </a:r>
            <a:endParaRPr lang="en-US" sz="24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Kruti Dev 010" pitchFamily="2" charset="0"/>
              </a:rPr>
              <a:t>26- f[</a:t>
            </a:r>
            <a:r>
              <a:rPr lang="en-US" sz="2400" dirty="0" err="1">
                <a:latin typeface="Kruti Dev 010" pitchFamily="2" charset="0"/>
              </a:rPr>
              <a:t>kykfM</a:t>
            </a:r>
            <a:r>
              <a:rPr lang="en-US" sz="2400" dirty="0">
                <a:latin typeface="Kruti Dev 010" pitchFamily="2" charset="0"/>
              </a:rPr>
              <a:t>+;</a:t>
            </a:r>
            <a:r>
              <a:rPr lang="en-US" sz="2400" dirty="0" err="1">
                <a:latin typeface="Kruti Dev 010" pitchFamily="2" charset="0"/>
              </a:rPr>
              <a:t>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jk"Vªh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Q.M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Kruti Dev 010" pitchFamily="2" charset="0"/>
              </a:rPr>
              <a:t>27- </a:t>
            </a:r>
            <a:r>
              <a:rPr lang="en-US" sz="2400" dirty="0" err="1">
                <a:latin typeface="Kruti Dev 010" pitchFamily="2" charset="0"/>
              </a:rPr>
              <a:t>jk"Vªh</a:t>
            </a:r>
            <a:r>
              <a:rPr lang="en-US" sz="2400" dirty="0">
                <a:latin typeface="Kruti Dev 010" pitchFamily="2" charset="0"/>
              </a:rPr>
              <a:t>; [</a:t>
            </a:r>
            <a:r>
              <a:rPr lang="en-US" sz="2400" dirty="0" err="1">
                <a:latin typeface="Kruti Dev 010" pitchFamily="2" charset="0"/>
              </a:rPr>
              <a:t>ksy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eSnku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Hkkjrh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la?k</a:t>
            </a:r>
            <a:endParaRPr lang="en-US" sz="2400" dirty="0">
              <a:latin typeface="Kruti Dev 01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Kruti Dev 010" pitchFamily="2" charset="0"/>
              </a:rPr>
              <a:t>28- '</a:t>
            </a:r>
            <a:r>
              <a:rPr lang="en-US" sz="2400" dirty="0" err="1">
                <a:latin typeface="Kruti Dev 010" pitchFamily="2" charset="0"/>
              </a:rPr>
              <a:t>kgjh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ksy&amp;dwn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cqfu;knh</a:t>
            </a:r>
            <a:r>
              <a:rPr lang="en-US" sz="2400" dirty="0">
                <a:latin typeface="Kruti Dev 010" pitchFamily="2" charset="0"/>
              </a:rPr>
              <a:t> &lt;</a:t>
            </a:r>
            <a:r>
              <a:rPr lang="en-US" sz="2400" dirty="0" err="1">
                <a:latin typeface="Kruti Dev 010" pitchFamily="2" charset="0"/>
              </a:rPr>
              <a:t>kaps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fuekZ.k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lg;rk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kdkjksa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jksdFkke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enn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eq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[;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dk;ZØe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9236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172740"/>
            <a:ext cx="510131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nso?kj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¼vksfM'kk½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dk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mnkgj.k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%</a:t>
            </a:r>
          </a:p>
          <a:p>
            <a:r>
              <a:rPr lang="en-US" sz="2400" dirty="0" err="1">
                <a:latin typeface="Kruti Dev 010" pitchFamily="2" charset="0"/>
              </a:rPr>
              <a:t>lalk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loksZÙke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vksfM'kk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nso?kj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eftLVªsV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us ;g </a:t>
            </a:r>
            <a:r>
              <a:rPr lang="en-US" sz="2400" dirty="0" err="1">
                <a:latin typeface="Kruti Dev 010" pitchFamily="2" charset="0"/>
              </a:rPr>
              <a:t>igy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fcfYMax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fd’kksj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dk;kZy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LFkkfir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foÙkh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O;oLFkk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fd;kA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 smtClean="0">
                <a:latin typeface="Kruti Dev 010" pitchFamily="2" charset="0"/>
              </a:rPr>
              <a:t>ftys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tqM+h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izdkj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>
                <a:latin typeface="Kruti Dev 010" pitchFamily="2" charset="0"/>
              </a:rPr>
              <a:t>d ,</a:t>
            </a:r>
            <a:r>
              <a:rPr lang="en-US" sz="2400" dirty="0" err="1">
                <a:latin typeface="Kruti Dev 010" pitchFamily="2" charset="0"/>
              </a:rPr>
              <a:t>dy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LFkku</a:t>
            </a:r>
            <a:r>
              <a:rPr lang="en-US" sz="2400" dirty="0">
                <a:latin typeface="Kruti Dev 010" pitchFamily="2" charset="0"/>
              </a:rPr>
              <a:t> cu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rhuksa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laLFkkvksa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>
                <a:latin typeface="Kruti Dev 010" pitchFamily="2" charset="0"/>
              </a:rPr>
              <a:t>n`’;</a:t>
            </a:r>
            <a:r>
              <a:rPr lang="en-US" sz="2400" dirty="0" err="1">
                <a:latin typeface="Kruti Dev 010" pitchFamily="2" charset="0"/>
              </a:rPr>
              <a:t>rk</a:t>
            </a:r>
            <a:r>
              <a:rPr lang="en-US" sz="2400" dirty="0">
                <a:latin typeface="Kruti Dev 010" pitchFamily="2" charset="0"/>
              </a:rPr>
              <a:t> c&lt;+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Rofjr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dk;Zok;h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rhuksa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vkilh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leUo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csgrj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lalk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kuksa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vfHklj.k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csgrj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vPns</a:t>
            </a:r>
            <a:r>
              <a:rPr lang="en-US" sz="3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latin typeface="Kruti Dev 010" pitchFamily="2" charset="0"/>
              </a:rPr>
              <a:t>mnkgj.k</a:t>
            </a:r>
            <a:endParaRPr lang="en-US" sz="3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096" t="34751" r="20158" b="19151"/>
          <a:stretch/>
        </p:blipFill>
        <p:spPr>
          <a:xfrm>
            <a:off x="5651764" y="2193143"/>
            <a:ext cx="3201951" cy="2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0012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6683" y="1056628"/>
            <a:ext cx="80186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*</a:t>
            </a:r>
            <a:r>
              <a:rPr lang="en-US" sz="2400" dirty="0" err="1">
                <a:latin typeface="Kruti Dev 010" pitchFamily="2" charset="0"/>
              </a:rPr>
              <a:t>gd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dsUnz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vkosnu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=</a:t>
            </a:r>
          </a:p>
          <a:p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frgkM</a:t>
            </a:r>
            <a:r>
              <a:rPr lang="en-US" sz="2400" dirty="0">
                <a:latin typeface="Kruti Dev 010" pitchFamily="2" charset="0"/>
              </a:rPr>
              <a:t>+ </a:t>
            </a:r>
            <a:r>
              <a:rPr lang="en-US" sz="2400" dirty="0" err="1">
                <a:latin typeface="Kruti Dev 010" pitchFamily="2" charset="0"/>
              </a:rPr>
              <a:t>tsy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vkadM+ksa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fnYyh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dksVZ</a:t>
            </a:r>
            <a:r>
              <a:rPr lang="en-US" sz="2400" dirty="0">
                <a:latin typeface="Kruti Dev 010" pitchFamily="2" charset="0"/>
              </a:rPr>
              <a:t> us ,d</a:t>
            </a:r>
          </a:p>
          <a:p>
            <a:r>
              <a:rPr lang="en-US" sz="2400" dirty="0" err="1">
                <a:latin typeface="Kruti Dev 010" pitchFamily="2" charset="0"/>
              </a:rPr>
              <a:t>tufgr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kfpdk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kq</a:t>
            </a:r>
            <a:r>
              <a:rPr lang="en-US" sz="2400" dirty="0">
                <a:latin typeface="Kruti Dev 010" pitchFamily="2" charset="0"/>
              </a:rPr>
              <a:t>: dh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xgjkbZ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ls ns[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kdkfj;ksa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mi;qDr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fn’kkfunsZ’k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tk,aA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jkt/</a:t>
            </a:r>
            <a:r>
              <a:rPr lang="en-US" sz="2400" dirty="0" err="1">
                <a:latin typeface="Kruti Dev 010" pitchFamily="2" charset="0"/>
              </a:rPr>
              <a:t>kkuh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Hkkjr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jkT;ksa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djksM+ksa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oafpr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urhtksa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igqapus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dne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fnYyh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mPp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us </a:t>
            </a:r>
            <a:r>
              <a:rPr lang="en-US" sz="2400" dirty="0" err="1">
                <a:latin typeface="Kruti Dev 010" pitchFamily="2" charset="0"/>
              </a:rPr>
              <a:t>tUe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iathdj.k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iz.kkyh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iz’kklu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iz.kkyh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fyad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fd’kksj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ckj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mez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tUe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izek.k&amp;i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g muds </a:t>
            </a:r>
            <a:r>
              <a:rPr lang="en-US" sz="2400" dirty="0" err="1">
                <a:latin typeface="Kruti Dev 010" pitchFamily="2" charset="0"/>
              </a:rPr>
              <a:t>Hkfo</a:t>
            </a:r>
            <a:r>
              <a:rPr lang="en-US" sz="2400" dirty="0">
                <a:latin typeface="Kruti Dev 010" pitchFamily="2" charset="0"/>
              </a:rPr>
              <a:t>";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tUe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</a:t>
            </a:r>
            <a:r>
              <a:rPr lang="en-US" sz="2400" dirty="0">
                <a:latin typeface="Kruti Dev 010" pitchFamily="2" charset="0"/>
              </a:rPr>
              <a:t>{; cu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Court on its Own Motion Vs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Department of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Women and Child Development (WP (C) 8889/2011</a:t>
            </a:r>
            <a:r>
              <a:rPr lang="en-US" sz="2400" dirty="0">
                <a:latin typeface="Kruti Dev 010" pitchFamily="2" charset="0"/>
              </a:rPr>
              <a:t>½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fnYyh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mPp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U;k;ky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funsZ’k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&amp;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fd’kksj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ra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=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tUe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iathdj.k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ls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tksM+uk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6190" t="30254" r="13016" b="41637"/>
          <a:stretch/>
        </p:blipFill>
        <p:spPr>
          <a:xfrm>
            <a:off x="5500916" y="1075465"/>
            <a:ext cx="2844802" cy="217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1569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6683" y="1101982"/>
            <a:ext cx="52568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 err="1">
                <a:latin typeface="Kruti Dev 010" pitchFamily="2" charset="0"/>
              </a:rPr>
              <a:t>Hkkjr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esa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dkuwu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mYya?ku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djus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okys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cPpksa</a:t>
            </a:r>
            <a:r>
              <a:rPr lang="en-US" sz="2100" dirty="0">
                <a:latin typeface="Kruti Dev 010" pitchFamily="2" charset="0"/>
              </a:rPr>
              <a:t> ds </a:t>
            </a:r>
            <a:r>
              <a:rPr lang="en-US" sz="2100" dirty="0" err="1">
                <a:latin typeface="Kruti Dev 010" pitchFamily="2" charset="0"/>
              </a:rPr>
              <a:t>fy</a:t>
            </a:r>
            <a:r>
              <a:rPr lang="en-US" sz="2100" dirty="0">
                <a:latin typeface="Kruti Dev 010" pitchFamily="2" charset="0"/>
              </a:rPr>
              <a:t>, </a:t>
            </a:r>
            <a:r>
              <a:rPr lang="en-US" sz="2100" dirty="0" err="1">
                <a:latin typeface="Kruti Dev 010" pitchFamily="2" charset="0"/>
              </a:rPr>
              <a:t>pyk;k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tk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jgk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bZdks</a:t>
            </a:r>
            <a:r>
              <a:rPr lang="en-US" sz="2100" dirty="0">
                <a:latin typeface="Kruti Dev 010" pitchFamily="2" charset="0"/>
              </a:rPr>
              <a:t> ¼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ECHO</a:t>
            </a:r>
            <a:r>
              <a:rPr lang="en-US" sz="2100" dirty="0">
                <a:latin typeface="Kruti Dev 010" pitchFamily="2" charset="0"/>
              </a:rPr>
              <a:t>½ </a:t>
            </a:r>
            <a:r>
              <a:rPr lang="en-US" sz="2100" dirty="0" err="1">
                <a:latin typeface="Kruti Dev 010" pitchFamily="2" charset="0"/>
              </a:rPr>
              <a:t>fo’ks"k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x`g</a:t>
            </a:r>
            <a:r>
              <a:rPr lang="en-US" sz="2100" dirty="0">
                <a:latin typeface="Kruti Dev 010" pitchFamily="2" charset="0"/>
              </a:rPr>
              <a:t>] </a:t>
            </a:r>
            <a:r>
              <a:rPr lang="en-US" sz="2100" dirty="0" err="1">
                <a:latin typeface="Kruti Dev 010" pitchFamily="2" charset="0"/>
              </a:rPr>
              <a:t>igyk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fo’ks"k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x`g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gS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tks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LoSfPNd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laxBu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>
                <a:latin typeface="Kruti Dev 010" pitchFamily="2" charset="0"/>
              </a:rPr>
              <a:t>}</a:t>
            </a:r>
            <a:r>
              <a:rPr lang="en-US" sz="2100" dirty="0" err="1">
                <a:latin typeface="Kruti Dev 010" pitchFamily="2" charset="0"/>
              </a:rPr>
              <a:t>kjk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pyk;k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tk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jgk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gSA</a:t>
            </a:r>
            <a:r>
              <a:rPr lang="en-US" sz="2100" dirty="0">
                <a:latin typeface="Kruti Dev 010" pitchFamily="2" charset="0"/>
              </a:rPr>
              <a:t> ;g </a:t>
            </a:r>
            <a:r>
              <a:rPr lang="en-US" sz="2100" dirty="0" err="1">
                <a:latin typeface="Kruti Dev 010" pitchFamily="2" charset="0"/>
              </a:rPr>
              <a:t>cPpksa</a:t>
            </a:r>
            <a:r>
              <a:rPr lang="en-US" sz="2100" dirty="0">
                <a:latin typeface="Kruti Dev 010" pitchFamily="2" charset="0"/>
              </a:rPr>
              <a:t> dh </a:t>
            </a:r>
            <a:r>
              <a:rPr lang="en-US" sz="2100" dirty="0" err="1">
                <a:latin typeface="Kruti Dev 010" pitchFamily="2" charset="0"/>
              </a:rPr>
              <a:t>O;fDrxr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smtClean="0">
                <a:latin typeface="Kruti Dev 010" pitchFamily="2" charset="0"/>
              </a:rPr>
              <a:t>ns[</a:t>
            </a:r>
            <a:r>
              <a:rPr lang="en-US" sz="2100" dirty="0" err="1" smtClean="0">
                <a:latin typeface="Kruti Dev 010" pitchFamily="2" charset="0"/>
              </a:rPr>
              <a:t>kHkky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vkSj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>
                <a:latin typeface="Kruti Dev 010" pitchFamily="2" charset="0"/>
              </a:rPr>
              <a:t>/;</a:t>
            </a:r>
            <a:r>
              <a:rPr lang="en-US" sz="2100" dirty="0" err="1">
                <a:latin typeface="Kruti Dev 010" pitchFamily="2" charset="0"/>
              </a:rPr>
              <a:t>ku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nsdj</a:t>
            </a:r>
            <a:r>
              <a:rPr lang="en-US" sz="2100" dirty="0">
                <a:latin typeface="Kruti Dev 010" pitchFamily="2" charset="0"/>
              </a:rPr>
              <a:t> muds </a:t>
            </a:r>
            <a:r>
              <a:rPr lang="en-US" sz="2100" dirty="0" err="1">
                <a:latin typeface="Kruti Dev 010" pitchFamily="2" charset="0"/>
              </a:rPr>
              <a:t>lexz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fodkl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dks</a:t>
            </a:r>
            <a:r>
              <a:rPr lang="en-US" sz="2100" dirty="0">
                <a:latin typeface="Kruti Dev 010" pitchFamily="2" charset="0"/>
              </a:rPr>
              <a:t> y{; </a:t>
            </a:r>
            <a:r>
              <a:rPr lang="en-US" sz="2100" dirty="0" err="1">
                <a:latin typeface="Kruti Dev 010" pitchFamily="2" charset="0"/>
              </a:rPr>
              <a:t>cukrk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gS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ftlls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cPps</a:t>
            </a:r>
            <a:r>
              <a:rPr lang="en-US" sz="2100" dirty="0" smtClean="0">
                <a:latin typeface="Kruti Dev 010" pitchFamily="2" charset="0"/>
              </a:rPr>
              <a:t> ,</a:t>
            </a:r>
            <a:r>
              <a:rPr lang="en-US" sz="2100" dirty="0">
                <a:latin typeface="Kruti Dev 010" pitchFamily="2" charset="0"/>
              </a:rPr>
              <a:t>d </a:t>
            </a:r>
            <a:r>
              <a:rPr lang="en-US" sz="2100" dirty="0" err="1">
                <a:latin typeface="Kruti Dev 010" pitchFamily="2" charset="0"/>
              </a:rPr>
              <a:t>csgrj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balku</a:t>
            </a:r>
            <a:r>
              <a:rPr lang="en-US" sz="2100" dirty="0">
                <a:latin typeface="Kruti Dev 010" pitchFamily="2" charset="0"/>
              </a:rPr>
              <a:t> curs </a:t>
            </a:r>
            <a:r>
              <a:rPr lang="en-US" sz="2100" dirty="0" err="1">
                <a:latin typeface="Kruti Dev 010" pitchFamily="2" charset="0"/>
              </a:rPr>
              <a:t>gSa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vkSj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fofHkUu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izdkj</a:t>
            </a:r>
            <a:r>
              <a:rPr lang="en-US" sz="2100" dirty="0">
                <a:latin typeface="Kruti Dev 010" pitchFamily="2" charset="0"/>
              </a:rPr>
              <a:t> ds '</a:t>
            </a:r>
            <a:r>
              <a:rPr lang="en-US" sz="2100" dirty="0" err="1">
                <a:latin typeface="Kruti Dev 010" pitchFamily="2" charset="0"/>
              </a:rPr>
              <a:t>kSf</a:t>
            </a:r>
            <a:r>
              <a:rPr lang="en-US" sz="2100" dirty="0">
                <a:latin typeface="Kruti Dev 010" pitchFamily="2" charset="0"/>
              </a:rPr>
              <a:t>{</a:t>
            </a:r>
            <a:r>
              <a:rPr lang="en-US" sz="2100" dirty="0" err="1">
                <a:latin typeface="Kruti Dev 010" pitchFamily="2" charset="0"/>
              </a:rPr>
              <a:t>kd</a:t>
            </a:r>
            <a:r>
              <a:rPr lang="en-US" sz="2100" dirty="0">
                <a:latin typeface="Kruti Dev 010" pitchFamily="2" charset="0"/>
              </a:rPr>
              <a:t>] </a:t>
            </a:r>
            <a:r>
              <a:rPr lang="en-US" sz="2100" dirty="0" err="1">
                <a:latin typeface="Kruti Dev 010" pitchFamily="2" charset="0"/>
              </a:rPr>
              <a:t>O;kolkf;d</a:t>
            </a:r>
            <a:endParaRPr lang="en-US" sz="2100" dirty="0">
              <a:latin typeface="Kruti Dev 010" pitchFamily="2" charset="0"/>
            </a:endParaRPr>
          </a:p>
          <a:p>
            <a:r>
              <a:rPr lang="en-US" sz="2100" dirty="0" err="1">
                <a:latin typeface="Kruti Dev 010" pitchFamily="2" charset="0"/>
              </a:rPr>
              <a:t>vkSj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Ñf"k</a:t>
            </a:r>
            <a:r>
              <a:rPr lang="en-US" sz="2100" dirty="0">
                <a:latin typeface="Kruti Dev 010" pitchFamily="2" charset="0"/>
              </a:rPr>
              <a:t> ls </a:t>
            </a:r>
            <a:r>
              <a:rPr lang="en-US" sz="2100" dirty="0" err="1">
                <a:latin typeface="Kruti Dev 010" pitchFamily="2" charset="0"/>
              </a:rPr>
              <a:t>tqM+s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dkS’ky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lh</a:t>
            </a:r>
            <a:r>
              <a:rPr lang="en-US" sz="2100" dirty="0">
                <a:latin typeface="Kruti Dev 010" pitchFamily="2" charset="0"/>
              </a:rPr>
              <a:t>[</a:t>
            </a:r>
            <a:r>
              <a:rPr lang="en-US" sz="2100" dirty="0" err="1">
                <a:latin typeface="Kruti Dev 010" pitchFamily="2" charset="0"/>
              </a:rPr>
              <a:t>krs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gSaA</a:t>
            </a:r>
            <a:r>
              <a:rPr lang="en-US" sz="2100" dirty="0" smtClean="0">
                <a:latin typeface="Kruti Dev 010" pitchFamily="2" charset="0"/>
              </a:rPr>
              <a:t> </a:t>
            </a:r>
            <a:endParaRPr lang="en-US" sz="2100" dirty="0">
              <a:latin typeface="Kruti Dev 010" pitchFamily="2" charset="0"/>
            </a:endParaRPr>
          </a:p>
          <a:p>
            <a:endParaRPr lang="en-US" sz="2100" dirty="0" smtClean="0">
              <a:latin typeface="Kruti Dev 010" pitchFamily="2" charset="0"/>
            </a:endParaRPr>
          </a:p>
          <a:p>
            <a:r>
              <a:rPr lang="en-US" sz="2100" dirty="0" smtClean="0">
                <a:latin typeface="Kruti Dev 010" pitchFamily="2" charset="0"/>
              </a:rPr>
              <a:t>;</a:t>
            </a:r>
            <a:r>
              <a:rPr lang="en-US" sz="2100" dirty="0" err="1">
                <a:latin typeface="Kruti Dev 010" pitchFamily="2" charset="0"/>
              </a:rPr>
              <a:t>gka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ij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dkuwu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mYya?ku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djus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okys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cPpksa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eq</a:t>
            </a:r>
            <a:r>
              <a:rPr lang="en-US" sz="2100" dirty="0">
                <a:latin typeface="Kruti Dev 010" pitchFamily="2" charset="0"/>
              </a:rPr>
              <a:t>[k /</a:t>
            </a:r>
            <a:r>
              <a:rPr lang="en-US" sz="2100" dirty="0" err="1">
                <a:latin typeface="Kruti Dev 010" pitchFamily="2" charset="0"/>
              </a:rPr>
              <a:t>kkjk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smtClean="0">
                <a:latin typeface="Kruti Dev 010" pitchFamily="2" charset="0"/>
              </a:rPr>
              <a:t>ls </a:t>
            </a:r>
            <a:r>
              <a:rPr lang="en-US" sz="2100" dirty="0" err="1" smtClean="0">
                <a:latin typeface="Kruti Dev 010" pitchFamily="2" charset="0"/>
              </a:rPr>
              <a:t>tksM+us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>
                <a:latin typeface="Kruti Dev 010" pitchFamily="2" charset="0"/>
              </a:rPr>
              <a:t>ds </a:t>
            </a:r>
            <a:r>
              <a:rPr lang="en-US" sz="2100" dirty="0" err="1">
                <a:latin typeface="Kruti Dev 010" pitchFamily="2" charset="0"/>
              </a:rPr>
              <a:t>fy</a:t>
            </a:r>
            <a:r>
              <a:rPr lang="en-US" sz="2100" dirty="0">
                <a:latin typeface="Kruti Dev 010" pitchFamily="2" charset="0"/>
              </a:rPr>
              <a:t>, </a:t>
            </a:r>
            <a:r>
              <a:rPr lang="en-US" sz="2100" dirty="0" err="1">
                <a:latin typeface="Kruti Dev 010" pitchFamily="2" charset="0"/>
              </a:rPr>
              <a:t>nh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tkus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okyh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lsokvksa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esa</a:t>
            </a:r>
            <a:r>
              <a:rPr lang="en-US" sz="2100" dirty="0">
                <a:latin typeface="Kruti Dev 010" pitchFamily="2" charset="0"/>
              </a:rPr>
              <a:t> '</a:t>
            </a:r>
            <a:r>
              <a:rPr lang="en-US" sz="2100" dirty="0" err="1">
                <a:latin typeface="Kruti Dev 010" pitchFamily="2" charset="0"/>
              </a:rPr>
              <a:t>kkfey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gSa</a:t>
            </a:r>
            <a:r>
              <a:rPr lang="en-US" sz="2100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b="1" dirty="0" smtClean="0">
                <a:latin typeface="Kruti Dev 010" pitchFamily="2" charset="0"/>
              </a:rPr>
              <a:t>thou </a:t>
            </a:r>
            <a:r>
              <a:rPr lang="en-US" sz="2100" b="1" dirty="0" err="1">
                <a:latin typeface="Kruti Dev 010" pitchFamily="2" charset="0"/>
              </a:rPr>
              <a:t>dk</a:t>
            </a:r>
            <a:r>
              <a:rPr lang="en-US" sz="2100" b="1" dirty="0">
                <a:latin typeface="Kruti Dev 010" pitchFamily="2" charset="0"/>
              </a:rPr>
              <a:t> </a:t>
            </a:r>
            <a:r>
              <a:rPr lang="en-US" sz="2100" b="1" dirty="0" err="1">
                <a:latin typeface="Kruti Dev 010" pitchFamily="2" charset="0"/>
              </a:rPr>
              <a:t>vfHkeq</a:t>
            </a:r>
            <a:r>
              <a:rPr lang="en-US" sz="2100" b="1" dirty="0">
                <a:latin typeface="Kruti Dev 010" pitchFamily="2" charset="0"/>
              </a:rPr>
              <a:t>[</a:t>
            </a:r>
            <a:r>
              <a:rPr lang="en-US" sz="2100" b="1" dirty="0" err="1">
                <a:latin typeface="Kruti Dev 010" pitchFamily="2" charset="0"/>
              </a:rPr>
              <a:t>khdj.k</a:t>
            </a:r>
            <a:r>
              <a:rPr lang="en-US" sz="2100" b="1" dirty="0">
                <a:latin typeface="Kruti Dev 010" pitchFamily="2" charset="0"/>
              </a:rPr>
              <a:t>% </a:t>
            </a:r>
            <a:r>
              <a:rPr lang="en-US" sz="2100" dirty="0" err="1">
                <a:latin typeface="Kruti Dev 010" pitchFamily="2" charset="0"/>
              </a:rPr>
              <a:t>euks&amp;lkekftd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csgrjh</a:t>
            </a:r>
            <a:r>
              <a:rPr lang="en-US" sz="2100" dirty="0">
                <a:latin typeface="Kruti Dev 010" pitchFamily="2" charset="0"/>
              </a:rPr>
              <a:t> ds </a:t>
            </a:r>
            <a:r>
              <a:rPr lang="en-US" sz="2100" dirty="0" err="1">
                <a:latin typeface="Kruti Dev 010" pitchFamily="2" charset="0"/>
              </a:rPr>
              <a:t>fy</a:t>
            </a:r>
            <a:r>
              <a:rPr lang="en-US" sz="2100" dirty="0" smtClean="0">
                <a:latin typeface="Kruti Dev 010" pitchFamily="2" charset="0"/>
              </a:rPr>
              <a:t>, </a:t>
            </a:r>
            <a:r>
              <a:rPr lang="en-US" sz="2100" dirty="0" err="1" smtClean="0">
                <a:latin typeface="Kruti Dev 010" pitchFamily="2" charset="0"/>
              </a:rPr>
              <a:t>fu;fer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lapkfyr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fd;k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tkrk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gSA</a:t>
            </a:r>
            <a:r>
              <a:rPr lang="en-US" sz="21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b="1" dirty="0" err="1" smtClean="0">
                <a:latin typeface="Kruti Dev 010" pitchFamily="2" charset="0"/>
              </a:rPr>
              <a:t>O;olkf;d</a:t>
            </a:r>
            <a:r>
              <a:rPr lang="en-US" sz="2100" b="1" dirty="0" smtClean="0">
                <a:latin typeface="Kruti Dev 010" pitchFamily="2" charset="0"/>
              </a:rPr>
              <a:t> </a:t>
            </a:r>
            <a:r>
              <a:rPr lang="en-US" sz="2100" b="1" dirty="0" err="1">
                <a:latin typeface="Kruti Dev 010" pitchFamily="2" charset="0"/>
              </a:rPr>
              <a:t>ekxZn’kZu</a:t>
            </a:r>
            <a:r>
              <a:rPr lang="en-US" sz="2100" b="1" dirty="0">
                <a:latin typeface="Kruti Dev 010" pitchFamily="2" charset="0"/>
              </a:rPr>
              <a:t>%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lekt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ldkjkRed</a:t>
            </a:r>
            <a:r>
              <a:rPr lang="en-US" sz="2100" dirty="0">
                <a:latin typeface="Kruti Dev 010" pitchFamily="2" charset="0"/>
              </a:rPr>
              <a:t> ;</a:t>
            </a:r>
            <a:r>
              <a:rPr lang="en-US" sz="2100" dirty="0" err="1">
                <a:latin typeface="Kruti Dev 010" pitchFamily="2" charset="0"/>
              </a:rPr>
              <a:t>ksxnku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nsus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smtClean="0">
                <a:latin typeface="Kruti Dev 010" pitchFamily="2" charset="0"/>
              </a:rPr>
              <a:t>ds </a:t>
            </a:r>
            <a:r>
              <a:rPr lang="en-US" sz="2100" dirty="0" err="1" smtClean="0">
                <a:latin typeface="Kruti Dev 010" pitchFamily="2" charset="0"/>
              </a:rPr>
              <a:t>fy</a:t>
            </a:r>
            <a:r>
              <a:rPr lang="en-US" sz="2100" dirty="0">
                <a:latin typeface="Kruti Dev 010" pitchFamily="2" charset="0"/>
              </a:rPr>
              <a:t>, </a:t>
            </a:r>
            <a:r>
              <a:rPr lang="en-US" sz="2100" dirty="0" err="1">
                <a:latin typeface="Kruti Dev 010" pitchFamily="2" charset="0"/>
              </a:rPr>
              <a:t>cPpksa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ekxZn’kZu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fd;k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tkrk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gSA</a:t>
            </a:r>
            <a:r>
              <a:rPr lang="en-US" sz="21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b="1" dirty="0" err="1" smtClean="0">
                <a:latin typeface="Kruti Dev 010" pitchFamily="2" charset="0"/>
              </a:rPr>
              <a:t>O;fDrRo</a:t>
            </a:r>
            <a:r>
              <a:rPr lang="en-US" sz="2100" b="1" dirty="0" smtClean="0">
                <a:latin typeface="Kruti Dev 010" pitchFamily="2" charset="0"/>
              </a:rPr>
              <a:t> </a:t>
            </a:r>
            <a:r>
              <a:rPr lang="en-US" sz="2100" b="1" dirty="0" err="1">
                <a:latin typeface="Kruti Dev 010" pitchFamily="2" charset="0"/>
              </a:rPr>
              <a:t>fodkl</a:t>
            </a:r>
            <a:r>
              <a:rPr lang="en-US" sz="2100" b="1" dirty="0">
                <a:latin typeface="Kruti Dev 010" pitchFamily="2" charset="0"/>
              </a:rPr>
              <a:t> </a:t>
            </a:r>
            <a:r>
              <a:rPr lang="en-US" sz="2100" b="1" dirty="0" err="1">
                <a:latin typeface="Kruti Dev 010" pitchFamily="2" charset="0"/>
              </a:rPr>
              <a:t>dk;ZØe</a:t>
            </a:r>
            <a:r>
              <a:rPr lang="en-US" sz="2100" b="1" dirty="0">
                <a:latin typeface="Kruti Dev 010" pitchFamily="2" charset="0"/>
              </a:rPr>
              <a:t>% </a:t>
            </a:r>
            <a:r>
              <a:rPr lang="en-US" sz="2100" dirty="0" err="1">
                <a:latin typeface="Kruti Dev 010" pitchFamily="2" charset="0"/>
              </a:rPr>
              <a:t>cPpksa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viuh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dk;Z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djus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smtClean="0">
                <a:latin typeface="Kruti Dev 010" pitchFamily="2" charset="0"/>
              </a:rPr>
              <a:t>dh {</a:t>
            </a:r>
            <a:r>
              <a:rPr lang="en-US" sz="2100" dirty="0" err="1">
                <a:latin typeface="Kruti Dev 010" pitchFamily="2" charset="0"/>
              </a:rPr>
              <a:t>kerk</a:t>
            </a:r>
            <a:r>
              <a:rPr lang="en-US" sz="2100" dirty="0">
                <a:latin typeface="Kruti Dev 010" pitchFamily="2" charset="0"/>
              </a:rPr>
              <a:t> c&lt;+</a:t>
            </a:r>
            <a:r>
              <a:rPr lang="en-US" sz="2100" dirty="0" err="1">
                <a:latin typeface="Kruti Dev 010" pitchFamily="2" charset="0"/>
              </a:rPr>
              <a:t>kus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rFkk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ukxfjdrk</a:t>
            </a:r>
            <a:r>
              <a:rPr lang="en-US" sz="2100" dirty="0">
                <a:latin typeface="Kruti Dev 010" pitchFamily="2" charset="0"/>
              </a:rPr>
              <a:t> dh </a:t>
            </a:r>
            <a:r>
              <a:rPr lang="en-US" sz="2100" dirty="0" err="1">
                <a:latin typeface="Kruti Dev 010" pitchFamily="2" charset="0"/>
              </a:rPr>
              <a:t>Hkkouk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fodflr</a:t>
            </a:r>
            <a:r>
              <a:rPr lang="en-US" sz="2100" dirty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djus</a:t>
            </a:r>
            <a:r>
              <a:rPr lang="en-US" sz="2100" dirty="0">
                <a:latin typeface="Kruti Dev 010" pitchFamily="2" charset="0"/>
              </a:rPr>
              <a:t> ds </a:t>
            </a:r>
            <a:r>
              <a:rPr lang="en-US" sz="2100" dirty="0" err="1">
                <a:latin typeface="Kruti Dev 010" pitchFamily="2" charset="0"/>
              </a:rPr>
              <a:t>fy</a:t>
            </a:r>
            <a:r>
              <a:rPr lang="en-US" sz="2100" dirty="0" smtClean="0">
                <a:latin typeface="Kruti Dev 010" pitchFamily="2" charset="0"/>
              </a:rPr>
              <a:t>, l{</a:t>
            </a:r>
            <a:r>
              <a:rPr lang="en-US" sz="2100" dirty="0" err="1" smtClean="0">
                <a:latin typeface="Kruti Dev 010" pitchFamily="2" charset="0"/>
              </a:rPr>
              <a:t>ke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cukukA</a:t>
            </a:r>
            <a:endParaRPr lang="en-US" sz="21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dkuwu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mYya?ku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okys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jkT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Kruti Dev 010" pitchFamily="2" charset="0"/>
              </a:rPr>
              <a:t>fo’ks"k</a:t>
            </a:r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x`g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lqeukgkyh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] </a:t>
            </a:r>
            <a:r>
              <a:rPr lang="en-US" sz="3200" b="1" dirty="0" err="1">
                <a:solidFill>
                  <a:schemeClr val="bg1"/>
                </a:solidFill>
                <a:latin typeface="Kruti Dev 010" pitchFamily="2" charset="0"/>
              </a:rPr>
              <a:t>csaxyq</a:t>
            </a:r>
            <a:r>
              <a:rPr lang="en-US" sz="3200" b="1" dirty="0">
                <a:solidFill>
                  <a:schemeClr val="bg1"/>
                </a:solidFill>
                <a:latin typeface="Kruti Dev 010" pitchFamily="2" charset="0"/>
              </a:rPr>
              <a:t>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079" t="21821" r="20318" b="16059"/>
          <a:stretch/>
        </p:blipFill>
        <p:spPr>
          <a:xfrm>
            <a:off x="5675088" y="1320801"/>
            <a:ext cx="3226967" cy="460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024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6683" y="1101982"/>
            <a:ext cx="80912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Kruti Dev 010" pitchFamily="2" charset="0"/>
              </a:rPr>
              <a:t>;</a:t>
            </a:r>
            <a:r>
              <a:rPr lang="en-US" sz="2400" b="1" dirty="0" err="1" smtClean="0">
                <a:latin typeface="Kruti Dev 010" pitchFamily="2" charset="0"/>
              </a:rPr>
              <a:t>ksx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/;</a:t>
            </a:r>
            <a:r>
              <a:rPr lang="en-US" sz="2400" b="1" dirty="0" err="1">
                <a:latin typeface="Kruti Dev 010" pitchFamily="2" charset="0"/>
              </a:rPr>
              <a:t>ku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yxkuk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Øks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LoHkko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cnyko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ijke’kZ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lykg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euksoSKkfud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eqn~nksa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lek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laxhr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u`R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ukVd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/;e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fpfdRlh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mipkj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vkSipkfjd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vukSipkfjd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f’k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kk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izkFkfed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</a:t>
            </a:r>
            <a:r>
              <a:rPr lang="en-US" sz="2400" dirty="0">
                <a:latin typeface="Kruti Dev 010" pitchFamily="2" charset="0"/>
              </a:rPr>
              <a:t>/;fed </a:t>
            </a:r>
            <a:r>
              <a:rPr lang="en-US" sz="2400" dirty="0" err="1">
                <a:latin typeface="Kruti Dev 010" pitchFamily="2" charset="0"/>
              </a:rPr>
              <a:t>Lrj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KOS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Karnataka Open School</a:t>
            </a:r>
            <a:r>
              <a:rPr lang="en-US" sz="2400" dirty="0" smtClean="0">
                <a:latin typeface="Kruti Dev 010" pitchFamily="2" charset="0"/>
              </a:rPr>
              <a:t>½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10oha ¼cksMZ½ dh </a:t>
            </a:r>
            <a:r>
              <a:rPr lang="en-US" sz="2400" dirty="0" err="1">
                <a:latin typeface="Kruti Dev 010" pitchFamily="2" charset="0"/>
              </a:rPr>
              <a:t>ijh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vykok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dqN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csaxyq</a:t>
            </a:r>
            <a:r>
              <a:rPr lang="en-US" sz="2400" dirty="0">
                <a:latin typeface="Kruti Dev 010" pitchFamily="2" charset="0"/>
              </a:rPr>
              <a:t>: dh </a:t>
            </a:r>
            <a:r>
              <a:rPr lang="en-US" sz="2400" dirty="0" err="1">
                <a:latin typeface="Kruti Dev 010" pitchFamily="2" charset="0"/>
              </a:rPr>
              <a:t>ekU;rk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fo’ofo|ky</a:t>
            </a:r>
            <a:r>
              <a:rPr lang="en-US" sz="2400" dirty="0">
                <a:latin typeface="Kruti Dev 010" pitchFamily="2" charset="0"/>
              </a:rPr>
              <a:t>; ds </a:t>
            </a:r>
            <a:r>
              <a:rPr lang="en-US" sz="2400" dirty="0" err="1">
                <a:latin typeface="Kruti Dev 010" pitchFamily="2" charset="0"/>
              </a:rPr>
              <a:t>Lukrd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dkslZ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O;kolkf;d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izf’k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k.k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tSls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dEI;wVj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Ñf"k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vkbZ-Vh-vkbZ</a:t>
            </a:r>
            <a:r>
              <a:rPr lang="en-US" sz="2400" dirty="0">
                <a:latin typeface="Kruti Dev 010" pitchFamily="2" charset="0"/>
              </a:rPr>
              <a:t>-] </a:t>
            </a:r>
            <a:r>
              <a:rPr lang="en-US" sz="2400" dirty="0" err="1">
                <a:latin typeface="Kruti Dev 010" pitchFamily="2" charset="0"/>
              </a:rPr>
              <a:t>flykbZ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LØhu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fizfVax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okgu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pkyu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vkfn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ftlls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ckgj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ds thou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rS;kj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Kruti Dev 010" pitchFamily="2" charset="0"/>
              </a:rPr>
              <a:t>thou </a:t>
            </a:r>
            <a:r>
              <a:rPr lang="en-US" sz="2400" b="1" dirty="0" err="1">
                <a:latin typeface="Kruti Dev 010" pitchFamily="2" charset="0"/>
              </a:rPr>
              <a:t>dkS’ky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f’k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kk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ekuo</a:t>
            </a:r>
            <a:r>
              <a:rPr lang="en-US" sz="2400" dirty="0">
                <a:latin typeface="Kruti Dev 010" pitchFamily="2" charset="0"/>
              </a:rPr>
              <a:t> thou ds </a:t>
            </a:r>
            <a:r>
              <a:rPr lang="en-US" sz="2400" dirty="0" err="1">
                <a:latin typeface="Kruti Dev 010" pitchFamily="2" charset="0"/>
              </a:rPr>
              <a:t>uSfrd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vkpkj&amp;fopkj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lekt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csgrj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viukuk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lh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cky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iapk;r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>
                <a:latin typeface="Kruti Dev 010" pitchFamily="2" charset="0"/>
              </a:rPr>
              <a:t>,d </a:t>
            </a:r>
            <a:r>
              <a:rPr lang="en-US" sz="2400" dirty="0" err="1">
                <a:latin typeface="Kruti Dev 010" pitchFamily="2" charset="0"/>
              </a:rPr>
              <a:t>eap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Hkkxhnkj</a:t>
            </a:r>
            <a:r>
              <a:rPr lang="en-US" sz="2400" dirty="0">
                <a:latin typeface="Kruti Dev 010" pitchFamily="2" charset="0"/>
              </a:rPr>
              <a:t> curs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LokfeRo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ukxfjd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mÙkjnkf;Ro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ls </a:t>
            </a:r>
            <a:r>
              <a:rPr lang="en-US" sz="2400" dirty="0" err="1">
                <a:latin typeface="Kruti Dev 010" pitchFamily="2" charset="0"/>
              </a:rPr>
              <a:t>ifjfpr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-----------------------------------------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9940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6683" y="1101982"/>
            <a:ext cx="8091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Kruti Dev 010" pitchFamily="2" charset="0"/>
              </a:rPr>
              <a:t>;</a:t>
            </a:r>
            <a:r>
              <a:rPr lang="en-US" sz="2400" b="1" dirty="0" err="1">
                <a:latin typeface="Kruti Dev 010" pitchFamily="2" charset="0"/>
              </a:rPr>
              <a:t>krk;kr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iqfyl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lgk;rk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dk;ZØe</a:t>
            </a:r>
            <a:r>
              <a:rPr lang="en-US" sz="2400" b="1" dirty="0">
                <a:latin typeface="Kruti Dev 010" pitchFamily="2" charset="0"/>
              </a:rPr>
              <a:t> ¼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TPAP</a:t>
            </a:r>
            <a:r>
              <a:rPr lang="en-US" sz="2400" b="1" dirty="0">
                <a:latin typeface="Kruti Dev 010" pitchFamily="2" charset="0"/>
              </a:rPr>
              <a:t>½% </a:t>
            </a:r>
            <a:r>
              <a:rPr lang="en-US" sz="2400" dirty="0" err="1">
                <a:latin typeface="Kruti Dev 010" pitchFamily="2" charset="0"/>
              </a:rPr>
              <a:t>bZdks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lapkfyr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dk;ZØe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bZdks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foHkkx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lfEefyr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iz;kl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pyk;k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edln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cnyko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ykuk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lekt</a:t>
            </a:r>
            <a:r>
              <a:rPr lang="en-US" sz="2400" dirty="0">
                <a:latin typeface="Kruti Dev 010" pitchFamily="2" charset="0"/>
              </a:rPr>
              <a:t> ds ,d </a:t>
            </a:r>
            <a:r>
              <a:rPr lang="en-US" sz="2400" dirty="0" err="1">
                <a:latin typeface="Kruti Dev 010" pitchFamily="2" charset="0"/>
              </a:rPr>
              <a:t>ftEesnkj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cusa</a:t>
            </a:r>
            <a:r>
              <a:rPr lang="en-US" sz="2400" dirty="0">
                <a:latin typeface="Kruti Dev 010" pitchFamily="2" charset="0"/>
              </a:rPr>
              <a:t>&amp; </a:t>
            </a:r>
            <a:r>
              <a:rPr lang="en-US" sz="2400" dirty="0" err="1">
                <a:latin typeface="Kruti Dev 010" pitchFamily="2" charset="0"/>
              </a:rPr>
              <a:t>dy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ftUgksaus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rksM+k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vkt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ykxw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thfodk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dek,aA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laLFkkxr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>
                <a:latin typeface="Kruti Dev 010" pitchFamily="2" charset="0"/>
              </a:rPr>
              <a:t>:</a:t>
            </a:r>
            <a:r>
              <a:rPr lang="en-US" sz="2400" b="1" dirty="0" err="1">
                <a:latin typeface="Kruti Dev 010" pitchFamily="2" charset="0"/>
              </a:rPr>
              <a:t>ijs</a:t>
            </a:r>
            <a:r>
              <a:rPr lang="en-US" sz="2400" b="1" dirty="0">
                <a:latin typeface="Kruti Dev 010" pitchFamily="2" charset="0"/>
              </a:rPr>
              <a:t>[</a:t>
            </a:r>
            <a:r>
              <a:rPr lang="en-US" sz="2400" b="1" dirty="0" err="1">
                <a:latin typeface="Kruti Dev 010" pitchFamily="2" charset="0"/>
              </a:rPr>
              <a:t>kk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csaxyq</a:t>
            </a:r>
            <a:r>
              <a:rPr lang="en-US" sz="2400" dirty="0">
                <a:latin typeface="Kruti Dev 010" pitchFamily="2" charset="0"/>
              </a:rPr>
              <a:t>:] </a:t>
            </a:r>
            <a:r>
              <a:rPr lang="en-US" sz="2400" dirty="0" err="1">
                <a:latin typeface="Kruti Dev 010" pitchFamily="2" charset="0"/>
              </a:rPr>
              <a:t>eSlwj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dksphu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cnyko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¼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Trasitional Homes</a:t>
            </a:r>
            <a:r>
              <a:rPr lang="en-US" sz="2400" dirty="0">
                <a:latin typeface="Kruti Dev 010" pitchFamily="2" charset="0"/>
              </a:rPr>
              <a:t>½%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mYya?ku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kkjkRed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lsok,a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kHkky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LFkkiuk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xbZA</a:t>
            </a:r>
            <a:endParaRPr lang="en-US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iquokZl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dsUnz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>
                <a:latin typeface="Kruti Dev 010" pitchFamily="2" charset="0"/>
              </a:rPr>
              <a:t>;g </a:t>
            </a:r>
            <a:r>
              <a:rPr lang="en-US" sz="2400" dirty="0" err="1">
                <a:latin typeface="Kruti Dev 010" pitchFamily="2" charset="0"/>
              </a:rPr>
              <a:t>dsUnz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O;kolkf;d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ukSdjh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fnyokus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vkfn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iw.kZ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iquokZl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lefiZr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1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latin typeface="Kruti Dev 010" pitchFamily="2" charset="0"/>
              </a:rPr>
              <a:t>-----------------------------------------</a:t>
            </a:r>
            <a:endParaRPr lang="en-US" sz="32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07265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928900"/>
            <a:ext cx="81366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eqn~nk@pqukSfr;ka</a:t>
            </a:r>
            <a:r>
              <a:rPr lang="en-US" sz="2400" b="1" dirty="0">
                <a:latin typeface="Kruti Dev 010" pitchFamily="2" charset="0"/>
              </a:rPr>
              <a:t>%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jgu&amp;lgu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n;uh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fLFkfr;ksa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fuEu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Lrj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izdk’k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kkvksa</a:t>
            </a:r>
            <a:r>
              <a:rPr lang="en-US" sz="2400" dirty="0">
                <a:latin typeface="Kruti Dev 010" pitchFamily="2" charset="0"/>
              </a:rPr>
              <a:t> ds</a:t>
            </a:r>
          </a:p>
          <a:p>
            <a:r>
              <a:rPr lang="en-US" sz="2400" dirty="0" err="1">
                <a:latin typeface="Kruti Dev 010" pitchFamily="2" charset="0"/>
              </a:rPr>
              <a:t>ekudksa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dk;e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fu;fer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vkSipkfjd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ra</a:t>
            </a:r>
            <a:r>
              <a:rPr lang="en-US" sz="2400" dirty="0">
                <a:latin typeface="Kruti Dev 010" pitchFamily="2" charset="0"/>
              </a:rPr>
              <a:t>= ds</a:t>
            </a:r>
          </a:p>
          <a:p>
            <a:r>
              <a:rPr lang="en-US" sz="2400" dirty="0" err="1">
                <a:latin typeface="Kruti Dev 010" pitchFamily="2" charset="0"/>
              </a:rPr>
              <a:t>ckgj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miftZr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RULE</a:t>
            </a:r>
            <a:r>
              <a:rPr lang="en-US" sz="2400" dirty="0">
                <a:latin typeface="Kruti Dev 010" pitchFamily="2" charset="0"/>
              </a:rPr>
              <a:t> 78¼3½</a:t>
            </a:r>
          </a:p>
          <a:p>
            <a:r>
              <a:rPr lang="en-US" sz="2400" dirty="0" err="1">
                <a:latin typeface="Kruti Dev 010" pitchFamily="2" charset="0"/>
              </a:rPr>
              <a:t>dgrk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laLFkkuksa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kkjus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]</a:t>
            </a:r>
          </a:p>
          <a:p>
            <a:r>
              <a:rPr lang="en-US" sz="2400" dirty="0" err="1" smtClean="0">
                <a:latin typeface="Kruti Dev 010" pitchFamily="2" charset="0"/>
              </a:rPr>
              <a:t>blds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LFkkuh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leqnk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izfr"Bkuksa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lfØ</a:t>
            </a:r>
            <a:r>
              <a:rPr lang="en-US" sz="2400" dirty="0">
                <a:latin typeface="Kruti Dev 010" pitchFamily="2" charset="0"/>
              </a:rPr>
              <a:t>;</a:t>
            </a:r>
          </a:p>
          <a:p>
            <a:r>
              <a:rPr lang="en-US" sz="2400" dirty="0" err="1">
                <a:latin typeface="Kruti Dev 010" pitchFamily="2" charset="0"/>
              </a:rPr>
              <a:t>Hkkxhnkjh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izksRlkfgr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;|fi</a:t>
            </a:r>
          </a:p>
          <a:p>
            <a:r>
              <a:rPr lang="en-US" sz="2400" dirty="0">
                <a:latin typeface="Kruti Dev 010" pitchFamily="2" charset="0"/>
              </a:rPr>
              <a:t>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fdUrq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chp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nwjh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lQyrkiwoZd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ikVus</a:t>
            </a:r>
            <a:r>
              <a:rPr lang="en-US" sz="2400" dirty="0">
                <a:latin typeface="Kruti Dev 010" pitchFamily="2" charset="0"/>
              </a:rPr>
              <a:t> dh</a:t>
            </a:r>
          </a:p>
          <a:p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ckgjh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izkIr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</a:t>
            </a:r>
            <a:r>
              <a:rPr lang="en-US" sz="2400" dirty="0">
                <a:latin typeface="Kruti Dev 010" pitchFamily="2" charset="0"/>
              </a:rPr>
              <a:t> ‘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fe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= &amp;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mÙkj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izns’k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nksLr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7000" t="20486" r="14000" b="17830"/>
          <a:stretch/>
        </p:blipFill>
        <p:spPr>
          <a:xfrm>
            <a:off x="6022340" y="1759480"/>
            <a:ext cx="2708152" cy="241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66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1064"/>
            <a:ext cx="4465320" cy="38928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err="1">
                <a:latin typeface="Kruti Dev 010" pitchFamily="2" charset="0"/>
              </a:rPr>
              <a:t>cksMZ</a:t>
            </a:r>
            <a:r>
              <a:rPr lang="en-US" sz="2400" b="1" dirty="0">
                <a:latin typeface="Kruti Dev 010" pitchFamily="2" charset="0"/>
              </a:rPr>
              <a:t> }</a:t>
            </a:r>
            <a:r>
              <a:rPr lang="en-US" sz="2400" b="1" dirty="0" err="1">
                <a:latin typeface="Kruti Dev 010" pitchFamily="2" charset="0"/>
              </a:rPr>
              <a:t>kjk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fdu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dk;Z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</a:t>
            </a:r>
            <a:r>
              <a:rPr lang="en-US" sz="2400" b="1" dirty="0">
                <a:latin typeface="Kruti Dev 010" pitchFamily="2" charset="0"/>
              </a:rPr>
              <a:t>)</a:t>
            </a:r>
            <a:r>
              <a:rPr lang="en-US" sz="2400" b="1" dirty="0" err="1">
                <a:latin typeface="Kruti Dev 010" pitchFamily="2" charset="0"/>
              </a:rPr>
              <a:t>fr;ksa</a:t>
            </a:r>
            <a:r>
              <a:rPr lang="en-US" sz="2400" b="1" dirty="0">
                <a:latin typeface="Kruti Dev 010" pitchFamily="2" charset="0"/>
              </a:rPr>
              <a:t> ¼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r>
              <a:rPr lang="en-US" sz="2400" b="1" dirty="0">
                <a:latin typeface="Kruti Dev 010" pitchFamily="2" charset="0"/>
              </a:rPr>
              <a:t>½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ikyu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fd;k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tkrk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gS</a:t>
            </a:r>
            <a:r>
              <a:rPr lang="en-US" sz="2400" b="1" dirty="0" smtClean="0">
                <a:latin typeface="Kruti Dev 010" pitchFamily="2" charset="0"/>
              </a:rPr>
              <a:t>\ ¼</a:t>
            </a:r>
            <a:r>
              <a:rPr lang="en-US" sz="2400" b="1" dirty="0">
                <a:latin typeface="Kruti Dev 010" pitchFamily="2" charset="0"/>
              </a:rPr>
              <a:t>lsD’ku 7] </a:t>
            </a:r>
            <a:r>
              <a:rPr lang="en-US" sz="2400" b="1" dirty="0" err="1">
                <a:latin typeface="Kruti Dev 010" pitchFamily="2" charset="0"/>
              </a:rPr>
              <a:t>fd’kksj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] 2015½</a:t>
            </a:r>
          </a:p>
          <a:p>
            <a:r>
              <a:rPr lang="en-US" sz="2400" dirty="0" err="1" smtClean="0">
                <a:latin typeface="Kruti Dev 010" pitchFamily="2" charset="0"/>
              </a:rPr>
              <a:t>izLrkfor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cSBdsa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g </a:t>
            </a:r>
            <a:r>
              <a:rPr lang="en-US" sz="2400" dirty="0" err="1" smtClean="0">
                <a:latin typeface="Kruti Dev 010" pitchFamily="2" charset="0"/>
              </a:rPr>
              <a:t>lqfuf’pr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mldh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</a:t>
            </a:r>
            <a:r>
              <a:rPr lang="en-US" sz="2400" dirty="0">
                <a:latin typeface="Kruti Dev 010" pitchFamily="2" charset="0"/>
              </a:rPr>
              <a:t>=or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Hk;Hkhr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fu;fer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dh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okyk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520" y="1267268"/>
            <a:ext cx="3798018" cy="3174617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41960" y="5126404"/>
            <a:ext cx="8110938" cy="1106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cSBdsa</a:t>
            </a:r>
            <a:r>
              <a:rPr lang="en-US" sz="2400" dirty="0" smtClean="0">
                <a:latin typeface="Kruti Dev 010" pitchFamily="2" charset="0"/>
              </a:rPr>
              <a:t> u </a:t>
            </a:r>
            <a:r>
              <a:rPr lang="en-US" sz="2400" dirty="0" err="1" smtClean="0">
                <a:latin typeface="Kruti Dev 010" pitchFamily="2" charset="0"/>
              </a:rPr>
              <a:t>gks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dkuwu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mYya?ku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,d </a:t>
            </a:r>
            <a:r>
              <a:rPr lang="en-US" sz="2400" dirty="0" err="1" smtClean="0">
                <a:latin typeface="Kruti Dev 010" pitchFamily="2" charset="0"/>
              </a:rPr>
              <a:t>lnL</a:t>
            </a:r>
            <a:r>
              <a:rPr lang="en-US" sz="2400" dirty="0" smtClean="0">
                <a:latin typeface="Kruti Dev 010" pitchFamily="2" charset="0"/>
              </a:rPr>
              <a:t>; ds le{k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izLrqr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IN" sz="21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65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846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8281" y="1411500"/>
            <a:ext cx="78699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vfHkuo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dne</a:t>
            </a:r>
            <a:r>
              <a:rPr lang="en-US" sz="2400" b="1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mÙkj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blh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ikVus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O;fDr;ksa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kkst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fudkyk</a:t>
            </a:r>
            <a:r>
              <a:rPr lang="en-US" sz="2400" dirty="0">
                <a:latin typeface="Kruti Dev 010" pitchFamily="2" charset="0"/>
              </a:rPr>
              <a:t> ;s </a:t>
            </a:r>
            <a:r>
              <a:rPr lang="en-US" sz="2400" dirty="0" err="1">
                <a:latin typeface="Kruti Dev 010" pitchFamily="2" charset="0"/>
              </a:rPr>
              <a:t>cky&amp;fe</a:t>
            </a:r>
            <a:r>
              <a:rPr lang="en-US" sz="2400" dirty="0" smtClean="0">
                <a:latin typeface="Kruti Dev 010" pitchFamily="2" charset="0"/>
              </a:rPr>
              <a:t>=] </a:t>
            </a:r>
            <a:r>
              <a:rPr lang="en-US" sz="2400" dirty="0" err="1" smtClean="0">
                <a:latin typeface="Kruti Dev 010" pitchFamily="2" charset="0"/>
              </a:rPr>
              <a:t>lsok&amp;fuo`Ùk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lsokjr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deZpkjh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MkWDVj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kkfon</a:t>
            </a:r>
            <a:r>
              <a:rPr lang="en-US" sz="2400" dirty="0">
                <a:latin typeface="Kruti Dev 010" pitchFamily="2" charset="0"/>
              </a:rPr>
              <a:t>~] </a:t>
            </a:r>
            <a:r>
              <a:rPr lang="en-US" sz="2400" dirty="0" err="1">
                <a:latin typeface="Kruti Dev 010" pitchFamily="2" charset="0"/>
              </a:rPr>
              <a:t>Nk</a:t>
            </a:r>
            <a:r>
              <a:rPr lang="en-US" sz="2400" dirty="0">
                <a:latin typeface="Kruti Dev 010" pitchFamily="2" charset="0"/>
              </a:rPr>
              <a:t>=] </a:t>
            </a:r>
            <a:r>
              <a:rPr lang="en-US" sz="2400" dirty="0" err="1">
                <a:latin typeface="Kruti Dev 010" pitchFamily="2" charset="0"/>
              </a:rPr>
              <a:t>m|ksxifr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laxBu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lkekftd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fo’oluh;rk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ifjoh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xbZ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bUgsa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ftyk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gLrk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igpku&amp;i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, x,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vfHkuo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dne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laLFkkuksa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LokLF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dSEi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mipkj</a:t>
            </a:r>
            <a:r>
              <a:rPr lang="en-US" sz="2400" dirty="0">
                <a:latin typeface="Kruti Dev 010" pitchFamily="2" charset="0"/>
              </a:rPr>
              <a:t> l=] </a:t>
            </a:r>
            <a:r>
              <a:rPr lang="en-US" sz="2400" dirty="0" err="1">
                <a:latin typeface="Kruti Dev 010" pitchFamily="2" charset="0"/>
              </a:rPr>
              <a:t>O;fDrxr</a:t>
            </a:r>
            <a:r>
              <a:rPr lang="en-US" sz="2400" dirty="0">
                <a:latin typeface="Kruti Dev 010" pitchFamily="2" charset="0"/>
              </a:rPr>
              <a:t> V~;</a:t>
            </a:r>
            <a:r>
              <a:rPr lang="en-US" sz="2400" dirty="0" err="1">
                <a:latin typeface="Kruti Dev 010" pitchFamily="2" charset="0"/>
              </a:rPr>
              <a:t>w’ku</a:t>
            </a:r>
            <a:r>
              <a:rPr lang="en-US" sz="2400" dirty="0">
                <a:latin typeface="Kruti Dev 010" pitchFamily="2" charset="0"/>
              </a:rPr>
              <a:t>] thou </a:t>
            </a:r>
            <a:r>
              <a:rPr lang="en-US" sz="2400" dirty="0" err="1">
                <a:latin typeface="Kruti Dev 010" pitchFamily="2" charset="0"/>
              </a:rPr>
              <a:t>dkS’ky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l=] </a:t>
            </a:r>
            <a:r>
              <a:rPr lang="en-US" sz="2400" dirty="0" err="1">
                <a:latin typeface="Kruti Dev 010" pitchFamily="2" charset="0"/>
              </a:rPr>
              <a:t>lewg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ijke’kZ</a:t>
            </a:r>
            <a:r>
              <a:rPr lang="en-US" sz="2400" dirty="0">
                <a:latin typeface="Kruti Dev 010" pitchFamily="2" charset="0"/>
              </a:rPr>
              <a:t> l=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vusd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xfrfof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k;ksa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dk;ZØeksa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vk;kstu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nwljs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dkS’ky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fodkl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O;kogkfjd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cnyko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fu;fer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fo|ky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izos’k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ikus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vkfFkZd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ykHk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ikjn’khZ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okrkoj.k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rS;kj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lgk;rk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74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2095"/>
            <a:ext cx="9144000" cy="804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fe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= &amp;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mÙkj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izns’k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esa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cPpksa</a:t>
            </a:r>
            <a:r>
              <a:rPr lang="en-US" sz="40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4000" b="1" dirty="0" err="1">
                <a:solidFill>
                  <a:schemeClr val="bg1"/>
                </a:solidFill>
                <a:latin typeface="Kruti Dev 010" pitchFamily="2" charset="0"/>
              </a:rPr>
              <a:t>nksLr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80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3944"/>
            <a:ext cx="8122920" cy="5203536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dh </a:t>
            </a:r>
            <a:r>
              <a:rPr lang="en-US" sz="2400" dirty="0" err="1">
                <a:latin typeface="Kruti Dev 010" pitchFamily="2" charset="0"/>
              </a:rPr>
              <a:t>vuqifLFkfr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eqdnesa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nkSjku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dsoy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otg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vekU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eqdnes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dk;Zokgh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le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mifLFkfr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Fkh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c’krs</a:t>
            </a:r>
            <a:r>
              <a:rPr lang="en-US" sz="2400" dirty="0">
                <a:latin typeface="Kruti Dev 010" pitchFamily="2" charset="0"/>
              </a:rPr>
              <a:t>±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eqdnesa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vafre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QSlys</a:t>
            </a:r>
            <a:r>
              <a:rPr lang="en-US" sz="2400" dirty="0">
                <a:latin typeface="Kruti Dev 010" pitchFamily="2" charset="0"/>
              </a:rPr>
              <a:t> ds le; ;k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18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lc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¼3½ ds </a:t>
            </a:r>
            <a:r>
              <a:rPr lang="en-US" sz="2400" dirty="0" err="1">
                <a:latin typeface="Kruti Dev 010" pitchFamily="2" charset="0"/>
              </a:rPr>
              <a:t>rgr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kq:vkrh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vkadyu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ckn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lsD’ku</a:t>
            </a:r>
            <a:r>
              <a:rPr lang="en-US" sz="2400" dirty="0">
                <a:latin typeface="Kruti Dev 010" pitchFamily="2" charset="0"/>
              </a:rPr>
              <a:t> 15 ds 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rgr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;g </a:t>
            </a:r>
            <a:r>
              <a:rPr lang="en-US" sz="2400" dirty="0" err="1" smtClean="0">
                <a:latin typeface="Kruti Dev 010" pitchFamily="2" charset="0"/>
              </a:rPr>
              <a:t>vkns’k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eqdnek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o;Ld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pyk;s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lquokbZ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l{</a:t>
            </a:r>
            <a:r>
              <a:rPr lang="en-US" sz="2400" dirty="0" err="1">
                <a:latin typeface="Kruti Dev 010" pitchFamily="2" charset="0"/>
              </a:rPr>
              <a:t>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¼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eqdnek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LFkkukUrfjr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QSlys</a:t>
            </a:r>
            <a:r>
              <a:rPr lang="en-US" sz="2400" dirty="0">
                <a:latin typeface="Kruti Dev 010" pitchFamily="2" charset="0"/>
              </a:rPr>
              <a:t> ds le; de ls de </a:t>
            </a:r>
            <a:r>
              <a:rPr lang="en-US" sz="2400" dirty="0" err="1">
                <a:latin typeface="Kruti Dev 010" pitchFamily="2" charset="0"/>
              </a:rPr>
              <a:t>nks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mifLFkr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</a:t>
            </a:r>
            <a:r>
              <a:rPr lang="en-US" sz="2400" dirty="0">
                <a:latin typeface="Kruti Dev 010" pitchFamily="2" charset="0"/>
              </a:rPr>
              <a:t>[; </a:t>
            </a:r>
            <a:r>
              <a:rPr lang="en-US" sz="2400" dirty="0" err="1">
                <a:latin typeface="Kruti Dev 010" pitchFamily="2" charset="0"/>
              </a:rPr>
              <a:t>U;k;k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kh’k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vfuok;Z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varfje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</a:t>
            </a:r>
            <a:r>
              <a:rPr lang="en-US" sz="2400" dirty="0" err="1">
                <a:latin typeface="Kruti Dev 010" pitchFamily="2" charset="0"/>
              </a:rPr>
              <a:t>vafre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ds le;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lnL;ksa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erHksn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cgqer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ekU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gksxk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cgqer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</a:t>
            </a:r>
            <a:r>
              <a:rPr lang="en-US" sz="2400" dirty="0">
                <a:latin typeface="Kruti Dev 010" pitchFamily="2" charset="0"/>
              </a:rPr>
              <a:t>[;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fu.kZ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ekU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gksxkA</a:t>
            </a:r>
            <a:endParaRPr lang="en-IN" sz="21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60" y="267951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dk;Z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i</a:t>
            </a:r>
            <a:r>
              <a:rPr lang="en-US" sz="4000" b="1" dirty="0" smtClean="0">
                <a:solidFill>
                  <a:schemeClr val="bg1"/>
                </a:solidFill>
                <a:latin typeface="Kruti Dev 010" pitchFamily="2" charset="0"/>
              </a:rPr>
              <a:t>)</a:t>
            </a:r>
            <a:r>
              <a:rPr lang="en-US" sz="4000" b="1" dirty="0" err="1" smtClean="0">
                <a:solidFill>
                  <a:schemeClr val="bg1"/>
                </a:solidFill>
                <a:latin typeface="Kruti Dev 010" pitchFamily="2" charset="0"/>
              </a:rPr>
              <a:t>fr</a:t>
            </a:r>
            <a:endParaRPr lang="en-US" sz="40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25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" y="1258224"/>
            <a:ext cx="7985760" cy="53864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cksMZ</a:t>
            </a:r>
            <a:r>
              <a:rPr lang="en-US" sz="2400" b="1" dirty="0">
                <a:solidFill>
                  <a:srgbClr val="008A3E"/>
                </a:solidFill>
                <a:latin typeface="Kruti Dev 010" pitchFamily="2" charset="0"/>
              </a:rPr>
              <a:t> dh </a:t>
            </a:r>
            <a:r>
              <a:rPr lang="en-US" sz="2400" b="1" dirty="0" err="1">
                <a:solidFill>
                  <a:srgbClr val="008A3E"/>
                </a:solidFill>
                <a:latin typeface="Kruti Dev 010" pitchFamily="2" charset="0"/>
              </a:rPr>
              <a:t>cSBdsa</a:t>
            </a:r>
            <a:endParaRPr lang="en-US" sz="2400" b="1" dirty="0">
              <a:solidFill>
                <a:srgbClr val="008A3E"/>
              </a:solidFill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dk;Zokgh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cSBdsa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voyksdu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ifjlj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voyksdu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x`g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lehi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dh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;k ;g </a:t>
            </a:r>
            <a:r>
              <a:rPr lang="en-US" sz="2400" dirty="0" err="1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;k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ifjlj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pyk;k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tc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eqdnek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lqfuf’pr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dejs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u </a:t>
            </a:r>
            <a:r>
              <a:rPr lang="en-US" sz="2400" dirty="0" err="1" smtClean="0">
                <a:latin typeface="Kruti Dev 010" pitchFamily="2" charset="0"/>
              </a:rPr>
              <a:t>jgs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tqM+k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dk;Zokgh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nkSjku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dsoy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ftudh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lgtrk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eglwl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 smtClean="0">
                <a:latin typeface="Kruti Dev 010" pitchFamily="2" charset="0"/>
              </a:rPr>
              <a:t>viuh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dk;Zokgh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cSBdsa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</a:t>
            </a:r>
            <a:r>
              <a:rPr lang="en-US" sz="2400" dirty="0">
                <a:latin typeface="Kruti Dev 010" pitchFamily="2" charset="0"/>
              </a:rPr>
              <a:t>=or~ </a:t>
            </a:r>
            <a:r>
              <a:rPr lang="en-US" sz="2400" dirty="0" err="1">
                <a:latin typeface="Kruti Dev 010" pitchFamily="2" charset="0"/>
              </a:rPr>
              <a:t>ifjlj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pykuh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dh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cSBus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O;oLFkk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cksMZ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vkeus&amp;lkeus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ldsaA</a:t>
            </a:r>
            <a:endParaRPr lang="en-IN" sz="21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8418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31663"/>
            <a:ext cx="9144000" cy="3785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cksMZ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cSBdsa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¼lsD'ku 6]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fd'kksj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U;k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dsUnzh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ekWMYk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2700" b="1" dirty="0" err="1">
                <a:solidFill>
                  <a:schemeClr val="bg1"/>
                </a:solidFill>
                <a:latin typeface="Kruti Dev 010" pitchFamily="2" charset="0"/>
              </a:rPr>
              <a:t>kfu;e</a:t>
            </a:r>
            <a:r>
              <a:rPr lang="en-US" sz="2700" b="1" dirty="0">
                <a:solidFill>
                  <a:schemeClr val="bg1"/>
                </a:solidFill>
                <a:latin typeface="Kruti Dev 010" pitchFamily="2" charset="0"/>
              </a:rPr>
              <a:t>] 2016½</a:t>
            </a:r>
          </a:p>
        </p:txBody>
      </p:sp>
    </p:spTree>
    <p:extLst>
      <p:ext uri="{BB962C8B-B14F-4D97-AF65-F5344CB8AC3E}">
        <p14:creationId xmlns:p14="http://schemas.microsoft.com/office/powerpoint/2010/main" val="333145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  <a:effectLst/>
      </a:spPr>
      <a:bodyPr rtlCol="0" anchor="ctr"/>
      <a:lstStyle>
        <a:defPPr marL="514350" indent="-514350">
          <a:spcAft>
            <a:spcPts val="600"/>
          </a:spcAft>
          <a:buFont typeface="+mj-lt"/>
          <a:buAutoNum type="romanLcPeriod"/>
          <a:defRPr sz="2000" dirty="0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</TotalTime>
  <Words>6892</Words>
  <Application>Microsoft Office PowerPoint</Application>
  <PresentationFormat>On-screen Show (4:3)</PresentationFormat>
  <Paragraphs>424</Paragraphs>
  <Slides>70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5" baseType="lpstr">
      <vt:lpstr>Arial</vt:lpstr>
      <vt:lpstr>Calibri</vt:lpstr>
      <vt:lpstr>Kruti Dev 010</vt:lpstr>
      <vt:lpstr>Wingdings</vt:lpstr>
      <vt:lpstr>Office Theme</vt:lpstr>
      <vt:lpstr>fd'kksj U;k; cksMZ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Quantum Clinical Trials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Juvenile Justice Board</dc:title>
  <dc:creator>Amar Nidhi</dc:creator>
  <cp:lastModifiedBy>TOONBOOM-1</cp:lastModifiedBy>
  <cp:revision>366</cp:revision>
  <cp:lastPrinted>2020-11-28T13:15:47Z</cp:lastPrinted>
  <dcterms:created xsi:type="dcterms:W3CDTF">2018-03-12T16:43:59Z</dcterms:created>
  <dcterms:modified xsi:type="dcterms:W3CDTF">2020-12-07T07:42:14Z</dcterms:modified>
</cp:coreProperties>
</file>