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56" r:id="rId2"/>
    <p:sldId id="324" r:id="rId3"/>
    <p:sldId id="258" r:id="rId4"/>
    <p:sldId id="395" r:id="rId5"/>
    <p:sldId id="342" r:id="rId6"/>
    <p:sldId id="268" r:id="rId7"/>
    <p:sldId id="343" r:id="rId8"/>
    <p:sldId id="344" r:id="rId9"/>
    <p:sldId id="271" r:id="rId10"/>
    <p:sldId id="273" r:id="rId11"/>
    <p:sldId id="272" r:id="rId12"/>
    <p:sldId id="396" r:id="rId13"/>
    <p:sldId id="346" r:id="rId14"/>
    <p:sldId id="347" r:id="rId15"/>
    <p:sldId id="276" r:id="rId16"/>
    <p:sldId id="328" r:id="rId17"/>
    <p:sldId id="329" r:id="rId18"/>
    <p:sldId id="280" r:id="rId19"/>
    <p:sldId id="349" r:id="rId20"/>
    <p:sldId id="348" r:id="rId21"/>
    <p:sldId id="397" r:id="rId22"/>
    <p:sldId id="351" r:id="rId23"/>
    <p:sldId id="285" r:id="rId24"/>
    <p:sldId id="341" r:id="rId25"/>
    <p:sldId id="352" r:id="rId26"/>
    <p:sldId id="353" r:id="rId27"/>
    <p:sldId id="291" r:id="rId28"/>
    <p:sldId id="354" r:id="rId29"/>
    <p:sldId id="355" r:id="rId30"/>
    <p:sldId id="360" r:id="rId31"/>
    <p:sldId id="356" r:id="rId32"/>
    <p:sldId id="361" r:id="rId33"/>
    <p:sldId id="362" r:id="rId34"/>
    <p:sldId id="357" r:id="rId35"/>
    <p:sldId id="363" r:id="rId36"/>
    <p:sldId id="364" r:id="rId37"/>
    <p:sldId id="365" r:id="rId38"/>
    <p:sldId id="398" r:id="rId39"/>
    <p:sldId id="366" r:id="rId40"/>
    <p:sldId id="367" r:id="rId41"/>
    <p:sldId id="298" r:id="rId42"/>
    <p:sldId id="369" r:id="rId43"/>
    <p:sldId id="300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382" r:id="rId55"/>
    <p:sldId id="332" r:id="rId56"/>
    <p:sldId id="383" r:id="rId57"/>
    <p:sldId id="314" r:id="rId58"/>
    <p:sldId id="315" r:id="rId59"/>
    <p:sldId id="385" r:id="rId60"/>
    <p:sldId id="386" r:id="rId61"/>
    <p:sldId id="387" r:id="rId62"/>
    <p:sldId id="388" r:id="rId63"/>
    <p:sldId id="389" r:id="rId64"/>
    <p:sldId id="399" r:id="rId65"/>
    <p:sldId id="390" r:id="rId66"/>
    <p:sldId id="391" r:id="rId67"/>
    <p:sldId id="392" r:id="rId68"/>
    <p:sldId id="393" r:id="rId69"/>
    <p:sldId id="394" r:id="rId70"/>
    <p:sldId id="400" r:id="rId71"/>
  </p:sldIdLst>
  <p:sldSz cx="9144000" cy="6858000" type="screen4x3"/>
  <p:notesSz cx="68119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BC6"/>
    <a:srgbClr val="E0B826"/>
    <a:srgbClr val="FFEEBD"/>
    <a:srgbClr val="FFCC99"/>
    <a:srgbClr val="FEE0BE"/>
    <a:srgbClr val="FFECB7"/>
    <a:srgbClr val="008445"/>
    <a:srgbClr val="FFFFCC"/>
    <a:srgbClr val="E31F27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37" autoAdjust="0"/>
  </p:normalViewPr>
  <p:slideViewPr>
    <p:cSldViewPr snapToGrid="0" snapToObjects="1">
      <p:cViewPr varScale="1">
        <p:scale>
          <a:sx n="74" d="100"/>
          <a:sy n="74" d="100"/>
        </p:scale>
        <p:origin x="13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6BADBB-6FAF-454F-B5F9-34906686100E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3977A3-5227-40A9-BCD3-CA5DF00C9BA8}">
      <dgm:prSet phldrT="[Text]" custT="1"/>
      <dgm:spPr>
        <a:solidFill>
          <a:srgbClr val="F36C21"/>
        </a:solidFill>
      </dgm:spPr>
      <dgm:t>
        <a:bodyPr/>
        <a:lstStyle/>
        <a:p>
          <a:r>
            <a:rPr lang="en-US" sz="2400" b="1" dirty="0" err="1" smtClean="0">
              <a:solidFill>
                <a:schemeClr val="bg1"/>
              </a:solidFill>
              <a:latin typeface="Kruti Dev 010" pitchFamily="2" charset="0"/>
            </a:rPr>
            <a:t>jk"Vªh</a:t>
          </a:r>
          <a:r>
            <a:rPr lang="en-US" sz="2400" b="1" dirty="0" smtClean="0">
              <a:solidFill>
                <a:schemeClr val="bg1"/>
              </a:solidFill>
              <a:latin typeface="Kruti Dev 010" pitchFamily="2" charset="0"/>
            </a:rPr>
            <a:t>; </a:t>
          </a:r>
          <a:r>
            <a:rPr lang="en-US" sz="2400" b="1" dirty="0" err="1" smtClean="0">
              <a:solidFill>
                <a:schemeClr val="bg1"/>
              </a:solidFill>
              <a:latin typeface="Kruti Dev 010" pitchFamily="2" charset="0"/>
            </a:rPr>
            <a:t>Lrj</a:t>
          </a:r>
          <a:endParaRPr lang="en-US" sz="2400" dirty="0">
            <a:solidFill>
              <a:schemeClr val="bg1"/>
            </a:solidFill>
            <a:latin typeface="Kruti Dev 010" pitchFamily="2" charset="0"/>
          </a:endParaRPr>
        </a:p>
      </dgm:t>
    </dgm:pt>
    <dgm:pt modelId="{AA200D57-E447-4831-8B2F-495EB181E374}" type="parTrans" cxnId="{A2AF7526-1DC3-47AB-B169-1906CBA06EE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8C93599C-28C8-413F-B327-7BC8F17DB794}" type="sibTrans" cxnId="{A2AF7526-1DC3-47AB-B169-1906CBA06EE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5038D99-C920-44DE-8ADD-C63D31B1039A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efgyk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vkSj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cky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fodkl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ea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=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ky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;</a:t>
          </a:r>
          <a:endParaRPr lang="en-US" sz="1600" dirty="0">
            <a:solidFill>
              <a:schemeClr val="tx1"/>
            </a:solidFill>
            <a:latin typeface="Kruti Dev 010" pitchFamily="2" charset="0"/>
          </a:endParaRPr>
        </a:p>
      </dgm:t>
    </dgm:pt>
    <dgm:pt modelId="{CA49E1DB-5E54-4442-9DCE-FCED2C207BFA}" type="parTrans" cxnId="{CB3DA507-40CA-4110-A549-0F7E8FBFEE0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8DF8CDE7-5FFE-464B-B4CA-56DCB10B1C62}" type="sibTrans" cxnId="{CB3DA507-40CA-4110-A549-0F7E8FBFEE0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09066FC-83E4-4BAD-8D0C-CDA3BA3B9DA5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dsaæh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;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nÙkd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xzg.k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lalk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/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ku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izkf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/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kdj.k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¼dkjk½</a:t>
          </a:r>
          <a:endParaRPr lang="en-US" sz="1600" dirty="0">
            <a:solidFill>
              <a:schemeClr val="tx1"/>
            </a:solidFill>
            <a:latin typeface="Kruti Dev 010" pitchFamily="2" charset="0"/>
          </a:endParaRPr>
        </a:p>
      </dgm:t>
    </dgm:pt>
    <dgm:pt modelId="{8E28B302-0B23-4101-8AE2-A3441F0826AF}" type="parTrans" cxnId="{C9790520-B184-4970-901F-F6135FF40E8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B91A1AA-C734-404B-B6C7-F126300D756D}" type="sibTrans" cxnId="{C9790520-B184-4970-901F-F6135FF40E8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F91823A-AFFE-4D75-BA25-7A7773F00903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lsaVªy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izkstsDV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LiksVZ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;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wfuV</a:t>
          </a:r>
          <a:endParaRPr lang="en-US" sz="1600" dirty="0">
            <a:solidFill>
              <a:schemeClr val="tx1"/>
            </a:solidFill>
            <a:latin typeface="Kruti Dev 010" pitchFamily="2" charset="0"/>
          </a:endParaRPr>
        </a:p>
      </dgm:t>
    </dgm:pt>
    <dgm:pt modelId="{2DC93CBF-8F1E-45CF-A4EF-51590A0FB98B}" type="parTrans" cxnId="{596D16E6-C53C-4631-8672-ED7D72AA39E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03C99E26-CE9C-42FB-BCB7-8F5D506F3B9E}" type="sibTrans" cxnId="{596D16E6-C53C-4631-8672-ED7D72AA39E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7A90EFA7-F6D6-4756-B0DD-9FD05F4E8D3F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,u-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vkbZ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-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ih-lh-lh-Mh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- ¼</a:t>
          </a:r>
          <a:r>
            <a:rPr lang="en-US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NIPCCD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½</a:t>
          </a:r>
          <a:endParaRPr lang="en-US" sz="1600" b="1" dirty="0">
            <a:solidFill>
              <a:schemeClr val="tx1"/>
            </a:solidFill>
            <a:latin typeface="Kruti Dev 010" pitchFamily="2" charset="0"/>
          </a:endParaRPr>
        </a:p>
      </dgm:t>
    </dgm:pt>
    <dgm:pt modelId="{2E502965-7E27-4882-9FCA-C2A7ED41E219}" type="sibTrans" cxnId="{593752D2-0E2C-45B9-ABA9-BADF5309E6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94138E9-0E77-48FC-A1A0-0D709673509F}" type="parTrans" cxnId="{593752D2-0E2C-45B9-ABA9-BADF5309E6BE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FE6A38D-161A-4D14-B7B1-B632D3EA2E56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pkbYM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ykbu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bafM;k</a:t>
          </a:r>
          <a:r>
            <a:rPr lang="en-US" sz="1600" b="1" dirty="0" smtClean="0">
              <a:solidFill>
                <a:schemeClr val="tx1"/>
              </a:solidFill>
              <a:latin typeface="Kruti Dev 010" pitchFamily="2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Kruti Dev 010" pitchFamily="2" charset="0"/>
            </a:rPr>
            <a:t>QkmaMs'ku</a:t>
          </a:r>
          <a:endParaRPr lang="en-US" sz="1600" b="1" dirty="0">
            <a:solidFill>
              <a:schemeClr val="tx1"/>
            </a:solidFill>
            <a:latin typeface="Kruti Dev 010" pitchFamily="2" charset="0"/>
          </a:endParaRPr>
        </a:p>
      </dgm:t>
    </dgm:pt>
    <dgm:pt modelId="{9D873C8B-9DBC-46E0-BD36-C98F51413976}" type="sibTrans" cxnId="{C8B2F9FA-B858-44AA-8D08-861E7FC1968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88C1F8A-AC4E-4A41-A7B8-BDB97152B063}" type="parTrans" cxnId="{C8B2F9FA-B858-44AA-8D08-861E7FC1968C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8E291627-17C0-416A-972C-4392A2D44FDF}" type="pres">
      <dgm:prSet presAssocID="{BD6BADBB-6FAF-454F-B5F9-34906686100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59FA645-D20B-42E9-9F29-0CF1BE041194}" type="pres">
      <dgm:prSet presAssocID="{A53977A3-5227-40A9-BCD3-CA5DF00C9BA8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en-US"/>
        </a:p>
      </dgm:t>
    </dgm:pt>
    <dgm:pt modelId="{8A647F5B-0708-4AC8-8E05-B211CCE03EDF}" type="pres">
      <dgm:prSet presAssocID="{D5038D99-C920-44DE-8ADD-C63D31B1039A}" presName="Accent1" presStyleCnt="0"/>
      <dgm:spPr/>
    </dgm:pt>
    <dgm:pt modelId="{DEA79D70-DD4A-491E-873F-C92B4EBE7F2E}" type="pres">
      <dgm:prSet presAssocID="{D5038D99-C920-44DE-8ADD-C63D31B1039A}" presName="Accent" presStyleLbl="bgShp" presStyleIdx="0" presStyleCnt="5"/>
      <dgm:spPr/>
    </dgm:pt>
    <dgm:pt modelId="{B9704B65-8E90-4462-9A24-30B86D38144A}" type="pres">
      <dgm:prSet presAssocID="{D5038D99-C920-44DE-8ADD-C63D31B1039A}" presName="Child1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D0AF7F-390D-4148-8E76-99023D587D90}" type="pres">
      <dgm:prSet presAssocID="{D09066FC-83E4-4BAD-8D0C-CDA3BA3B9DA5}" presName="Accent2" presStyleCnt="0"/>
      <dgm:spPr/>
    </dgm:pt>
    <dgm:pt modelId="{AF14CCDF-75C9-4944-A6D7-9711F2320B40}" type="pres">
      <dgm:prSet presAssocID="{D09066FC-83E4-4BAD-8D0C-CDA3BA3B9DA5}" presName="Accent" presStyleLbl="bgShp" presStyleIdx="1" presStyleCnt="5"/>
      <dgm:spPr/>
    </dgm:pt>
    <dgm:pt modelId="{55A1C3FF-6AA3-4E23-B134-5D3D231A081D}" type="pres">
      <dgm:prSet presAssocID="{D09066FC-83E4-4BAD-8D0C-CDA3BA3B9DA5}" presName="Child2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D88000-F815-4148-89B7-731094B4ADA1}" type="pres">
      <dgm:prSet presAssocID="{6F91823A-AFFE-4D75-BA25-7A7773F00903}" presName="Accent3" presStyleCnt="0"/>
      <dgm:spPr/>
    </dgm:pt>
    <dgm:pt modelId="{59175A76-BBEC-486A-A4CF-5F2963916796}" type="pres">
      <dgm:prSet presAssocID="{6F91823A-AFFE-4D75-BA25-7A7773F00903}" presName="Accent" presStyleLbl="bgShp" presStyleIdx="2" presStyleCnt="5"/>
      <dgm:spPr/>
    </dgm:pt>
    <dgm:pt modelId="{847810FE-5002-4EA4-9D6E-A239DB075FD6}" type="pres">
      <dgm:prSet presAssocID="{6F91823A-AFFE-4D75-BA25-7A7773F00903}" presName="Child3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7A1DC-E692-4488-A685-8EF509F48BC3}" type="pres">
      <dgm:prSet presAssocID="{7A90EFA7-F6D6-4756-B0DD-9FD05F4E8D3F}" presName="Accent4" presStyleCnt="0"/>
      <dgm:spPr/>
    </dgm:pt>
    <dgm:pt modelId="{8E83D34B-0E69-4060-8CAF-6E160B8E48EB}" type="pres">
      <dgm:prSet presAssocID="{7A90EFA7-F6D6-4756-B0DD-9FD05F4E8D3F}" presName="Accent" presStyleLbl="bgShp" presStyleIdx="3" presStyleCnt="5"/>
      <dgm:spPr/>
    </dgm:pt>
    <dgm:pt modelId="{5497CE3A-4E16-4DE9-9C85-BDE2EA02B623}" type="pres">
      <dgm:prSet presAssocID="{7A90EFA7-F6D6-4756-B0DD-9FD05F4E8D3F}" presName="Child4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3D43FD-074A-4D47-B61D-B0C5CE018817}" type="pres">
      <dgm:prSet presAssocID="{5FE6A38D-161A-4D14-B7B1-B632D3EA2E56}" presName="Accent5" presStyleCnt="0"/>
      <dgm:spPr/>
    </dgm:pt>
    <dgm:pt modelId="{FAA8C080-B47F-4850-B28E-1A5CF9B8CAD4}" type="pres">
      <dgm:prSet presAssocID="{5FE6A38D-161A-4D14-B7B1-B632D3EA2E56}" presName="Accent" presStyleLbl="bgShp" presStyleIdx="4" presStyleCnt="5"/>
      <dgm:spPr/>
    </dgm:pt>
    <dgm:pt modelId="{36680873-0C98-4648-B8B3-4A248081A439}" type="pres">
      <dgm:prSet presAssocID="{5FE6A38D-161A-4D14-B7B1-B632D3EA2E56}" presName="Child5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B222B6-5289-4FA6-A485-42494D3FC3BF}" type="presOf" srcId="{D09066FC-83E4-4BAD-8D0C-CDA3BA3B9DA5}" destId="{55A1C3FF-6AA3-4E23-B134-5D3D231A081D}" srcOrd="0" destOrd="0" presId="urn:microsoft.com/office/officeart/2011/layout/HexagonRadial"/>
    <dgm:cxn modelId="{22447B7F-6D47-4095-ACC2-400A004350A2}" type="presOf" srcId="{6F91823A-AFFE-4D75-BA25-7A7773F00903}" destId="{847810FE-5002-4EA4-9D6E-A239DB075FD6}" srcOrd="0" destOrd="0" presId="urn:microsoft.com/office/officeart/2011/layout/HexagonRadial"/>
    <dgm:cxn modelId="{464E3C4E-FD65-4FE9-A40E-A7AFA5C68A8A}" type="presOf" srcId="{5FE6A38D-161A-4D14-B7B1-B632D3EA2E56}" destId="{36680873-0C98-4648-B8B3-4A248081A439}" srcOrd="0" destOrd="0" presId="urn:microsoft.com/office/officeart/2011/layout/HexagonRadial"/>
    <dgm:cxn modelId="{B1CE3974-F33A-46EC-9793-2F5BB45C7FBB}" type="presOf" srcId="{7A90EFA7-F6D6-4756-B0DD-9FD05F4E8D3F}" destId="{5497CE3A-4E16-4DE9-9C85-BDE2EA02B623}" srcOrd="0" destOrd="0" presId="urn:microsoft.com/office/officeart/2011/layout/HexagonRadial"/>
    <dgm:cxn modelId="{C9790520-B184-4970-901F-F6135FF40E82}" srcId="{A53977A3-5227-40A9-BCD3-CA5DF00C9BA8}" destId="{D09066FC-83E4-4BAD-8D0C-CDA3BA3B9DA5}" srcOrd="1" destOrd="0" parTransId="{8E28B302-0B23-4101-8AE2-A3441F0826AF}" sibTransId="{1B91A1AA-C734-404B-B6C7-F126300D756D}"/>
    <dgm:cxn modelId="{CB3DA507-40CA-4110-A549-0F7E8FBFEE08}" srcId="{A53977A3-5227-40A9-BCD3-CA5DF00C9BA8}" destId="{D5038D99-C920-44DE-8ADD-C63D31B1039A}" srcOrd="0" destOrd="0" parTransId="{CA49E1DB-5E54-4442-9DCE-FCED2C207BFA}" sibTransId="{8DF8CDE7-5FFE-464B-B4CA-56DCB10B1C62}"/>
    <dgm:cxn modelId="{4A1650FD-8B1C-42BB-9270-24DB41DDA3D2}" type="presOf" srcId="{D5038D99-C920-44DE-8ADD-C63D31B1039A}" destId="{B9704B65-8E90-4462-9A24-30B86D38144A}" srcOrd="0" destOrd="0" presId="urn:microsoft.com/office/officeart/2011/layout/HexagonRadial"/>
    <dgm:cxn modelId="{C8B2F9FA-B858-44AA-8D08-861E7FC1968C}" srcId="{A53977A3-5227-40A9-BCD3-CA5DF00C9BA8}" destId="{5FE6A38D-161A-4D14-B7B1-B632D3EA2E56}" srcOrd="4" destOrd="0" parTransId="{188C1F8A-AC4E-4A41-A7B8-BDB97152B063}" sibTransId="{9D873C8B-9DBC-46E0-BD36-C98F51413976}"/>
    <dgm:cxn modelId="{A2AF7526-1DC3-47AB-B169-1906CBA06EE9}" srcId="{BD6BADBB-6FAF-454F-B5F9-34906686100E}" destId="{A53977A3-5227-40A9-BCD3-CA5DF00C9BA8}" srcOrd="0" destOrd="0" parTransId="{AA200D57-E447-4831-8B2F-495EB181E374}" sibTransId="{8C93599C-28C8-413F-B327-7BC8F17DB794}"/>
    <dgm:cxn modelId="{593752D2-0E2C-45B9-ABA9-BADF5309E6BE}" srcId="{A53977A3-5227-40A9-BCD3-CA5DF00C9BA8}" destId="{7A90EFA7-F6D6-4756-B0DD-9FD05F4E8D3F}" srcOrd="3" destOrd="0" parTransId="{594138E9-0E77-48FC-A1A0-0D709673509F}" sibTransId="{2E502965-7E27-4882-9FCA-C2A7ED41E219}"/>
    <dgm:cxn modelId="{6E26C21A-7ACC-4DE3-9192-E894A43F4775}" type="presOf" srcId="{A53977A3-5227-40A9-BCD3-CA5DF00C9BA8}" destId="{E59FA645-D20B-42E9-9F29-0CF1BE041194}" srcOrd="0" destOrd="0" presId="urn:microsoft.com/office/officeart/2011/layout/HexagonRadial"/>
    <dgm:cxn modelId="{2E785EBE-D075-4274-B173-09BB0B1E3BB5}" type="presOf" srcId="{BD6BADBB-6FAF-454F-B5F9-34906686100E}" destId="{8E291627-17C0-416A-972C-4392A2D44FDF}" srcOrd="0" destOrd="0" presId="urn:microsoft.com/office/officeart/2011/layout/HexagonRadial"/>
    <dgm:cxn modelId="{596D16E6-C53C-4631-8672-ED7D72AA39E2}" srcId="{A53977A3-5227-40A9-BCD3-CA5DF00C9BA8}" destId="{6F91823A-AFFE-4D75-BA25-7A7773F00903}" srcOrd="2" destOrd="0" parTransId="{2DC93CBF-8F1E-45CF-A4EF-51590A0FB98B}" sibTransId="{03C99E26-CE9C-42FB-BCB7-8F5D506F3B9E}"/>
    <dgm:cxn modelId="{630EECAF-A558-4BC0-8383-5E3676A759E4}" type="presParOf" srcId="{8E291627-17C0-416A-972C-4392A2D44FDF}" destId="{E59FA645-D20B-42E9-9F29-0CF1BE041194}" srcOrd="0" destOrd="0" presId="urn:microsoft.com/office/officeart/2011/layout/HexagonRadial"/>
    <dgm:cxn modelId="{B5D8745A-3F14-4A37-92A7-B22A91328890}" type="presParOf" srcId="{8E291627-17C0-416A-972C-4392A2D44FDF}" destId="{8A647F5B-0708-4AC8-8E05-B211CCE03EDF}" srcOrd="1" destOrd="0" presId="urn:microsoft.com/office/officeart/2011/layout/HexagonRadial"/>
    <dgm:cxn modelId="{B3A64EB1-9377-4910-8342-A75FF271CD80}" type="presParOf" srcId="{8A647F5B-0708-4AC8-8E05-B211CCE03EDF}" destId="{DEA79D70-DD4A-491E-873F-C92B4EBE7F2E}" srcOrd="0" destOrd="0" presId="urn:microsoft.com/office/officeart/2011/layout/HexagonRadial"/>
    <dgm:cxn modelId="{DA5D357C-FF2B-495A-8A0A-3BAA75D6B80B}" type="presParOf" srcId="{8E291627-17C0-416A-972C-4392A2D44FDF}" destId="{B9704B65-8E90-4462-9A24-30B86D38144A}" srcOrd="2" destOrd="0" presId="urn:microsoft.com/office/officeart/2011/layout/HexagonRadial"/>
    <dgm:cxn modelId="{EC8B1E80-0868-4A38-9F12-7B12E0A063CC}" type="presParOf" srcId="{8E291627-17C0-416A-972C-4392A2D44FDF}" destId="{AAD0AF7F-390D-4148-8E76-99023D587D90}" srcOrd="3" destOrd="0" presId="urn:microsoft.com/office/officeart/2011/layout/HexagonRadial"/>
    <dgm:cxn modelId="{9BB035AB-65E9-4E99-A4BF-2EDD439016ED}" type="presParOf" srcId="{AAD0AF7F-390D-4148-8E76-99023D587D90}" destId="{AF14CCDF-75C9-4944-A6D7-9711F2320B40}" srcOrd="0" destOrd="0" presId="urn:microsoft.com/office/officeart/2011/layout/HexagonRadial"/>
    <dgm:cxn modelId="{DE203D1C-F06A-4921-916D-6B75FB6EBB47}" type="presParOf" srcId="{8E291627-17C0-416A-972C-4392A2D44FDF}" destId="{55A1C3FF-6AA3-4E23-B134-5D3D231A081D}" srcOrd="4" destOrd="0" presId="urn:microsoft.com/office/officeart/2011/layout/HexagonRadial"/>
    <dgm:cxn modelId="{5C089183-E45D-4F9E-966E-329033AAE79A}" type="presParOf" srcId="{8E291627-17C0-416A-972C-4392A2D44FDF}" destId="{9ED88000-F815-4148-89B7-731094B4ADA1}" srcOrd="5" destOrd="0" presId="urn:microsoft.com/office/officeart/2011/layout/HexagonRadial"/>
    <dgm:cxn modelId="{36BF02EC-7F88-4EE4-8B5C-7E2296CDA88E}" type="presParOf" srcId="{9ED88000-F815-4148-89B7-731094B4ADA1}" destId="{59175A76-BBEC-486A-A4CF-5F2963916796}" srcOrd="0" destOrd="0" presId="urn:microsoft.com/office/officeart/2011/layout/HexagonRadial"/>
    <dgm:cxn modelId="{B5663046-3AA8-41C2-931F-8FD811499170}" type="presParOf" srcId="{8E291627-17C0-416A-972C-4392A2D44FDF}" destId="{847810FE-5002-4EA4-9D6E-A239DB075FD6}" srcOrd="6" destOrd="0" presId="urn:microsoft.com/office/officeart/2011/layout/HexagonRadial"/>
    <dgm:cxn modelId="{FE9DC686-A278-4794-9D66-271B59E0C5C1}" type="presParOf" srcId="{8E291627-17C0-416A-972C-4392A2D44FDF}" destId="{F477A1DC-E692-4488-A685-8EF509F48BC3}" srcOrd="7" destOrd="0" presId="urn:microsoft.com/office/officeart/2011/layout/HexagonRadial"/>
    <dgm:cxn modelId="{B16E898D-D2D9-4817-A7D4-91D3883F7732}" type="presParOf" srcId="{F477A1DC-E692-4488-A685-8EF509F48BC3}" destId="{8E83D34B-0E69-4060-8CAF-6E160B8E48EB}" srcOrd="0" destOrd="0" presId="urn:microsoft.com/office/officeart/2011/layout/HexagonRadial"/>
    <dgm:cxn modelId="{41010331-3E36-460F-A45C-0A6C70083EBD}" type="presParOf" srcId="{8E291627-17C0-416A-972C-4392A2D44FDF}" destId="{5497CE3A-4E16-4DE9-9C85-BDE2EA02B623}" srcOrd="8" destOrd="0" presId="urn:microsoft.com/office/officeart/2011/layout/HexagonRadial"/>
    <dgm:cxn modelId="{5A552B9D-F7E7-4848-9618-FD95259504D7}" type="presParOf" srcId="{8E291627-17C0-416A-972C-4392A2D44FDF}" destId="{BD3D43FD-074A-4D47-B61D-B0C5CE018817}" srcOrd="9" destOrd="0" presId="urn:microsoft.com/office/officeart/2011/layout/HexagonRadial"/>
    <dgm:cxn modelId="{23A0B0F0-8B6A-49EF-8333-5256854A17A8}" type="presParOf" srcId="{BD3D43FD-074A-4D47-B61D-B0C5CE018817}" destId="{FAA8C080-B47F-4850-B28E-1A5CF9B8CAD4}" srcOrd="0" destOrd="0" presId="urn:microsoft.com/office/officeart/2011/layout/HexagonRadial"/>
    <dgm:cxn modelId="{3838CD49-9232-432E-8D40-05745F124452}" type="presParOf" srcId="{8E291627-17C0-416A-972C-4392A2D44FDF}" destId="{36680873-0C98-4648-B8B3-4A248081A439}" srcOrd="10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D4F26-C72A-47A8-AF5B-FA4384702FD6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301C3-F3B1-48D7-BDAB-F34803ED0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379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8536" y="0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DD31-C44B-8942-A8AD-2A9928656C7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197" y="4722694"/>
            <a:ext cx="544957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8536" y="9443662"/>
            <a:ext cx="2951851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8D92B-DBD5-9045-87F8-0E88472E2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9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for the facilitator: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facilitator should guide the participants for possibility of looking at the provisions of the Act and understand how child in need for care and protection are defined.</a:t>
            </a:r>
            <a:endParaRPr lang="en-I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8D92B-DBD5-9045-87F8-0E88472E2B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58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EB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2065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pic>
        <p:nvPicPr>
          <p:cNvPr id="2" name="Picture 1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52" y="6051884"/>
            <a:ext cx="579521" cy="57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1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EB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586754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pic>
        <p:nvPicPr>
          <p:cNvPr id="4" name="Picture 3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52" y="6051884"/>
            <a:ext cx="579521" cy="57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59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EEB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pic>
        <p:nvPicPr>
          <p:cNvPr id="3" name="Picture 2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52" y="6051884"/>
            <a:ext cx="579521" cy="57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43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52" y="6051884"/>
            <a:ext cx="579521" cy="57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23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04166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pic>
        <p:nvPicPr>
          <p:cNvPr id="3" name="Picture 2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52" y="6051884"/>
            <a:ext cx="579521" cy="57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93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613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677357"/>
            <a:ext cx="9144000" cy="124323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err="1" smtClean="0">
                <a:solidFill>
                  <a:srgbClr val="008445"/>
                </a:solidFill>
                <a:latin typeface="Kruti Dev 010" pitchFamily="2" charset="0"/>
              </a:rPr>
              <a:t>cky</a:t>
            </a:r>
            <a:r>
              <a:rPr lang="en-US" sz="3600" b="1" dirty="0" smtClean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3600" b="1" dirty="0" err="1" smtClean="0">
                <a:solidFill>
                  <a:srgbClr val="008445"/>
                </a:solidFill>
                <a:latin typeface="Kruti Dev 010" pitchFamily="2" charset="0"/>
              </a:rPr>
              <a:t>vf</a:t>
            </a:r>
            <a:r>
              <a:rPr lang="en-US" sz="3600" b="1" dirty="0" smtClean="0">
                <a:solidFill>
                  <a:srgbClr val="008445"/>
                </a:solidFill>
                <a:latin typeface="Kruti Dev 010" pitchFamily="2" charset="0"/>
              </a:rPr>
              <a:t>/</a:t>
            </a:r>
            <a:r>
              <a:rPr lang="en-US" sz="3600" b="1" dirty="0" err="1" smtClean="0">
                <a:solidFill>
                  <a:srgbClr val="008445"/>
                </a:solidFill>
                <a:latin typeface="Kruti Dev 010" pitchFamily="2" charset="0"/>
              </a:rPr>
              <a:t>kdkjksa</a:t>
            </a:r>
            <a:r>
              <a:rPr lang="en-US" sz="3600" b="1" dirty="0" smtClean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rgbClr val="008445"/>
                </a:solidFill>
                <a:latin typeface="Kruti Dev 010" pitchFamily="2" charset="0"/>
              </a:rPr>
              <a:t>vkSj</a:t>
            </a:r>
            <a:r>
              <a:rPr lang="en-US" sz="3600" b="1" dirty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rgbClr val="008445"/>
                </a:solidFill>
                <a:latin typeface="Kruti Dev 010" pitchFamily="2" charset="0"/>
              </a:rPr>
              <a:t>laj</a:t>
            </a:r>
            <a:r>
              <a:rPr lang="en-US" sz="3600" b="1" dirty="0">
                <a:solidFill>
                  <a:srgbClr val="008445"/>
                </a:solidFill>
                <a:latin typeface="Kruti Dev 010" pitchFamily="2" charset="0"/>
              </a:rPr>
              <a:t>{</a:t>
            </a:r>
            <a:r>
              <a:rPr lang="en-US" sz="3600" b="1" dirty="0" err="1">
                <a:solidFill>
                  <a:srgbClr val="008445"/>
                </a:solidFill>
                <a:latin typeface="Kruti Dev 010" pitchFamily="2" charset="0"/>
              </a:rPr>
              <a:t>k.k</a:t>
            </a:r>
            <a:r>
              <a:rPr lang="en-US" sz="3600" b="1" dirty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3600" b="1" dirty="0" err="1">
                <a:solidFill>
                  <a:srgbClr val="008445"/>
                </a:solidFill>
                <a:latin typeface="Kruti Dev 010" pitchFamily="2" charset="0"/>
              </a:rPr>
              <a:t>dkuwuksa</a:t>
            </a:r>
            <a:r>
              <a:rPr lang="en-US" sz="3600" b="1" dirty="0">
                <a:solidFill>
                  <a:srgbClr val="008445"/>
                </a:solidFill>
                <a:latin typeface="Kruti Dev 010" pitchFamily="2" charset="0"/>
              </a:rPr>
              <a:t> </a:t>
            </a:r>
            <a:r>
              <a:rPr lang="en-US" sz="3600" b="1" dirty="0" smtClean="0">
                <a:solidFill>
                  <a:srgbClr val="008445"/>
                </a:solidFill>
                <a:latin typeface="Kruti Dev 010" pitchFamily="2" charset="0"/>
              </a:rPr>
              <a:t>ls ,d </a:t>
            </a:r>
            <a:r>
              <a:rPr lang="en-US" sz="3600" b="1" dirty="0" err="1">
                <a:solidFill>
                  <a:srgbClr val="008445"/>
                </a:solidFill>
                <a:latin typeface="Kruti Dev 010" pitchFamily="2" charset="0"/>
              </a:rPr>
              <a:t>ifjp</a:t>
            </a:r>
            <a:r>
              <a:rPr lang="en-US" sz="3600" b="1" dirty="0">
                <a:solidFill>
                  <a:srgbClr val="008445"/>
                </a:solidFill>
                <a:latin typeface="Kruti Dev 010" pitchFamily="2" charset="0"/>
              </a:rPr>
              <a:t>;</a:t>
            </a:r>
            <a:endParaRPr lang="en-US" sz="3600" dirty="0">
              <a:solidFill>
                <a:srgbClr val="008445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7" r="8304"/>
          <a:stretch/>
        </p:blipFill>
        <p:spPr>
          <a:xfrm>
            <a:off x="953036" y="631156"/>
            <a:ext cx="7237928" cy="401440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2878" y="6006641"/>
            <a:ext cx="9144000" cy="851359"/>
            <a:chOff x="0" y="6006640"/>
            <a:chExt cx="9144000" cy="851359"/>
          </a:xfrm>
        </p:grpSpPr>
        <p:sp>
          <p:nvSpPr>
            <p:cNvPr id="6" name="Rectangle 5"/>
            <p:cNvSpPr/>
            <p:nvPr/>
          </p:nvSpPr>
          <p:spPr>
            <a:xfrm>
              <a:off x="0" y="6006640"/>
              <a:ext cx="9144000" cy="8513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l="54038" t="81472" r="19718" b="10118"/>
            <a:stretch/>
          </p:blipFill>
          <p:spPr>
            <a:xfrm>
              <a:off x="3164114" y="6178730"/>
              <a:ext cx="3048000" cy="551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948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7552"/>
            <a:ext cx="9144000" cy="55403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b="1" dirty="0" err="1" smtClean="0">
                <a:latin typeface="Kruti Dev 010" pitchFamily="2" charset="0"/>
              </a:rPr>
              <a:t>cky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vf</a:t>
            </a:r>
            <a:r>
              <a:rPr lang="en-US" sz="3600" b="1" dirty="0" smtClean="0">
                <a:latin typeface="Kruti Dev 010" pitchFamily="2" charset="0"/>
              </a:rPr>
              <a:t>/</a:t>
            </a:r>
            <a:r>
              <a:rPr lang="en-US" sz="3600" b="1" dirty="0" err="1" smtClean="0">
                <a:latin typeface="Kruti Dev 010" pitchFamily="2" charset="0"/>
              </a:rPr>
              <a:t>kdkj</a:t>
            </a:r>
            <a:r>
              <a:rPr lang="en-US" sz="3600" b="1" dirty="0" smtClean="0">
                <a:latin typeface="Kruti Dev 010" pitchFamily="2" charset="0"/>
              </a:rPr>
              <a:t> *</a:t>
            </a:r>
            <a:r>
              <a:rPr lang="en-US" sz="3600" b="1" dirty="0" err="1" smtClean="0">
                <a:latin typeface="Kruti Dev 010" pitchFamily="2" charset="0"/>
              </a:rPr>
              <a:t>t:jr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vk</a:t>
            </a:r>
            <a:r>
              <a:rPr lang="en-US" sz="3600" b="1" dirty="0" smtClean="0">
                <a:latin typeface="Kruti Dev 010" pitchFamily="2" charset="0"/>
              </a:rPr>
              <a:t>/</a:t>
            </a:r>
            <a:r>
              <a:rPr lang="en-US" sz="3600" b="1" dirty="0" err="1" smtClean="0">
                <a:latin typeface="Kruti Dev 010" pitchFamily="2" charset="0"/>
              </a:rPr>
              <a:t>kkfjr</a:t>
            </a:r>
            <a:r>
              <a:rPr lang="en-US" sz="3600" b="1" dirty="0" smtClean="0">
                <a:latin typeface="Kruti Dev 010" pitchFamily="2" charset="0"/>
              </a:rPr>
              <a:t>* ls *</a:t>
            </a:r>
            <a:r>
              <a:rPr lang="en-US" sz="3600" b="1" dirty="0" err="1" smtClean="0">
                <a:latin typeface="Kruti Dev 010" pitchFamily="2" charset="0"/>
              </a:rPr>
              <a:t>vf</a:t>
            </a:r>
            <a:r>
              <a:rPr lang="en-US" sz="3600" b="1" dirty="0" smtClean="0">
                <a:latin typeface="Kruti Dev 010" pitchFamily="2" charset="0"/>
              </a:rPr>
              <a:t>/</a:t>
            </a:r>
            <a:r>
              <a:rPr lang="en-US" sz="3600" b="1" dirty="0" err="1" smtClean="0">
                <a:latin typeface="Kruti Dev 010" pitchFamily="2" charset="0"/>
              </a:rPr>
              <a:t>kdkj</a:t>
            </a:r>
            <a:r>
              <a:rPr lang="en-US" sz="3600" b="1" dirty="0" smtClean="0">
                <a:latin typeface="Kruti Dev 010" pitchFamily="2" charset="0"/>
              </a:rPr>
              <a:t> </a:t>
            </a:r>
            <a:r>
              <a:rPr lang="en-US" sz="3600" b="1" dirty="0" err="1" smtClean="0">
                <a:latin typeface="Kruti Dev 010" pitchFamily="2" charset="0"/>
              </a:rPr>
              <a:t>vk</a:t>
            </a:r>
            <a:r>
              <a:rPr lang="en-US" sz="3600" b="1" dirty="0" smtClean="0">
                <a:latin typeface="Kruti Dev 010" pitchFamily="2" charset="0"/>
              </a:rPr>
              <a:t>/</a:t>
            </a:r>
            <a:r>
              <a:rPr lang="en-US" sz="3600" b="1" dirty="0" err="1" smtClean="0">
                <a:latin typeface="Kruti Dev 010" pitchFamily="2" charset="0"/>
              </a:rPr>
              <a:t>kkfjr</a:t>
            </a:r>
            <a:r>
              <a:rPr lang="en-US" sz="3600" b="1" dirty="0" smtClean="0">
                <a:latin typeface="Kruti Dev 010" pitchFamily="2" charset="0"/>
              </a:rPr>
              <a:t>*</a:t>
            </a:r>
            <a:endParaRPr lang="en-US" sz="3400" b="1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380069"/>
              </p:ext>
            </p:extLst>
          </p:nvPr>
        </p:nvGraphicFramePr>
        <p:xfrm>
          <a:off x="876209" y="1296848"/>
          <a:ext cx="7456805" cy="47099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3305"/>
                <a:gridCol w="3873500"/>
              </a:tblGrid>
              <a:tr h="24166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vko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';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drkvksa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ds 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kkj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ij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cnyko</a:t>
                      </a:r>
                      <a:endParaRPr lang="en-IN" sz="1900" b="1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</a:txBody>
                  <a:tcPr marL="73152" marR="73152" marT="73152" marB="73152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vf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kdkj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kkfjr</a:t>
                      </a:r>
                      <a:r>
                        <a:rPr lang="en-US" sz="1900" b="1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–</a:t>
                      </a:r>
                      <a:r>
                        <a:rPr lang="en-US" sz="1900" b="1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f"Vdks.k</a:t>
                      </a:r>
                      <a:endParaRPr lang="en-IN" sz="1900" b="1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</a:txBody>
                  <a:tcPr marL="73152" marR="73152" marT="73152" marB="73152">
                    <a:solidFill>
                      <a:srgbClr val="92D050"/>
                    </a:solidFill>
                  </a:tcPr>
                </a:tc>
              </a:tr>
              <a:tr h="2527300"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dY;k.k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dqN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NksM+uk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gksxk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laLFkkxr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vkoklh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; ns[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kHkky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laLFkkuksa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esa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pØh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; ns[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kHkky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foHkktu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vyxko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ykHkkFkhZ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çkIrdrkZ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Li"V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nkf;Ro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lfØ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;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&gt;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snkjh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fof'k"V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rRdky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fLFkfr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ij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/;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ku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dsafær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dqN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lewgksa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esa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cPpksa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dh t:jrksa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iwjk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djus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ds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fy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,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fo'ks"kKrk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gksrh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gS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  <a:ea typeface="MS Mincho" panose="02020609040205080304" pitchFamily="49" charset="-128"/>
                        <a:cs typeface="Mangal" panose="02040503050203030202" pitchFamily="18" charset="0"/>
                      </a:endParaRPr>
                    </a:p>
                  </a:txBody>
                  <a:tcPr marL="73152" marR="73152" marT="73152" marB="73152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fodkl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vf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kdkfjrk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lHkh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ds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leku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vf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kdkj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gSa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xSj&amp;laLFkkxr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ifjokj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kkfjr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fodYi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xq.koÙkkiw.kZ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cky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ns[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kHkky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laLFkkuksa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ds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ek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/;e ls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lexz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fodkl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lekos'k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eq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[;/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kkjk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ls ,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dhdj.k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çfrHkkxh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&gt;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snkj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¼mudk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Lo;a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fodkl</a:t>
                      </a:r>
                      <a:r>
                        <a:rPr lang="en-IN" sz="1900" b="0" baseline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baseline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vkSj</a:t>
                      </a:r>
                      <a:r>
                        <a:rPr lang="en-IN" sz="1900" b="0" baseline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fu.kZ;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½</a:t>
                      </a: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fdlh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ds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ikl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fuf'pr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nkf;Ro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ugha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gSa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ewy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dkj.k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fo'ys"k.k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djrk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gS</a:t>
                      </a:r>
                      <a:endParaRPr lang="en-IN" sz="1900" b="0" dirty="0" smtClean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  <a:p>
                      <a:pPr marL="342900" marR="0" lvl="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cPpksa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vf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/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kdkjksa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dks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çkIr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djus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esa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lHkh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o;Ld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Hkwfedk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fuHkk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ldrs</a:t>
                      </a:r>
                      <a:r>
                        <a:rPr lang="en-IN" sz="1900" b="0" dirty="0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 </a:t>
                      </a:r>
                      <a:r>
                        <a:rPr lang="en-IN" sz="1900" b="0" dirty="0" err="1" smtClean="0">
                          <a:solidFill>
                            <a:schemeClr val="tx1"/>
                          </a:solidFill>
                          <a:effectLst/>
                          <a:latin typeface="Kruti Dev 010" pitchFamily="2" charset="0"/>
                        </a:rPr>
                        <a:t>gSa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Kruti Dev 010" pitchFamily="2" charset="0"/>
                      </a:endParaRPr>
                    </a:p>
                  </a:txBody>
                  <a:tcPr marL="73152" marR="73152" marT="73152" marB="73152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25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16582"/>
            <a:ext cx="9144000" cy="5969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4000" b="1" dirty="0" err="1">
                <a:latin typeface="Kruti Dev 010" pitchFamily="2" charset="0"/>
              </a:rPr>
              <a:t>cky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vf</a:t>
            </a:r>
            <a:r>
              <a:rPr lang="en-US" sz="4000" b="1" dirty="0">
                <a:latin typeface="Kruti Dev 010" pitchFamily="2" charset="0"/>
              </a:rPr>
              <a:t>/</a:t>
            </a:r>
            <a:r>
              <a:rPr lang="en-US" sz="4000" b="1" dirty="0" err="1">
                <a:latin typeface="Kruti Dev 010" pitchFamily="2" charset="0"/>
              </a:rPr>
              <a:t>kdkjksa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mYya?ku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dSls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fd;k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tkrk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gS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41828" y="1571172"/>
            <a:ext cx="7373257" cy="419099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lqj</a:t>
            </a:r>
            <a:r>
              <a:rPr lang="en-US" sz="2400" b="1" dirty="0">
                <a:latin typeface="Kruti Dev 010" pitchFamily="2" charset="0"/>
              </a:rPr>
              <a:t>{</a:t>
            </a:r>
            <a:r>
              <a:rPr lang="en-US" sz="2400" b="1" dirty="0" err="1">
                <a:latin typeface="Kruti Dev 010" pitchFamily="2" charset="0"/>
              </a:rPr>
              <a:t>kk</a:t>
            </a:r>
            <a:r>
              <a:rPr lang="en-US" sz="2400" b="1" dirty="0">
                <a:latin typeface="Kruti Dev 010" pitchFamily="2" charset="0"/>
              </a:rPr>
              <a:t> ds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kdkj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mYya?ku</a:t>
            </a:r>
            <a:endParaRPr lang="en-US" sz="2400" b="1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kSu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kks"k.k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Je] ca/</a:t>
            </a:r>
            <a:r>
              <a:rPr lang="en-US" sz="2400" dirty="0" err="1">
                <a:latin typeface="Kruti Dev 010" pitchFamily="2" charset="0"/>
              </a:rPr>
              <a:t>kqvk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lM+d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thou ;</a:t>
            </a:r>
            <a:r>
              <a:rPr lang="en-US" sz="2400" dirty="0" err="1" smtClean="0">
                <a:latin typeface="Kruti Dev 010" pitchFamily="2" charset="0"/>
              </a:rPr>
              <a:t>kiu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vukFk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ifjR;ä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fookg</a:t>
            </a:r>
            <a:r>
              <a:rPr lang="en-US" sz="2400" dirty="0">
                <a:latin typeface="Kruti Dev 010" pitchFamily="2" charset="0"/>
              </a:rPr>
              <a:t>&amp; </a:t>
            </a:r>
            <a:r>
              <a:rPr lang="en-US" sz="2400" dirty="0" err="1" smtClean="0">
                <a:latin typeface="Kruti Dev 010" pitchFamily="2" charset="0"/>
              </a:rPr>
              <a:t>vHkko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pØ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Kruti Dev 010" pitchFamily="2" charset="0"/>
              </a:rPr>
              <a:t>'</a:t>
            </a:r>
            <a:r>
              <a:rPr lang="en-US" sz="2400" dirty="0" err="1">
                <a:latin typeface="Kruti Dev 010" pitchFamily="2" charset="0"/>
              </a:rPr>
              <a:t>kkjhfjd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naM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fgalk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rLdjh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fHk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kkjh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latin typeface="Kruti Dev 010" pitchFamily="2" charset="0"/>
              </a:rPr>
              <a:t>,</a:t>
            </a:r>
            <a:r>
              <a:rPr lang="en-US" sz="2400" dirty="0" smtClean="0">
                <a:latin typeface="Kruti Dev 010" pitchFamily="2" charset="0"/>
              </a:rPr>
              <a:t>p-</a:t>
            </a:r>
            <a:r>
              <a:rPr lang="en-US" sz="2400" dirty="0" err="1" smtClean="0">
                <a:latin typeface="Kruti Dev 010" pitchFamily="2" charset="0"/>
              </a:rPr>
              <a:t>vkbZ</a:t>
            </a:r>
            <a:r>
              <a:rPr lang="en-US" sz="2400" dirty="0" smtClean="0">
                <a:latin typeface="Kruti Dev 010" pitchFamily="2" charset="0"/>
              </a:rPr>
              <a:t>-oh-@,</a:t>
            </a:r>
            <a:r>
              <a:rPr lang="en-US" sz="2400" dirty="0" err="1">
                <a:latin typeface="Kruti Dev 010" pitchFamily="2" charset="0"/>
              </a:rPr>
              <a:t>M~l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vkinkvksa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>
                <a:latin typeface="Kruti Dev 010" pitchFamily="2" charset="0"/>
              </a:rPr>
              <a:t>çHkkfor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o </a:t>
            </a:r>
            <a:r>
              <a:rPr lang="en-US" sz="2400" dirty="0" err="1">
                <a:latin typeface="Kruti Dev 010" pitchFamily="2" charset="0"/>
              </a:rPr>
              <a:t>ifjokj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28" t="16412" r="34761" b="6889"/>
          <a:stretch/>
        </p:blipFill>
        <p:spPr>
          <a:xfrm>
            <a:off x="6138508" y="2325915"/>
            <a:ext cx="2178176" cy="204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9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633439"/>
            <a:ext cx="9144000" cy="5969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atin typeface="Kruti Dev 010" pitchFamily="2" charset="0"/>
              </a:rPr>
              <a:t>l</a:t>
            </a:r>
            <a:r>
              <a:rPr lang="en-US" sz="4000" b="1" dirty="0" smtClean="0">
                <a:latin typeface="Kruti Dev 010" pitchFamily="2" charset="0"/>
              </a:rPr>
              <a:t>= 2&amp; </a:t>
            </a:r>
            <a:r>
              <a:rPr lang="en-US" sz="4000" b="1" dirty="0" err="1" smtClean="0">
                <a:latin typeface="Kruti Dev 010" pitchFamily="2" charset="0"/>
              </a:rPr>
              <a:t>cky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laj</a:t>
            </a:r>
            <a:r>
              <a:rPr lang="en-US" sz="4000" b="1" dirty="0" smtClean="0">
                <a:latin typeface="Kruti Dev 010" pitchFamily="2" charset="0"/>
              </a:rPr>
              <a:t>{</a:t>
            </a:r>
            <a:r>
              <a:rPr lang="en-US" sz="4000" b="1" dirty="0" err="1" smtClean="0">
                <a:latin typeface="Kruti Dev 010" pitchFamily="2" charset="0"/>
              </a:rPr>
              <a:t>k.k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41828" y="1988029"/>
            <a:ext cx="7373257" cy="255707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mÌs</a:t>
            </a:r>
            <a:r>
              <a:rPr lang="en-GB" sz="2400" b="1" dirty="0" smtClean="0">
                <a:latin typeface="Kruti Dev 010" pitchFamily="2" charset="0"/>
              </a:rPr>
              <a:t>';%</a:t>
            </a: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l= ds </a:t>
            </a:r>
            <a:r>
              <a:rPr lang="en-GB" sz="2400" dirty="0" err="1" smtClean="0">
                <a:latin typeface="Kruti Dev 010" pitchFamily="2" charset="0"/>
              </a:rPr>
              <a:t>vUr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izfrHkkxh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ik,axs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%</a:t>
            </a:r>
          </a:p>
          <a:p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og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dkSu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IN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00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633439"/>
            <a:ext cx="9144000" cy="5969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latin typeface="Kruti Dev 010" pitchFamily="2" charset="0"/>
              </a:rPr>
              <a:t>*</a:t>
            </a:r>
            <a:r>
              <a:rPr lang="en-US" sz="4000" b="1" dirty="0" err="1" smtClean="0">
                <a:latin typeface="Kruti Dev 010" pitchFamily="2" charset="0"/>
              </a:rPr>
              <a:t>cky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laj</a:t>
            </a:r>
            <a:r>
              <a:rPr lang="en-US" sz="4000" b="1" dirty="0" smtClean="0">
                <a:latin typeface="Kruti Dev 010" pitchFamily="2" charset="0"/>
              </a:rPr>
              <a:t>{</a:t>
            </a:r>
            <a:r>
              <a:rPr lang="en-US" sz="4000" b="1" dirty="0" err="1" smtClean="0">
                <a:latin typeface="Kruti Dev 010" pitchFamily="2" charset="0"/>
              </a:rPr>
              <a:t>k.k</a:t>
            </a:r>
            <a:r>
              <a:rPr lang="en-US" sz="4000" b="1" dirty="0" smtClean="0">
                <a:latin typeface="Kruti Dev 010" pitchFamily="2" charset="0"/>
              </a:rPr>
              <a:t>* '</a:t>
            </a:r>
            <a:r>
              <a:rPr lang="en-US" sz="4000" b="1" dirty="0" err="1" smtClean="0">
                <a:latin typeface="Kruti Dev 010" pitchFamily="2" charset="0"/>
              </a:rPr>
              <a:t>kCn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dk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vk’k</a:t>
            </a:r>
            <a:r>
              <a:rPr lang="en-US" sz="4000" b="1" dirty="0" smtClean="0">
                <a:latin typeface="Kruti Dev 010" pitchFamily="2" charset="0"/>
              </a:rPr>
              <a:t>;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41828" y="1988029"/>
            <a:ext cx="7373257" cy="419099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;</a:t>
            </a:r>
            <a:r>
              <a:rPr lang="en-GB" sz="2400" dirty="0" err="1">
                <a:latin typeface="Kruti Dev 010" pitchFamily="2" charset="0"/>
              </a:rPr>
              <a:t>wfulsQ</a:t>
            </a:r>
            <a:r>
              <a:rPr lang="en-GB" sz="2400" dirty="0">
                <a:latin typeface="Kruti Dev 010" pitchFamily="2" charset="0"/>
              </a:rPr>
              <a:t>] *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* '</a:t>
            </a:r>
            <a:r>
              <a:rPr lang="en-GB" sz="2400" dirty="0" err="1">
                <a:latin typeface="Kruti Dev 010" pitchFamily="2" charset="0"/>
              </a:rPr>
              <a:t>kCn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bLrseky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vk’k</a:t>
            </a:r>
            <a:r>
              <a:rPr lang="en-GB" sz="2400" dirty="0">
                <a:latin typeface="Kruti Dev 010" pitchFamily="2" charset="0"/>
              </a:rPr>
              <a:t>; ls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fgalk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smtClean="0">
                <a:latin typeface="Kruti Dev 010" pitchFamily="2" charset="0"/>
              </a:rPr>
              <a:t>'</a:t>
            </a:r>
            <a:r>
              <a:rPr lang="en-GB" sz="2400" dirty="0" err="1" smtClean="0">
                <a:latin typeface="Kruti Dev 010" pitchFamily="2" charset="0"/>
              </a:rPr>
              <a:t>kks"k.k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nqO;Zogkj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vkfFkZd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>
                <a:latin typeface="Kruti Dev 010" pitchFamily="2" charset="0"/>
              </a:rPr>
              <a:t>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kks"k.k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rLdjh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Je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gkfudkjd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ijEijk,a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efgyk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tuukax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foÑfr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cky&amp;fookg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dh </a:t>
            </a:r>
            <a:r>
              <a:rPr lang="en-GB" sz="2400" dirty="0" err="1">
                <a:latin typeface="Kruti Dev 010" pitchFamily="2" charset="0"/>
              </a:rPr>
              <a:t>jksdFkke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tk,A</a:t>
            </a:r>
            <a:endParaRPr lang="en-IN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683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633439"/>
            <a:ext cx="9144000" cy="5969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cky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laj</a:t>
            </a:r>
            <a:r>
              <a:rPr lang="en-US" sz="4000" b="1" dirty="0" smtClean="0">
                <a:latin typeface="Kruti Dev 010" pitchFamily="2" charset="0"/>
              </a:rPr>
              <a:t>{</a:t>
            </a:r>
            <a:r>
              <a:rPr lang="en-US" sz="4000" b="1" dirty="0" err="1" smtClean="0">
                <a:latin typeface="Kruti Dev 010" pitchFamily="2" charset="0"/>
              </a:rPr>
              <a:t>k.k</a:t>
            </a:r>
            <a:r>
              <a:rPr lang="en-US" sz="4000" b="1" dirty="0" smtClean="0">
                <a:latin typeface="Kruti Dev 010" pitchFamily="2" charset="0"/>
              </a:rPr>
              <a:t> ds </a:t>
            </a:r>
            <a:r>
              <a:rPr lang="en-US" sz="4000" b="1" dirty="0" err="1" smtClean="0">
                <a:latin typeface="Kruti Dev 010" pitchFamily="2" charset="0"/>
              </a:rPr>
              <a:t>pkj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egRoiw.kZ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fcUnw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41828" y="1988029"/>
            <a:ext cx="7373257" cy="419099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IN" sz="2400" dirty="0">
              <a:latin typeface="Kruti Dev 01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35424" y="2232212"/>
            <a:ext cx="3455894" cy="154641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1-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tksf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[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keksa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tkuukA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tksf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[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keksa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de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djus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okyh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dkSu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lh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ckrsa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vDlj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NwV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tkrh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gSaA</a:t>
            </a:r>
            <a:endParaRPr lang="en-GB" sz="24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59191" y="2232212"/>
            <a:ext cx="3455894" cy="154641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2-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kdkjksa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mYya?ku</a:t>
            </a:r>
            <a:endParaRPr lang="en-GB" sz="2400" dirty="0">
              <a:solidFill>
                <a:schemeClr val="tx1"/>
              </a:solidFill>
              <a:latin typeface="Kruti Dev 010" pitchFamily="2" charset="0"/>
            </a:endParaRPr>
          </a:p>
          <a:p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dh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jksdFkke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lek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kku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djds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mls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okLrfodrk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cnyukA</a:t>
            </a:r>
            <a:endParaRPr lang="en-GB" sz="24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3608" y="4077072"/>
            <a:ext cx="3455894" cy="154641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3-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vk’kkoku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jguk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lEekutud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thou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thukA</a:t>
            </a:r>
            <a:endParaRPr lang="en-GB" sz="24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67375" y="4077072"/>
            <a:ext cx="3455894" cy="1546412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4- ,d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lg;ksxkRed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Kruti Dev 010" pitchFamily="2" charset="0"/>
              </a:rPr>
              <a:t>okrkoj.k</a:t>
            </a:r>
            <a:r>
              <a:rPr lang="en-GB" sz="24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l`ftr</a:t>
            </a:r>
            <a:r>
              <a:rPr lang="en-GB" sz="24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Kruti Dev 010" pitchFamily="2" charset="0"/>
              </a:rPr>
              <a:t>djukA</a:t>
            </a:r>
            <a:endParaRPr lang="en-GB" sz="2400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244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80509"/>
            <a:ext cx="9144000" cy="545633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 err="1" smtClean="0">
                <a:latin typeface="Kruti Dev 010" pitchFamily="2" charset="0"/>
              </a:rPr>
              <a:t>cPpksa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dks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laj</a:t>
            </a:r>
            <a:r>
              <a:rPr lang="en-US" sz="4000" b="1" dirty="0" smtClean="0">
                <a:latin typeface="Kruti Dev 010" pitchFamily="2" charset="0"/>
              </a:rPr>
              <a:t>{</a:t>
            </a:r>
            <a:r>
              <a:rPr lang="en-US" sz="4000" b="1" dirty="0" err="1" smtClean="0">
                <a:latin typeface="Kruti Dev 010" pitchFamily="2" charset="0"/>
              </a:rPr>
              <a:t>k.k</a:t>
            </a:r>
            <a:r>
              <a:rPr lang="en-US" sz="4000" b="1" dirty="0" smtClean="0">
                <a:latin typeface="Kruti Dev 010" pitchFamily="2" charset="0"/>
              </a:rPr>
              <a:t> dh </a:t>
            </a:r>
            <a:r>
              <a:rPr lang="en-US" sz="4000" b="1" dirty="0" err="1" smtClean="0">
                <a:latin typeface="Kruti Dev 010" pitchFamily="2" charset="0"/>
              </a:rPr>
              <a:t>vko</a:t>
            </a:r>
            <a:r>
              <a:rPr lang="en-US" sz="4000" b="1" dirty="0" smtClean="0">
                <a:latin typeface="Kruti Dev 010" pitchFamily="2" charset="0"/>
              </a:rPr>
              <a:t>’;</a:t>
            </a:r>
            <a:r>
              <a:rPr lang="en-US" sz="4000" b="1" dirty="0" err="1" smtClean="0">
                <a:latin typeface="Kruti Dev 010" pitchFamily="2" charset="0"/>
              </a:rPr>
              <a:t>drk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41828" y="1848438"/>
            <a:ext cx="7532914" cy="394425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2400" b="1" dirty="0" err="1" smtClean="0">
                <a:latin typeface="Kruti Dev 010" pitchFamily="2" charset="0"/>
              </a:rPr>
              <a:t>Lkewg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dk;Z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vkSj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ckrphr</a:t>
            </a:r>
            <a:endParaRPr lang="en-IN" sz="2400" dirty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ukjk</a:t>
            </a:r>
            <a:r>
              <a:rPr lang="en-US" sz="2400" dirty="0">
                <a:latin typeface="Kruti Dev 010" pitchFamily="2" charset="0"/>
              </a:rPr>
              <a:t>;.k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uSuk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vius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9 </a:t>
            </a:r>
            <a:r>
              <a:rPr lang="en-US" sz="2400" dirty="0" err="1">
                <a:latin typeface="Kruti Dev 010" pitchFamily="2" charset="0"/>
              </a:rPr>
              <a:t>lky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csVs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jkts'k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fodykax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 smtClean="0">
                <a:latin typeface="Kruti Dev 010" pitchFamily="2" charset="0"/>
              </a:rPr>
              <a:t>xkao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rjg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ikyrs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yxrk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csVs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ckgj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vU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ksyuk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D;ksafd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pksV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iM+kslh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lksprs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jkts'k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[</a:t>
            </a:r>
            <a:r>
              <a:rPr lang="en-US" sz="2400" dirty="0" err="1">
                <a:latin typeface="Kruti Dev 010" pitchFamily="2" charset="0"/>
              </a:rPr>
              <a:t>ksyuk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D;ksafd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muds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eqlhcr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cu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jkts'k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enn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\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1828" y="1360679"/>
            <a:ext cx="3439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 err="1" smtClean="0">
                <a:solidFill>
                  <a:srgbClr val="FFC000"/>
                </a:solidFill>
                <a:latin typeface="Kruti Dev 010" pitchFamily="2" charset="0"/>
              </a:rPr>
              <a:t>dgkuh</a:t>
            </a:r>
            <a:r>
              <a:rPr lang="en-US" sz="2800" b="1" dirty="0" smtClean="0">
                <a:solidFill>
                  <a:srgbClr val="FFC000"/>
                </a:solidFill>
                <a:latin typeface="Kruti Dev 010" pitchFamily="2" charset="0"/>
              </a:rPr>
              <a:t> 1 </a:t>
            </a:r>
            <a:endParaRPr lang="en-US" sz="2800" b="1" dirty="0">
              <a:solidFill>
                <a:srgbClr val="FFC000"/>
              </a:solidFill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945" y="4387383"/>
            <a:ext cx="3260602" cy="225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54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41828" y="2151740"/>
            <a:ext cx="7416800" cy="255088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lqjs'k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liuk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nksuksa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gh</a:t>
            </a:r>
            <a:r>
              <a:rPr lang="en-US" sz="2400" dirty="0">
                <a:latin typeface="Kruti Dev 010" pitchFamily="2" charset="0"/>
              </a:rPr>
              <a:t> ,</a:t>
            </a:r>
            <a:r>
              <a:rPr lang="en-US" sz="2400" dirty="0" smtClean="0">
                <a:latin typeface="Kruti Dev 010" pitchFamily="2" charset="0"/>
              </a:rPr>
              <a:t>p-</a:t>
            </a:r>
            <a:r>
              <a:rPr lang="en-US" sz="2400" dirty="0" err="1" smtClean="0">
                <a:latin typeface="Kruti Dev 010" pitchFamily="2" charset="0"/>
              </a:rPr>
              <a:t>vkbZ</a:t>
            </a:r>
            <a:r>
              <a:rPr lang="en-US" sz="2400" dirty="0" smtClean="0">
                <a:latin typeface="Kruti Dev 010" pitchFamily="2" charset="0"/>
              </a:rPr>
              <a:t>-oh- </a:t>
            </a:r>
            <a:r>
              <a:rPr lang="en-US" sz="2400" dirty="0" err="1">
                <a:latin typeface="Kruti Dev 010" pitchFamily="2" charset="0"/>
              </a:rPr>
              <a:t>i‚ftfVo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csVh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jks'kuh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7 </a:t>
            </a:r>
            <a:r>
              <a:rPr lang="en-US" sz="2400" dirty="0" err="1" smtClean="0">
                <a:latin typeface="Kruti Dev 010" pitchFamily="2" charset="0"/>
              </a:rPr>
              <a:t>lky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Ldwy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Ldwy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us </a:t>
            </a:r>
            <a:r>
              <a:rPr lang="en-US" sz="2400" dirty="0" err="1">
                <a:latin typeface="Kruti Dev 010" pitchFamily="2" charset="0"/>
              </a:rPr>
              <a:t>mldk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etkd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mM+kuk</a:t>
            </a:r>
            <a:r>
              <a:rPr lang="en-US" sz="2400" dirty="0">
                <a:latin typeface="Kruti Dev 010" pitchFamily="2" charset="0"/>
              </a:rPr>
              <a:t> '</a:t>
            </a:r>
            <a:r>
              <a:rPr lang="en-US" sz="2400" dirty="0" err="1">
                <a:latin typeface="Kruti Dev 010" pitchFamily="2" charset="0"/>
              </a:rPr>
              <a:t>kq</a:t>
            </a:r>
            <a:r>
              <a:rPr lang="en-US" sz="2400" dirty="0">
                <a:latin typeface="Kruti Dev 010" pitchFamily="2" charset="0"/>
              </a:rPr>
              <a:t>: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fn;k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f'k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csap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cSBkrs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jks'kuh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\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80509"/>
            <a:ext cx="9144000" cy="54563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cPpksa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dks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laj</a:t>
            </a:r>
            <a:r>
              <a:rPr lang="en-US" sz="4000" b="1" dirty="0">
                <a:latin typeface="Kruti Dev 010" pitchFamily="2" charset="0"/>
              </a:rPr>
              <a:t>{</a:t>
            </a:r>
            <a:r>
              <a:rPr lang="en-US" sz="4000" b="1" dirty="0" err="1">
                <a:latin typeface="Kruti Dev 010" pitchFamily="2" charset="0"/>
              </a:rPr>
              <a:t>k.k</a:t>
            </a:r>
            <a:r>
              <a:rPr lang="en-US" sz="4000" b="1" dirty="0">
                <a:latin typeface="Kruti Dev 010" pitchFamily="2" charset="0"/>
              </a:rPr>
              <a:t> dh </a:t>
            </a:r>
            <a:r>
              <a:rPr lang="en-US" sz="4000" b="1" dirty="0" err="1">
                <a:latin typeface="Kruti Dev 010" pitchFamily="2" charset="0"/>
              </a:rPr>
              <a:t>vko</a:t>
            </a:r>
            <a:r>
              <a:rPr lang="en-US" sz="4000" b="1" dirty="0">
                <a:latin typeface="Kruti Dev 010" pitchFamily="2" charset="0"/>
              </a:rPr>
              <a:t>’;</a:t>
            </a:r>
            <a:r>
              <a:rPr lang="en-US" sz="4000" b="1" dirty="0" err="1">
                <a:latin typeface="Kruti Dev 010" pitchFamily="2" charset="0"/>
              </a:rPr>
              <a:t>drk</a:t>
            </a:r>
            <a:endParaRPr lang="en-US" sz="4000" b="1" dirty="0"/>
          </a:p>
        </p:txBody>
      </p:sp>
      <p:sp>
        <p:nvSpPr>
          <p:cNvPr id="5" name="Rectangle 4"/>
          <p:cNvSpPr/>
          <p:nvPr/>
        </p:nvSpPr>
        <p:spPr>
          <a:xfrm>
            <a:off x="841828" y="1531648"/>
            <a:ext cx="3439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 err="1">
                <a:solidFill>
                  <a:srgbClr val="FFC000"/>
                </a:solidFill>
                <a:latin typeface="Kruti Dev 010" pitchFamily="2" charset="0"/>
              </a:rPr>
              <a:t>dgkuh</a:t>
            </a:r>
            <a:r>
              <a:rPr lang="en-US" sz="2800" b="1" dirty="0">
                <a:solidFill>
                  <a:srgbClr val="FFC000"/>
                </a:solidFill>
                <a:latin typeface="Kruti Dev 010" pitchFamily="2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89549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41829" y="2132693"/>
            <a:ext cx="6516914" cy="2947307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uanyky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lquhrk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NksVs</a:t>
            </a:r>
            <a:r>
              <a:rPr lang="en-US" sz="2400" dirty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xkao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jgrs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ftl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xkao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>
                <a:latin typeface="Kruti Dev 010" pitchFamily="2" charset="0"/>
              </a:rPr>
              <a:t>çkFkfed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Ldwy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mudh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csVh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iwtk</a:t>
            </a:r>
            <a:r>
              <a:rPr lang="en-US" sz="2400" dirty="0">
                <a:latin typeface="Kruti Dev 010" pitchFamily="2" charset="0"/>
              </a:rPr>
              <a:t> us d{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ikap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yh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ysfdu</a:t>
            </a:r>
            <a:r>
              <a:rPr lang="en-US" sz="2400" dirty="0">
                <a:latin typeface="Kruti Dev 010" pitchFamily="2" charset="0"/>
              </a:rPr>
              <a:t> e/; </a:t>
            </a:r>
            <a:r>
              <a:rPr lang="en-US" sz="2400" dirty="0" err="1">
                <a:latin typeface="Kruti Dev 010" pitchFamily="2" charset="0"/>
              </a:rPr>
              <a:t>fo|ky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nwljs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xkao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ls 3 </a:t>
            </a:r>
            <a:r>
              <a:rPr lang="en-US" sz="2400" dirty="0" err="1">
                <a:latin typeface="Kruti Dev 010" pitchFamily="2" charset="0"/>
              </a:rPr>
              <a:t>fdyksehVj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ekrk&amp;firk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mls</a:t>
            </a:r>
            <a:r>
              <a:rPr lang="en-US" sz="2400" dirty="0">
                <a:latin typeface="Kruti Dev 010" pitchFamily="2" charset="0"/>
              </a:rPr>
              <a:t> 3 </a:t>
            </a:r>
            <a:r>
              <a:rPr lang="en-US" sz="2400" dirty="0" err="1">
                <a:latin typeface="Kruti Dev 010" pitchFamily="2" charset="0"/>
              </a:rPr>
              <a:t>fdyksehVj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nwj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Hkstuk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pkgrs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pkgrs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og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&lt;+</a:t>
            </a:r>
            <a:r>
              <a:rPr lang="en-US" sz="2400" dirty="0" err="1">
                <a:latin typeface="Kruti Dev 010" pitchFamily="2" charset="0"/>
              </a:rPr>
              <a:t>kbZ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NksM</a:t>
            </a:r>
            <a:r>
              <a:rPr lang="en-US" sz="2400" dirty="0">
                <a:latin typeface="Kruti Dev 010" pitchFamily="2" charset="0"/>
              </a:rPr>
              <a:t>+ </a:t>
            </a:r>
            <a:r>
              <a:rPr lang="en-US" sz="2400" dirty="0" err="1">
                <a:latin typeface="Kruti Dev 010" pitchFamily="2" charset="0"/>
              </a:rPr>
              <a:t>nsA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1828" y="1531648"/>
            <a:ext cx="3439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b="1" dirty="0" err="1">
                <a:solidFill>
                  <a:srgbClr val="FFC000"/>
                </a:solidFill>
                <a:latin typeface="Kruti Dev 010" pitchFamily="2" charset="0"/>
              </a:rPr>
              <a:t>dgkuh</a:t>
            </a:r>
            <a:r>
              <a:rPr lang="en-US" sz="2800" b="1" dirty="0">
                <a:solidFill>
                  <a:srgbClr val="FFC000"/>
                </a:solidFill>
                <a:latin typeface="Kruti Dev 010" pitchFamily="2" charset="0"/>
              </a:rPr>
              <a:t> 3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80509"/>
            <a:ext cx="9144000" cy="54563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latin typeface="Kruti Dev 010" pitchFamily="2" charset="0"/>
              </a:rPr>
              <a:t>cPpksa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dks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laj</a:t>
            </a:r>
            <a:r>
              <a:rPr lang="en-US" sz="4000" b="1" dirty="0">
                <a:latin typeface="Kruti Dev 010" pitchFamily="2" charset="0"/>
              </a:rPr>
              <a:t>{</a:t>
            </a:r>
            <a:r>
              <a:rPr lang="en-US" sz="4000" b="1" dirty="0" err="1">
                <a:latin typeface="Kruti Dev 010" pitchFamily="2" charset="0"/>
              </a:rPr>
              <a:t>k.k</a:t>
            </a:r>
            <a:r>
              <a:rPr lang="en-US" sz="4000" b="1" dirty="0">
                <a:latin typeface="Kruti Dev 010" pitchFamily="2" charset="0"/>
              </a:rPr>
              <a:t> dh </a:t>
            </a:r>
            <a:r>
              <a:rPr lang="en-US" sz="4000" b="1" dirty="0" err="1">
                <a:latin typeface="Kruti Dev 010" pitchFamily="2" charset="0"/>
              </a:rPr>
              <a:t>vko</a:t>
            </a:r>
            <a:r>
              <a:rPr lang="en-US" sz="4000" b="1" dirty="0">
                <a:latin typeface="Kruti Dev 010" pitchFamily="2" charset="0"/>
              </a:rPr>
              <a:t>’;</a:t>
            </a:r>
            <a:r>
              <a:rPr lang="en-US" sz="4000" b="1" dirty="0" err="1">
                <a:latin typeface="Kruti Dev 010" pitchFamily="2" charset="0"/>
              </a:rPr>
              <a:t>drk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032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9498"/>
            <a:ext cx="9144000" cy="97316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200" b="1" dirty="0" smtClean="0">
                <a:latin typeface="Kruti Dev 010" pitchFamily="2" charset="0"/>
              </a:rPr>
              <a:t>ns[</a:t>
            </a:r>
            <a:r>
              <a:rPr lang="en-US" sz="3200" b="1" dirty="0" err="1" smtClean="0">
                <a:latin typeface="Kruti Dev 010" pitchFamily="2" charset="0"/>
              </a:rPr>
              <a:t>kjs</a:t>
            </a:r>
            <a:r>
              <a:rPr lang="en-US" sz="3200" b="1" dirty="0" smtClean="0">
                <a:latin typeface="Kruti Dev 010" pitchFamily="2" charset="0"/>
              </a:rPr>
              <a:t>[k </a:t>
            </a:r>
            <a:r>
              <a:rPr lang="en-US" sz="3200" b="1" dirty="0" err="1" smtClean="0">
                <a:latin typeface="Kruti Dev 010" pitchFamily="2" charset="0"/>
              </a:rPr>
              <a:t>vkSj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r>
              <a:rPr lang="en-US" sz="3200" b="1" dirty="0" err="1" smtClean="0">
                <a:latin typeface="Kruti Dev 010" pitchFamily="2" charset="0"/>
              </a:rPr>
              <a:t>laj</a:t>
            </a:r>
            <a:r>
              <a:rPr lang="en-US" sz="3200" b="1" dirty="0" smtClean="0">
                <a:latin typeface="Kruti Dev 010" pitchFamily="2" charset="0"/>
              </a:rPr>
              <a:t>{</a:t>
            </a:r>
            <a:r>
              <a:rPr lang="en-US" sz="3200" b="1" dirty="0" err="1" smtClean="0">
                <a:latin typeface="Kruti Dev 010" pitchFamily="2" charset="0"/>
              </a:rPr>
              <a:t>k.k</a:t>
            </a:r>
            <a:r>
              <a:rPr lang="en-US" sz="3200" b="1" dirty="0" smtClean="0">
                <a:latin typeface="Kruti Dev 010" pitchFamily="2" charset="0"/>
              </a:rPr>
              <a:t> ds t:jrean </a:t>
            </a:r>
            <a:r>
              <a:rPr lang="en-US" sz="3200" b="1" dirty="0" err="1" smtClean="0">
                <a:latin typeface="Kruti Dev 010" pitchFamily="2" charset="0"/>
              </a:rPr>
              <a:t>cPpksa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r>
              <a:rPr lang="en-US" sz="3200" b="1" dirty="0" err="1" smtClean="0">
                <a:latin typeface="Kruti Dev 010" pitchFamily="2" charset="0"/>
              </a:rPr>
              <a:t>ij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br>
              <a:rPr lang="en-US" sz="3200" b="1" dirty="0" smtClean="0">
                <a:latin typeface="Kruti Dev 010" pitchFamily="2" charset="0"/>
              </a:rPr>
            </a:br>
            <a:r>
              <a:rPr lang="en-US" sz="3200" b="1" dirty="0" err="1" smtClean="0">
                <a:latin typeface="Kruti Dev 010" pitchFamily="2" charset="0"/>
              </a:rPr>
              <a:t>ohfM;ks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r>
              <a:rPr lang="en-US" sz="3200" b="1" dirty="0" err="1" smtClean="0">
                <a:latin typeface="Kruti Dev 010" pitchFamily="2" charset="0"/>
              </a:rPr>
              <a:t>dk</a:t>
            </a:r>
            <a:r>
              <a:rPr lang="en-US" sz="3200" b="1" dirty="0" smtClean="0">
                <a:latin typeface="Kruti Dev 010" pitchFamily="2" charset="0"/>
              </a:rPr>
              <a:t> </a:t>
            </a:r>
            <a:r>
              <a:rPr lang="en-US" sz="3200" b="1" dirty="0" err="1" smtClean="0">
                <a:latin typeface="Kruti Dev 010" pitchFamily="2" charset="0"/>
              </a:rPr>
              <a:t>fyad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1585686"/>
            <a:ext cx="7524124" cy="272505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http://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haqcrc.org/our-work/training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en-I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62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90862"/>
            <a:ext cx="9144000" cy="61073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3300" b="1" dirty="0" err="1">
                <a:latin typeface="Kruti Dev 010" pitchFamily="2" charset="0"/>
              </a:rPr>
              <a:t>dkuwu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dk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mYya?ku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djus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okyk</a:t>
            </a:r>
            <a:r>
              <a:rPr lang="en-GB" sz="3300" b="1" dirty="0">
                <a:latin typeface="Kruti Dev 010" pitchFamily="2" charset="0"/>
              </a:rPr>
              <a:t> </a:t>
            </a:r>
            <a:r>
              <a:rPr lang="en-GB" sz="3300" b="1" dirty="0" err="1">
                <a:latin typeface="Kruti Dev 010" pitchFamily="2" charset="0"/>
              </a:rPr>
              <a:t>cPpk</a:t>
            </a:r>
            <a:r>
              <a:rPr lang="en-GB" sz="3300" b="1" dirty="0">
                <a:latin typeface="Kruti Dev 010" pitchFamily="2" charset="0"/>
              </a:rPr>
              <a:t> ¼</a:t>
            </a:r>
            <a:r>
              <a:rPr lang="en-GB" sz="3300" b="1" dirty="0">
                <a:latin typeface="Arial" panose="020B0604020202020204" pitchFamily="34" charset="0"/>
                <a:cs typeface="Arial" panose="020B0604020202020204" pitchFamily="34" charset="0"/>
              </a:rPr>
              <a:t>CCL</a:t>
            </a:r>
            <a:r>
              <a:rPr lang="en-GB" sz="3300" b="1" dirty="0">
                <a:latin typeface="Kruti Dev 010" pitchFamily="2" charset="0"/>
              </a:rPr>
              <a:t>½ ¼lsD’ku 13½%</a:t>
            </a:r>
            <a:endParaRPr lang="en-US" sz="33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1585686"/>
            <a:ext cx="7524124" cy="272505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,d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ftlus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le; </a:t>
            </a:r>
            <a:r>
              <a:rPr lang="en-GB" sz="2400" dirty="0" err="1" smtClean="0">
                <a:latin typeface="Kruti Dev 010" pitchFamily="2" charset="0"/>
              </a:rPr>
              <a:t>ftlus</a:t>
            </a:r>
            <a:r>
              <a:rPr lang="en-GB" sz="2400" dirty="0" smtClean="0">
                <a:latin typeface="Kruti Dev 010" pitchFamily="2" charset="0"/>
              </a:rPr>
              <a:t> 18 </a:t>
            </a:r>
            <a:r>
              <a:rPr lang="en-GB" sz="2400" dirty="0" err="1" smtClean="0">
                <a:latin typeface="Kruti Dev 010" pitchFamily="2" charset="0"/>
              </a:rPr>
              <a:t>o"kZ</a:t>
            </a:r>
            <a:r>
              <a:rPr lang="en-GB" sz="2400" dirty="0" smtClean="0">
                <a:latin typeface="Kruti Dev 010" pitchFamily="2" charset="0"/>
              </a:rPr>
              <a:t> dh </a:t>
            </a:r>
            <a:r>
              <a:rPr lang="en-GB" sz="2400" dirty="0" err="1" smtClean="0">
                <a:latin typeface="Kruti Dev 010" pitchFamily="2" charset="0"/>
              </a:rPr>
              <a:t>mez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iwjh</a:t>
            </a:r>
            <a:r>
              <a:rPr lang="en-GB" sz="2400" dirty="0" smtClean="0">
                <a:latin typeface="Kruti Dev 010" pitchFamily="2" charset="0"/>
              </a:rPr>
              <a:t> u dh </a:t>
            </a:r>
            <a:r>
              <a:rPr lang="en-GB" sz="2400" dirty="0" err="1" smtClean="0">
                <a:latin typeface="Kruti Dev 010" pitchFamily="2" charset="0"/>
              </a:rPr>
              <a:t>gksA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85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2238"/>
            <a:ext cx="9144000" cy="563562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 err="1" smtClean="0">
                <a:latin typeface="Kruti Dev 010" pitchFamily="2" charset="0"/>
              </a:rPr>
              <a:t>cPps</a:t>
            </a:r>
            <a:r>
              <a:rPr lang="en-US" sz="4000" b="1" dirty="0" smtClean="0">
                <a:latin typeface="Kruti Dev 010" pitchFamily="2" charset="0"/>
              </a:rPr>
              <a:t> dh </a:t>
            </a:r>
            <a:r>
              <a:rPr lang="en-US" sz="4000" b="1" dirty="0" err="1" smtClean="0">
                <a:latin typeface="Kruti Dev 010" pitchFamily="2" charset="0"/>
              </a:rPr>
              <a:t>ifjHkk"kk</a:t>
            </a:r>
            <a:endParaRPr lang="en-US" sz="4000" b="1" dirty="0">
              <a:latin typeface="Kruti Dev 010" pitchFamily="2" charset="0"/>
            </a:endParaRPr>
          </a:p>
        </p:txBody>
      </p:sp>
      <p:cxnSp>
        <p:nvCxnSpPr>
          <p:cNvPr id="11" name="Elbow Connector 10"/>
          <p:cNvCxnSpPr/>
          <p:nvPr/>
        </p:nvCxnSpPr>
        <p:spPr>
          <a:xfrm>
            <a:off x="843643" y="1922916"/>
            <a:ext cx="7431314" cy="3275013"/>
          </a:xfrm>
          <a:prstGeom prst="bentConnector3">
            <a:avLst/>
          </a:prstGeom>
          <a:ln w="1270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862921" y="2127091"/>
            <a:ext cx="33153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Kruti Dev 010" pitchFamily="2" charset="0"/>
              </a:rPr>
              <a:t>;</a:t>
            </a:r>
            <a:r>
              <a:rPr lang="en-US" sz="2400" dirty="0" err="1" smtClean="0">
                <a:latin typeface="Kruti Dev 010" pitchFamily="2" charset="0"/>
              </a:rPr>
              <a:t>wukbVsM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us'kUl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dUosa'ku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QkWj</a:t>
            </a:r>
            <a:r>
              <a:rPr lang="en-US" sz="2400" dirty="0">
                <a:latin typeface="Kruti Dev 010" pitchFamily="2" charset="0"/>
              </a:rPr>
              <a:t> n </a:t>
            </a:r>
            <a:r>
              <a:rPr lang="en-US" sz="2400" dirty="0" err="1">
                <a:latin typeface="Kruti Dev 010" pitchFamily="2" charset="0"/>
              </a:rPr>
              <a:t>jkbV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vkWQ</a:t>
            </a:r>
            <a:r>
              <a:rPr lang="en-US" sz="2400" dirty="0">
                <a:latin typeface="Kruti Dev 010" pitchFamily="2" charset="0"/>
              </a:rPr>
              <a:t> n </a:t>
            </a:r>
            <a:r>
              <a:rPr lang="en-US" sz="2400" dirty="0" err="1" smtClean="0">
                <a:latin typeface="Kruti Dev 010" pitchFamily="2" charset="0"/>
              </a:rPr>
              <a:t>fpYMªu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¼</a:t>
            </a:r>
            <a:r>
              <a:rPr lang="en-US" sz="2000" dirty="0"/>
              <a:t>UNCRC</a:t>
            </a:r>
            <a:r>
              <a:rPr lang="en-US" sz="2400" dirty="0">
                <a:latin typeface="Kruti Dev 010" pitchFamily="2" charset="0"/>
              </a:rPr>
              <a:t>½ </a:t>
            </a:r>
            <a:r>
              <a:rPr lang="en-US" sz="2400" dirty="0" smtClean="0">
                <a:latin typeface="Kruti Dev 010" pitchFamily="2" charset="0"/>
              </a:rPr>
              <a:t>¼</a:t>
            </a:r>
            <a:r>
              <a:rPr lang="en-US" sz="2400" dirty="0">
                <a:latin typeface="Kruti Dev 010" pitchFamily="2" charset="0"/>
              </a:rPr>
              <a:t>vuqPNsn 1½ ds </a:t>
            </a:r>
            <a:r>
              <a:rPr lang="en-US" sz="2400" dirty="0" err="1">
                <a:latin typeface="Kruti Dev 010" pitchFamily="2" charset="0"/>
              </a:rPr>
              <a:t>vuqlkj</a:t>
            </a:r>
            <a:r>
              <a:rPr lang="en-US" sz="2400" dirty="0">
                <a:latin typeface="Kruti Dev 010" pitchFamily="2" charset="0"/>
              </a:rPr>
              <a:t>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de </a:t>
            </a:r>
            <a:r>
              <a:rPr lang="en-US" sz="2400" dirty="0" err="1">
                <a:latin typeface="Kruti Dev 010" pitchFamily="2" charset="0"/>
              </a:rPr>
              <a:t>vk;q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O;fä</a:t>
            </a:r>
            <a:r>
              <a:rPr lang="en-US" sz="2400" dirty="0">
                <a:latin typeface="Kruti Dev 010" pitchFamily="2" charset="0"/>
              </a:rPr>
              <a:t> ds :</a:t>
            </a:r>
            <a:r>
              <a:rPr lang="en-US" sz="2400" dirty="0" err="1">
                <a:latin typeface="Kruti Dev 010" pitchFamily="2" charset="0"/>
              </a:rPr>
              <a:t>i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smtClean="0">
                <a:latin typeface="Kruti Dev 010" pitchFamily="2" charset="0"/>
              </a:rPr>
              <a:t>^</a:t>
            </a: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*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ifjHkkf"kr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62500" y="2443005"/>
            <a:ext cx="353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 err="1">
                <a:latin typeface="Kruti Dev 010" pitchFamily="2" charset="0"/>
              </a:rPr>
              <a:t>fd'kksj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U;k</a:t>
            </a:r>
            <a:r>
              <a:rPr lang="en-US" sz="2400" dirty="0">
                <a:latin typeface="Kruti Dev 010" pitchFamily="2" charset="0"/>
              </a:rPr>
              <a:t>; ¼cPpksa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kfu;e</a:t>
            </a:r>
            <a:r>
              <a:rPr lang="en-US" sz="2400" dirty="0">
                <a:latin typeface="Kruti Dev 010" pitchFamily="2" charset="0"/>
              </a:rPr>
              <a:t>] 2015½ /</a:t>
            </a:r>
            <a:r>
              <a:rPr lang="en-US" sz="2400" dirty="0" err="1">
                <a:latin typeface="Kruti Dev 010" pitchFamily="2" charset="0"/>
              </a:rPr>
              <a:t>kkjk</a:t>
            </a:r>
            <a:r>
              <a:rPr lang="en-US" sz="2400" dirty="0">
                <a:latin typeface="Kruti Dev 010" pitchFamily="2" charset="0"/>
              </a:rPr>
              <a:t> 2 ¼12½] ;g </a:t>
            </a:r>
            <a:r>
              <a:rPr lang="en-US" sz="2400" dirty="0" err="1">
                <a:latin typeface="Kruti Dev 010" pitchFamily="2" charset="0"/>
              </a:rPr>
              <a:t>crkrk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</a:t>
            </a:r>
            <a:r>
              <a:rPr lang="en-US" sz="2400" dirty="0">
                <a:latin typeface="Kruti Dev 010" pitchFamily="2" charset="0"/>
              </a:rPr>
              <a:t> ,d ^</a:t>
            </a: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*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,d </a:t>
            </a:r>
            <a:r>
              <a:rPr lang="en-US" sz="2400" dirty="0" err="1" smtClean="0">
                <a:latin typeface="Kruti Dev 010" pitchFamily="2" charset="0"/>
              </a:rPr>
              <a:t>O;fDr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ftlus</a:t>
            </a:r>
            <a:r>
              <a:rPr lang="en-US" sz="2400" dirty="0">
                <a:latin typeface="Kruti Dev 010" pitchFamily="2" charset="0"/>
              </a:rPr>
              <a:t> 18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vk;q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45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39805"/>
            <a:ext cx="9144000" cy="64546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4000" b="1" dirty="0">
                <a:latin typeface="Kruti Dev 010" pitchFamily="2" charset="0"/>
              </a:rPr>
              <a:t>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t:jrean </a:t>
            </a:r>
            <a:r>
              <a:rPr lang="en-GB" sz="4000" b="1" dirty="0" err="1">
                <a:latin typeface="Kruti Dev 010" pitchFamily="2" charset="0"/>
              </a:rPr>
              <a:t>cPpk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smtClean="0">
                <a:latin typeface="Kruti Dev 010" pitchFamily="2" charset="0"/>
              </a:rPr>
              <a:t>¼</a:t>
            </a:r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GB" sz="4000" b="1" dirty="0" smtClean="0">
                <a:latin typeface="Kruti Dev 010" pitchFamily="2" charset="0"/>
              </a:rPr>
              <a:t>½ </a:t>
            </a:r>
            <a:r>
              <a:rPr lang="en-GB" sz="4000" b="1" dirty="0">
                <a:latin typeface="Kruti Dev 010" pitchFamily="2" charset="0"/>
              </a:rPr>
              <a:t>¼lsD’ku 14½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" t="13748" r="1004" b="16912"/>
          <a:stretch/>
        </p:blipFill>
        <p:spPr>
          <a:xfrm>
            <a:off x="1113614" y="1627093"/>
            <a:ext cx="6916771" cy="5163671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687923" y="1211415"/>
            <a:ext cx="5465910" cy="41568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ns[</a:t>
            </a:r>
            <a:r>
              <a:rPr lang="en-GB" sz="24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kjs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[k </a:t>
            </a:r>
            <a:r>
              <a:rPr lang="en-GB" sz="24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vkSj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</a:t>
            </a:r>
            <a:r>
              <a:rPr lang="en-GB" sz="24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laj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{</a:t>
            </a:r>
            <a:r>
              <a:rPr lang="en-GB" sz="24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k.k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ds t:jrean </a:t>
            </a:r>
            <a:r>
              <a:rPr lang="en-GB" sz="2400" b="1" dirty="0" err="1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cPps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 ¼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Kruti Dev 010" pitchFamily="2" charset="0"/>
              </a:rPr>
              <a:t>½</a:t>
            </a:r>
            <a:endParaRPr lang="en-IN" sz="2400" b="1" dirty="0">
              <a:solidFill>
                <a:schemeClr val="accent6">
                  <a:lumMod val="75000"/>
                </a:schemeClr>
              </a:solidFill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24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63968"/>
            <a:ext cx="9144000" cy="892479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dirty="0" smtClean="0">
                <a:latin typeface="Kruti Dev 010" pitchFamily="2" charset="0"/>
              </a:rPr>
              <a:t>l= 3&amp; </a:t>
            </a:r>
            <a:r>
              <a:rPr lang="en-GB" sz="4000" b="1" dirty="0" err="1" smtClean="0">
                <a:latin typeface="Kruti Dev 010" pitchFamily="2" charset="0"/>
              </a:rPr>
              <a:t>cky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fy</a:t>
            </a:r>
            <a:r>
              <a:rPr lang="en-GB" sz="4000" b="1" dirty="0">
                <a:latin typeface="Kruti Dev 010" pitchFamily="2" charset="0"/>
              </a:rPr>
              <a:t>, </a:t>
            </a:r>
            <a:r>
              <a:rPr lang="en-GB" sz="4000" b="1" dirty="0" err="1">
                <a:latin typeface="Kruti Dev 010" pitchFamily="2" charset="0"/>
              </a:rPr>
              <a:t>dkuwuh</a:t>
            </a:r>
            <a:r>
              <a:rPr lang="en-GB" sz="4000" b="1" dirty="0">
                <a:latin typeface="Kruti Dev 010" pitchFamily="2" charset="0"/>
              </a:rPr>
              <a:t> &lt;</a:t>
            </a:r>
            <a:r>
              <a:rPr lang="en-GB" sz="4000" b="1" dirty="0" err="1" smtClean="0">
                <a:latin typeface="Kruti Dev 010" pitchFamily="2" charset="0"/>
              </a:rPr>
              <a:t>kapk</a:t>
            </a:r>
            <a:endParaRPr lang="en-GB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2233387"/>
            <a:ext cx="7524124" cy="203381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mÌs</a:t>
            </a:r>
            <a:r>
              <a:rPr lang="en-GB" sz="2400" b="1" dirty="0">
                <a:latin typeface="Kruti Dev 010" pitchFamily="2" charset="0"/>
              </a:rPr>
              <a:t>';%</a:t>
            </a:r>
            <a:endParaRPr lang="en-GB" sz="24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l</a:t>
            </a:r>
            <a:r>
              <a:rPr lang="en-GB" sz="2400" dirty="0">
                <a:latin typeface="Kruti Dev 010" pitchFamily="2" charset="0"/>
              </a:rPr>
              <a:t>= ds </a:t>
            </a:r>
            <a:r>
              <a:rPr lang="en-GB" sz="2400" dirty="0" err="1">
                <a:latin typeface="Kruti Dev 010" pitchFamily="2" charset="0"/>
              </a:rPr>
              <a:t>var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izfrHkkxh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ik,axs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Hkkjr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lafo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kj.k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fn’kk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kUr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ekSfyd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14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9498"/>
            <a:ext cx="9144000" cy="61073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4000" b="1" dirty="0" err="1">
                <a:latin typeface="Kruti Dev 010" pitchFamily="2" charset="0"/>
              </a:rPr>
              <a:t>Hkkjr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smtClean="0">
                <a:latin typeface="Kruti Dev 010" pitchFamily="2" charset="0"/>
              </a:rPr>
              <a:t>}</a:t>
            </a:r>
            <a:r>
              <a:rPr lang="en-GB" sz="4000" b="1" dirty="0" err="1" smtClean="0">
                <a:latin typeface="Kruti Dev 010" pitchFamily="2" charset="0"/>
              </a:rPr>
              <a:t>kjk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UNCRC</a:t>
            </a:r>
            <a:r>
              <a:rPr lang="en-GB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 smtClean="0">
                <a:latin typeface="Kruti Dev 010" pitchFamily="2" charset="0"/>
                <a:cs typeface="Arial" panose="020B0604020202020204" pitchFamily="34" charset="0"/>
              </a:rPr>
              <a:t>dk</a:t>
            </a:r>
            <a:r>
              <a:rPr lang="en-GB" sz="4000" b="1" dirty="0" smtClean="0">
                <a:latin typeface="Kruti Dev 010" pitchFamily="2" charset="0"/>
                <a:cs typeface="Arial" panose="020B0604020202020204" pitchFamily="34" charset="0"/>
              </a:rPr>
              <a:t> </a:t>
            </a:r>
            <a:r>
              <a:rPr lang="en-GB" sz="4000" b="1" dirty="0" err="1" smtClean="0">
                <a:latin typeface="Kruti Dev 010" pitchFamily="2" charset="0"/>
                <a:cs typeface="Arial" panose="020B0604020202020204" pitchFamily="34" charset="0"/>
              </a:rPr>
              <a:t>leFkZu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1559858"/>
            <a:ext cx="7524124" cy="3644153"/>
          </a:xfrm>
          <a:prstGeom prst="rect">
            <a:avLst/>
          </a:prstGeom>
        </p:spPr>
        <p:txBody>
          <a:bodyPr/>
          <a:lstStyle/>
          <a:p>
            <a:r>
              <a:rPr lang="en-US" sz="2400" dirty="0" err="1" smtClean="0">
                <a:latin typeface="Kruti Dev 010" pitchFamily="2" charset="0"/>
              </a:rPr>
              <a:t>la;qDr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jk"V</a:t>
            </a:r>
            <a:r>
              <a:rPr lang="en-US" sz="2400" dirty="0" smtClean="0">
                <a:latin typeface="Kruti Dev 010" pitchFamily="2" charset="0"/>
              </a:rPr>
              <a:t>ª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lEesyu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UNCRC</a:t>
            </a:r>
            <a:r>
              <a:rPr lang="en-US" sz="2400" dirty="0" smtClean="0">
                <a:latin typeface="Kruti Dev 010" pitchFamily="2" charset="0"/>
              </a:rPr>
              <a:t>½ 2 </a:t>
            </a:r>
            <a:r>
              <a:rPr lang="en-US" sz="2400" dirty="0" err="1" smtClean="0">
                <a:latin typeface="Kruti Dev 010" pitchFamily="2" charset="0"/>
              </a:rPr>
              <a:t>flrEcj</a:t>
            </a:r>
            <a:r>
              <a:rPr lang="en-US" sz="2400" dirty="0" smtClean="0">
                <a:latin typeface="Kruti Dev 010" pitchFamily="2" charset="0"/>
              </a:rPr>
              <a:t> 1990 ls </a:t>
            </a:r>
            <a:r>
              <a:rPr lang="en-US" sz="2400" dirty="0" err="1" smtClean="0">
                <a:latin typeface="Kruti Dev 010" pitchFamily="2" charset="0"/>
              </a:rPr>
              <a:t>izHkko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,d </a:t>
            </a:r>
            <a:r>
              <a:rPr lang="en-US" sz="2400" dirty="0" err="1" smtClean="0">
                <a:latin typeface="Kruti Dev 010" pitchFamily="2" charset="0"/>
              </a:rPr>
              <a:t>O;kid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vUrjkZ"Vªh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ukxfjd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lkaLÑfrd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vkfFkZd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jktuSfrd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lkekftd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fooj.k</a:t>
            </a:r>
            <a:r>
              <a:rPr lang="en-GB" sz="2400" dirty="0" smtClean="0">
                <a:latin typeface="Kruti Dev 010" pitchFamily="2" charset="0"/>
              </a:rPr>
              <a:t> 54 </a:t>
            </a:r>
            <a:r>
              <a:rPr lang="en-GB" sz="2400" dirty="0" err="1">
                <a:latin typeface="Kruti Dev 010" pitchFamily="2" charset="0"/>
              </a:rPr>
              <a:t>vkfVZdYl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Hkkjr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us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UNCRC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] 11 </a:t>
            </a:r>
            <a:r>
              <a:rPr lang="en-GB" sz="2400" dirty="0" err="1">
                <a:latin typeface="Kruti Dev 010" pitchFamily="2" charset="0"/>
              </a:rPr>
              <a:t>fnlEcj</a:t>
            </a:r>
            <a:r>
              <a:rPr lang="en-GB" sz="2400" dirty="0">
                <a:latin typeface="Kruti Dev 010" pitchFamily="2" charset="0"/>
              </a:rPr>
              <a:t> 1992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leFkZu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vkfVZdyksa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lger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gksrs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vkfVZdyksa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of.kZr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Je ls </a:t>
            </a:r>
            <a:r>
              <a:rPr lang="en-GB" sz="2400" dirty="0" err="1">
                <a:latin typeface="Kruti Dev 010" pitchFamily="2" charset="0"/>
              </a:rPr>
              <a:t>tqM+h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dqN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NksM+dj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lqfuf’pr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dfVc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dhA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49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7403"/>
            <a:ext cx="9144000" cy="109696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b="1" dirty="0" err="1">
                <a:latin typeface="Kruti Dev 010" pitchFamily="2" charset="0"/>
              </a:rPr>
              <a:t>Hkkjr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lafo</a:t>
            </a:r>
            <a:r>
              <a:rPr lang="en-US" sz="3600" b="1" dirty="0">
                <a:latin typeface="Kruti Dev 010" pitchFamily="2" charset="0"/>
              </a:rPr>
              <a:t>/</a:t>
            </a:r>
            <a:r>
              <a:rPr lang="en-US" sz="3600" b="1" dirty="0" err="1">
                <a:latin typeface="Kruti Dev 010" pitchFamily="2" charset="0"/>
              </a:rPr>
              <a:t>kku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vuqlkj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cPpksa</a:t>
            </a:r>
            <a:r>
              <a:rPr lang="en-US" sz="3600" b="1" dirty="0">
                <a:latin typeface="Kruti Dev 010" pitchFamily="2" charset="0"/>
              </a:rPr>
              <a:t> dh j{</a:t>
            </a:r>
            <a:r>
              <a:rPr lang="en-US" sz="3600" b="1" dirty="0" err="1">
                <a:latin typeface="Kruti Dev 010" pitchFamily="2" charset="0"/>
              </a:rPr>
              <a:t>kk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fy</a:t>
            </a:r>
            <a:r>
              <a:rPr lang="en-US" sz="3600" b="1" dirty="0">
                <a:latin typeface="Kruti Dev 010" pitchFamily="2" charset="0"/>
              </a:rPr>
              <a:t>, </a:t>
            </a:r>
            <a:r>
              <a:rPr lang="en-US" sz="3600" b="1" dirty="0" err="1">
                <a:latin typeface="Kruti Dev 010" pitchFamily="2" charset="0"/>
              </a:rPr>
              <a:t>ekSfyd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vf</a:t>
            </a:r>
            <a:r>
              <a:rPr lang="en-US" sz="3600" b="1" dirty="0">
                <a:latin typeface="Kruti Dev 010" pitchFamily="2" charset="0"/>
              </a:rPr>
              <a:t>/</a:t>
            </a:r>
            <a:r>
              <a:rPr lang="en-US" sz="3600" b="1" dirty="0" err="1">
                <a:latin typeface="Kruti Dev 010" pitchFamily="2" charset="0"/>
              </a:rPr>
              <a:t>kdkj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funsZ'kd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fl</a:t>
            </a:r>
            <a:r>
              <a:rPr lang="en-US" sz="3600" b="1" dirty="0">
                <a:latin typeface="Kruti Dev 010" pitchFamily="2" charset="0"/>
              </a:rPr>
              <a:t>)</a:t>
            </a:r>
            <a:r>
              <a:rPr lang="en-US" sz="3600" b="1" dirty="0" err="1">
                <a:latin typeface="Kruti Dev 010" pitchFamily="2" charset="0"/>
              </a:rPr>
              <a:t>kar</a:t>
            </a:r>
            <a:endParaRPr lang="en-US" sz="4800" b="1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1828" y="2345129"/>
            <a:ext cx="7053943" cy="35124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01485" y="1961540"/>
            <a:ext cx="6734628" cy="382243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cPpksa</a:t>
            </a:r>
            <a:r>
              <a:rPr lang="en-US" sz="2400" b="1" dirty="0">
                <a:latin typeface="Kruti Dev 010" pitchFamily="2" charset="0"/>
              </a:rPr>
              <a:t> ls </a:t>
            </a:r>
            <a:r>
              <a:rPr lang="en-US" sz="2400" b="1" dirty="0" err="1">
                <a:latin typeface="Kruti Dev 010" pitchFamily="2" charset="0"/>
              </a:rPr>
              <a:t>lacaf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kr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ekSfyd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vf</a:t>
            </a:r>
            <a:r>
              <a:rPr lang="en-US" sz="2400" b="1" dirty="0" smtClean="0">
                <a:latin typeface="Kruti Dev 010" pitchFamily="2" charset="0"/>
              </a:rPr>
              <a:t>/</a:t>
            </a:r>
            <a:r>
              <a:rPr lang="en-US" sz="2400" b="1" dirty="0" err="1" smtClean="0">
                <a:latin typeface="Kruti Dev 010" pitchFamily="2" charset="0"/>
              </a:rPr>
              <a:t>kdkj</a:t>
            </a:r>
            <a:endParaRPr lang="en-US" sz="2400" b="1" dirty="0" smtClean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vuqPNsn</a:t>
            </a:r>
            <a:r>
              <a:rPr lang="en-US" sz="2400" b="1" dirty="0">
                <a:latin typeface="Kruti Dev 010" pitchFamily="2" charset="0"/>
              </a:rPr>
              <a:t> 15 ¼3</a:t>
            </a:r>
            <a:r>
              <a:rPr lang="en-US" sz="2400" b="1" dirty="0" smtClean="0">
                <a:latin typeface="Kruti Dev 010" pitchFamily="2" charset="0"/>
              </a:rPr>
              <a:t>½&amp; </a:t>
            </a:r>
            <a:r>
              <a:rPr lang="en-US" sz="2400" dirty="0" err="1">
                <a:latin typeface="Kruti Dev 010" pitchFamily="2" charset="0"/>
              </a:rPr>
              <a:t>jkT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çko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kku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pkfg,A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vuqPNsn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21&amp; </a:t>
            </a:r>
            <a:r>
              <a:rPr lang="en-US" sz="2400" dirty="0" smtClean="0">
                <a:latin typeface="Kruti Dev 010" pitchFamily="2" charset="0"/>
              </a:rPr>
              <a:t>6&amp;14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</a:t>
            </a:r>
            <a:r>
              <a:rPr lang="en-US" sz="2400" dirty="0" smtClean="0">
                <a:latin typeface="Kruti Dev 010" pitchFamily="2" charset="0"/>
              </a:rPr>
              <a:t>%’</a:t>
            </a:r>
            <a:r>
              <a:rPr lang="en-US" sz="2400" dirty="0" err="1" smtClean="0">
                <a:latin typeface="Kruti Dev 010" pitchFamily="2" charset="0"/>
              </a:rPr>
              <a:t>kqYd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vfuok;Z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f'k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kkA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vuqPNsn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smtClean="0">
                <a:latin typeface="Kruti Dev 010" pitchFamily="2" charset="0"/>
              </a:rPr>
              <a:t>23&amp;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lfgr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ekuo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rLdjh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çfrca</a:t>
            </a:r>
            <a:r>
              <a:rPr lang="en-US" sz="2400" dirty="0" smtClean="0">
                <a:latin typeface="Kruti Dev 010" pitchFamily="2" charset="0"/>
              </a:rPr>
              <a:t>/kA</a:t>
            </a: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vuqPNsn</a:t>
            </a:r>
            <a:r>
              <a:rPr lang="en-US" sz="2400" b="1" dirty="0">
                <a:latin typeface="Kruti Dev 010" pitchFamily="2" charset="0"/>
              </a:rPr>
              <a:t> 24&amp; </a:t>
            </a:r>
            <a:r>
              <a:rPr lang="en-US" sz="2400" dirty="0">
                <a:latin typeface="Kruti Dev 010" pitchFamily="2" charset="0"/>
              </a:rPr>
              <a:t>14 </a:t>
            </a:r>
            <a:r>
              <a:rPr lang="en-US" sz="2400" dirty="0" err="1">
                <a:latin typeface="Kruti Dev 010" pitchFamily="2" charset="0"/>
              </a:rPr>
              <a:t>o"kZ</a:t>
            </a:r>
            <a:r>
              <a:rPr lang="en-US" sz="2400" dirty="0">
                <a:latin typeface="Kruti Dev 010" pitchFamily="2" charset="0"/>
              </a:rPr>
              <a:t> ls de </a:t>
            </a:r>
            <a:r>
              <a:rPr lang="en-US" sz="2400" dirty="0" err="1">
                <a:latin typeface="Kruti Dev 010" pitchFamily="2" charset="0"/>
              </a:rPr>
              <a:t>vk;q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dksbZ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tksf</a:t>
            </a:r>
            <a:r>
              <a:rPr lang="en-US" sz="2400" dirty="0">
                <a:latin typeface="Kruti Dev 010" pitchFamily="2" charset="0"/>
              </a:rPr>
              <a:t>[</a:t>
            </a:r>
            <a:r>
              <a:rPr lang="en-US" sz="2400" dirty="0" err="1">
                <a:latin typeface="Kruti Dev 010" pitchFamily="2" charset="0"/>
              </a:rPr>
              <a:t>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Hkjs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O;olk</a:t>
            </a:r>
            <a:r>
              <a:rPr lang="en-US" sz="2400" dirty="0">
                <a:latin typeface="Kruti Dev 010" pitchFamily="2" charset="0"/>
              </a:rPr>
              <a:t>;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'</a:t>
            </a:r>
            <a:r>
              <a:rPr lang="en-US" sz="2400" dirty="0" err="1" smtClean="0">
                <a:latin typeface="Kruti Dev 010" pitchFamily="2" charset="0"/>
              </a:rPr>
              <a:t>kkfey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endParaRPr lang="en-IN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7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7403"/>
            <a:ext cx="9144000" cy="109696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b="1" dirty="0" err="1">
                <a:latin typeface="Kruti Dev 010" pitchFamily="2" charset="0"/>
              </a:rPr>
              <a:t>Hkkjr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lafo</a:t>
            </a:r>
            <a:r>
              <a:rPr lang="en-US" sz="3600" b="1" dirty="0">
                <a:latin typeface="Kruti Dev 010" pitchFamily="2" charset="0"/>
              </a:rPr>
              <a:t>/</a:t>
            </a:r>
            <a:r>
              <a:rPr lang="en-US" sz="3600" b="1" dirty="0" err="1">
                <a:latin typeface="Kruti Dev 010" pitchFamily="2" charset="0"/>
              </a:rPr>
              <a:t>kku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vuqlkj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cPpksa</a:t>
            </a:r>
            <a:r>
              <a:rPr lang="en-US" sz="3600" b="1" dirty="0">
                <a:latin typeface="Kruti Dev 010" pitchFamily="2" charset="0"/>
              </a:rPr>
              <a:t> dh j{</a:t>
            </a:r>
            <a:r>
              <a:rPr lang="en-US" sz="3600" b="1" dirty="0" err="1">
                <a:latin typeface="Kruti Dev 010" pitchFamily="2" charset="0"/>
              </a:rPr>
              <a:t>kk</a:t>
            </a:r>
            <a:r>
              <a:rPr lang="en-US" sz="3600" b="1" dirty="0">
                <a:latin typeface="Kruti Dev 010" pitchFamily="2" charset="0"/>
              </a:rPr>
              <a:t> ds </a:t>
            </a:r>
            <a:r>
              <a:rPr lang="en-US" sz="3600" b="1" dirty="0" err="1">
                <a:latin typeface="Kruti Dev 010" pitchFamily="2" charset="0"/>
              </a:rPr>
              <a:t>fy</a:t>
            </a:r>
            <a:r>
              <a:rPr lang="en-US" sz="3600" b="1" dirty="0">
                <a:latin typeface="Kruti Dev 010" pitchFamily="2" charset="0"/>
              </a:rPr>
              <a:t>, </a:t>
            </a:r>
            <a:r>
              <a:rPr lang="en-US" sz="3600" b="1" dirty="0" err="1">
                <a:latin typeface="Kruti Dev 010" pitchFamily="2" charset="0"/>
              </a:rPr>
              <a:t>ekSfyd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vf</a:t>
            </a:r>
            <a:r>
              <a:rPr lang="en-US" sz="3600" b="1" dirty="0">
                <a:latin typeface="Kruti Dev 010" pitchFamily="2" charset="0"/>
              </a:rPr>
              <a:t>/</a:t>
            </a:r>
            <a:r>
              <a:rPr lang="en-US" sz="3600" b="1" dirty="0" err="1">
                <a:latin typeface="Kruti Dev 010" pitchFamily="2" charset="0"/>
              </a:rPr>
              <a:t>kdkj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funsZ'kd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fl</a:t>
            </a:r>
            <a:r>
              <a:rPr lang="en-US" sz="3600" b="1" dirty="0">
                <a:latin typeface="Kruti Dev 010" pitchFamily="2" charset="0"/>
              </a:rPr>
              <a:t>)</a:t>
            </a:r>
            <a:r>
              <a:rPr lang="en-US" sz="3600" b="1" dirty="0" err="1">
                <a:latin typeface="Kruti Dev 010" pitchFamily="2" charset="0"/>
              </a:rPr>
              <a:t>kar</a:t>
            </a:r>
            <a:endParaRPr lang="en-US" sz="4800" b="1" dirty="0"/>
          </a:p>
        </p:txBody>
      </p:sp>
      <p:sp>
        <p:nvSpPr>
          <p:cNvPr id="4" name="Rectangle 3"/>
          <p:cNvSpPr/>
          <p:nvPr/>
        </p:nvSpPr>
        <p:spPr>
          <a:xfrm>
            <a:off x="1035013" y="2521372"/>
            <a:ext cx="7053943" cy="340579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397871" y="2102679"/>
            <a:ext cx="6734628" cy="38224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cPpksa</a:t>
            </a:r>
            <a:r>
              <a:rPr lang="en-US" sz="2400" b="1" dirty="0">
                <a:latin typeface="Kruti Dev 010" pitchFamily="2" charset="0"/>
              </a:rPr>
              <a:t> ls </a:t>
            </a:r>
            <a:r>
              <a:rPr lang="en-US" sz="2400" b="1" dirty="0" err="1">
                <a:latin typeface="Kruti Dev 010" pitchFamily="2" charset="0"/>
              </a:rPr>
              <a:t>lacaf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kr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funsZ’kkRed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fl</a:t>
            </a:r>
            <a:r>
              <a:rPr lang="en-US" sz="2400" b="1" dirty="0" smtClean="0">
                <a:latin typeface="Kruti Dev 010" pitchFamily="2" charset="0"/>
              </a:rPr>
              <a:t>)</a:t>
            </a:r>
            <a:r>
              <a:rPr lang="en-US" sz="2400" b="1" dirty="0" err="1" smtClean="0">
                <a:latin typeface="Kruti Dev 010" pitchFamily="2" charset="0"/>
              </a:rPr>
              <a:t>kar</a:t>
            </a:r>
            <a:endParaRPr lang="en-US" sz="2400" b="1" dirty="0" smtClean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>
                <a:latin typeface="Kruti Dev 010" pitchFamily="2" charset="0"/>
              </a:rPr>
              <a:t>vuqPNsn</a:t>
            </a:r>
            <a:r>
              <a:rPr lang="en-US" sz="2400" b="1" dirty="0">
                <a:latin typeface="Kruti Dev 010" pitchFamily="2" charset="0"/>
              </a:rPr>
              <a:t> 39 ¼bZ½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¼,Q½&amp;</a:t>
            </a:r>
            <a:r>
              <a:rPr lang="en-US" sz="2400" dirty="0">
                <a:latin typeface="Kruti Dev 010" pitchFamily="2" charset="0"/>
              </a:rPr>
              <a:t>jkT; dh </a:t>
            </a:r>
            <a:r>
              <a:rPr lang="en-US" sz="2400" dirty="0" err="1" smtClean="0">
                <a:latin typeface="Kruti Dev 010" pitchFamily="2" charset="0"/>
              </a:rPr>
              <a:t>uhfr;ka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slh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pkfg</a:t>
            </a:r>
            <a:r>
              <a:rPr lang="en-US" sz="2400" dirty="0" smtClean="0">
                <a:latin typeface="Kruti Dev 010" pitchFamily="2" charset="0"/>
              </a:rPr>
              <a:t>,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de </a:t>
            </a:r>
            <a:r>
              <a:rPr lang="en-US" sz="2400" dirty="0" err="1" smtClean="0">
                <a:latin typeface="Kruti Dev 010" pitchFamily="2" charset="0"/>
              </a:rPr>
              <a:t>vk;q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nsaA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b="1" dirty="0" err="1" smtClean="0">
                <a:latin typeface="Kruti Dev 010" pitchFamily="2" charset="0"/>
              </a:rPr>
              <a:t>vuqPNsn</a:t>
            </a:r>
            <a:r>
              <a:rPr lang="en-US" sz="2400" b="1" dirty="0" smtClean="0">
                <a:latin typeface="Kruti Dev 010" pitchFamily="2" charset="0"/>
              </a:rPr>
              <a:t> 45&amp; </a:t>
            </a:r>
            <a:r>
              <a:rPr lang="en-US" sz="2400" dirty="0" smtClean="0">
                <a:latin typeface="Kruti Dev 010" pitchFamily="2" charset="0"/>
              </a:rPr>
              <a:t>6 </a:t>
            </a:r>
            <a:r>
              <a:rPr lang="en-US" sz="2400" dirty="0" err="1">
                <a:latin typeface="Kruti Dev 010" pitchFamily="2" charset="0"/>
              </a:rPr>
              <a:t>lky</a:t>
            </a:r>
            <a:r>
              <a:rPr lang="en-US" sz="2400" dirty="0">
                <a:latin typeface="Kruti Dev 010" pitchFamily="2" charset="0"/>
              </a:rPr>
              <a:t> ls de </a:t>
            </a:r>
            <a:r>
              <a:rPr lang="en-US" sz="2400" dirty="0" err="1">
                <a:latin typeface="Kruti Dev 010" pitchFamily="2" charset="0"/>
              </a:rPr>
              <a:t>mez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lHkh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izkjafHkd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ckY;koLFkk</a:t>
            </a:r>
            <a:r>
              <a:rPr lang="en-US" sz="2400" dirty="0">
                <a:latin typeface="Kruti Dev 010" pitchFamily="2" charset="0"/>
              </a:rPr>
              <a:t> ns[</a:t>
            </a:r>
            <a:r>
              <a:rPr lang="en-US" sz="2400" dirty="0" err="1">
                <a:latin typeface="Kruti Dev 010" pitchFamily="2" charset="0"/>
              </a:rPr>
              <a:t>kjs</a:t>
            </a:r>
            <a:r>
              <a:rPr lang="en-US" sz="2400" dirty="0">
                <a:latin typeface="Kruti Dev 010" pitchFamily="2" charset="0"/>
              </a:rPr>
              <a:t>[k </a:t>
            </a:r>
            <a:r>
              <a:rPr lang="en-US" sz="2400" dirty="0" err="1">
                <a:latin typeface="Kruti Dev 010" pitchFamily="2" charset="0"/>
              </a:rPr>
              <a:t>rFkk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f’k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nsus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izko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kkuA</a:t>
            </a:r>
            <a:endParaRPr lang="en-US" sz="2400" dirty="0" smtClean="0">
              <a:latin typeface="Kruti Dev 010" pitchFamily="2" charset="0"/>
            </a:endParaRPr>
          </a:p>
          <a:p>
            <a:pPr marL="0" lv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1" dirty="0" err="1" smtClean="0">
                <a:latin typeface="Kruti Dev 010" pitchFamily="2" charset="0"/>
              </a:rPr>
              <a:t>vuqPNsn</a:t>
            </a:r>
            <a:r>
              <a:rPr lang="en-US" sz="2400" b="1" dirty="0" smtClean="0">
                <a:latin typeface="Kruti Dev 010" pitchFamily="2" charset="0"/>
              </a:rPr>
              <a:t> 51&amp; </a:t>
            </a:r>
            <a:r>
              <a:rPr lang="en-US" sz="2400" dirty="0" smtClean="0">
                <a:latin typeface="Kruti Dev 010" pitchFamily="2" charset="0"/>
              </a:rPr>
              <a:t>6&amp;14 </a:t>
            </a:r>
            <a:r>
              <a:rPr lang="en-US" sz="2400" dirty="0" err="1" smtClean="0">
                <a:latin typeface="Kruti Dev 010" pitchFamily="2" charset="0"/>
              </a:rPr>
              <a:t>o"kZ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vk;q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ekrk&amp;firk</a:t>
            </a:r>
            <a:r>
              <a:rPr lang="en-US" sz="2400" dirty="0" smtClean="0">
                <a:latin typeface="Kruti Dev 010" pitchFamily="2" charset="0"/>
              </a:rPr>
              <a:t>@ </a:t>
            </a:r>
            <a:r>
              <a:rPr lang="en-US" sz="2400" dirty="0" err="1" smtClean="0">
                <a:latin typeface="Kruti Dev 010" pitchFamily="2" charset="0"/>
              </a:rPr>
              <a:t>vfHkHkkod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dÙkZO</a:t>
            </a:r>
            <a:r>
              <a:rPr lang="en-US" sz="2400" dirty="0" smtClean="0">
                <a:latin typeface="Kruti Dev 010" pitchFamily="2" charset="0"/>
              </a:rPr>
              <a:t>; ;g </a:t>
            </a:r>
            <a:r>
              <a:rPr lang="en-US" sz="2400" dirty="0" err="1" smtClean="0">
                <a:latin typeface="Kruti Dev 010" pitchFamily="2" charset="0"/>
              </a:rPr>
              <a:t>uSfrd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drZO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f’k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izkIr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djus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volj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iznku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djsaA</a:t>
            </a:r>
            <a:endParaRPr lang="en-IN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50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23627"/>
            <a:ext cx="9144000" cy="61073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4000" b="1" dirty="0" err="1" smtClean="0">
                <a:latin typeface="Kruti Dev 010" pitchFamily="2" charset="0"/>
              </a:rPr>
              <a:t>Hkkx</a:t>
            </a:r>
            <a:r>
              <a:rPr lang="en-GB" sz="4000" b="1" dirty="0" smtClean="0">
                <a:latin typeface="Kruti Dev 010" pitchFamily="2" charset="0"/>
              </a:rPr>
              <a:t> 3-2&amp; </a:t>
            </a:r>
            <a:r>
              <a:rPr lang="en-GB" sz="4000" b="1" dirty="0" err="1" smtClean="0">
                <a:latin typeface="Kruti Dev 010" pitchFamily="2" charset="0"/>
              </a:rPr>
              <a:t>Hkkjr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esa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dkuwu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2233387"/>
            <a:ext cx="7524124" cy="203381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mÌs</a:t>
            </a:r>
            <a:r>
              <a:rPr lang="en-GB" sz="2400" b="1" dirty="0">
                <a:latin typeface="Kruti Dev 010" pitchFamily="2" charset="0"/>
              </a:rPr>
              <a:t>';%</a:t>
            </a:r>
          </a:p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l= ds </a:t>
            </a:r>
            <a:r>
              <a:rPr lang="en-GB" sz="2400" dirty="0" err="1">
                <a:latin typeface="Kruti Dev 010" pitchFamily="2" charset="0"/>
              </a:rPr>
              <a:t>var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izfrHkkxh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ik,axs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%</a:t>
            </a:r>
          </a:p>
          <a:p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¼cPpksa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2015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fo’ks"krk,a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89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04309"/>
            <a:ext cx="9144000" cy="77145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3200" b="1" dirty="0" err="1">
                <a:latin typeface="Kruti Dev 010" pitchFamily="2" charset="0"/>
              </a:rPr>
              <a:t>fd’kksj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U;k</a:t>
            </a:r>
            <a:r>
              <a:rPr lang="en-GB" sz="3200" b="1" dirty="0">
                <a:latin typeface="Kruti Dev 010" pitchFamily="2" charset="0"/>
              </a:rPr>
              <a:t>; ¼cPpksa dh ns[</a:t>
            </a:r>
            <a:r>
              <a:rPr lang="en-GB" sz="3200" b="1" dirty="0" err="1">
                <a:latin typeface="Kruti Dev 010" pitchFamily="2" charset="0"/>
              </a:rPr>
              <a:t>kjs</a:t>
            </a:r>
            <a:r>
              <a:rPr lang="en-GB" sz="3200" b="1" dirty="0">
                <a:latin typeface="Kruti Dev 010" pitchFamily="2" charset="0"/>
              </a:rPr>
              <a:t>[k </a:t>
            </a:r>
            <a:r>
              <a:rPr lang="en-GB" sz="3200" b="1" dirty="0" err="1">
                <a:latin typeface="Kruti Dev 010" pitchFamily="2" charset="0"/>
              </a:rPr>
              <a:t>vkSj</a:t>
            </a:r>
            <a:r>
              <a:rPr lang="en-GB" sz="3200" b="1" dirty="0">
                <a:latin typeface="Kruti Dev 010" pitchFamily="2" charset="0"/>
              </a:rPr>
              <a:t> </a:t>
            </a:r>
            <a:r>
              <a:rPr lang="en-GB" sz="3200" b="1" dirty="0" err="1">
                <a:latin typeface="Kruti Dev 010" pitchFamily="2" charset="0"/>
              </a:rPr>
              <a:t>laj</a:t>
            </a:r>
            <a:r>
              <a:rPr lang="en-GB" sz="3200" b="1" dirty="0">
                <a:latin typeface="Kruti Dev 010" pitchFamily="2" charset="0"/>
              </a:rPr>
              <a:t>{k.k½ </a:t>
            </a:r>
            <a:r>
              <a:rPr lang="en-GB" sz="3200" b="1" dirty="0" err="1">
                <a:latin typeface="Kruti Dev 010" pitchFamily="2" charset="0"/>
              </a:rPr>
              <a:t>vf</a:t>
            </a:r>
            <a:r>
              <a:rPr lang="en-GB" sz="3200" b="1" dirty="0">
                <a:latin typeface="Kruti Dev 010" pitchFamily="2" charset="0"/>
              </a:rPr>
              <a:t>/</a:t>
            </a:r>
            <a:r>
              <a:rPr lang="en-GB" sz="3200" b="1" dirty="0" err="1">
                <a:latin typeface="Kruti Dev 010" pitchFamily="2" charset="0"/>
              </a:rPr>
              <a:t>kfu;e</a:t>
            </a:r>
            <a:r>
              <a:rPr lang="en-GB" sz="3200" b="1" dirty="0">
                <a:latin typeface="Kruti Dev 010" pitchFamily="2" charset="0"/>
              </a:rPr>
              <a:t>] 2015</a:t>
            </a:r>
            <a:endParaRPr lang="en-US" sz="32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2233386"/>
            <a:ext cx="7524124" cy="252911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ifjp</a:t>
            </a:r>
            <a:r>
              <a:rPr lang="en-GB" sz="2400" b="1" dirty="0">
                <a:latin typeface="Kruti Dev 010" pitchFamily="2" charset="0"/>
              </a:rPr>
              <a:t>;</a:t>
            </a:r>
          </a:p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,d </a:t>
            </a:r>
            <a:r>
              <a:rPr lang="en-GB" sz="2400" dirty="0" err="1">
                <a:latin typeface="Kruti Dev 010" pitchFamily="2" charset="0"/>
              </a:rPr>
              <a:t>n’kd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2000 </a:t>
            </a:r>
            <a:r>
              <a:rPr lang="en-GB" sz="2400" dirty="0" err="1">
                <a:latin typeface="Kruti Dev 010" pitchFamily="2" charset="0"/>
              </a:rPr>
              <a:t>ykxw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FkkA</a:t>
            </a:r>
            <a:r>
              <a:rPr lang="en-GB" sz="2400" dirty="0">
                <a:latin typeface="Kruti Dev 010" pitchFamily="2" charset="0"/>
              </a:rPr>
              <a:t> ;|fi 2006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2011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blesa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la’kks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eqn~ns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mB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ftlls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gqvkA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¼cPpksa 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{k.k½ </a:t>
            </a:r>
            <a:r>
              <a:rPr lang="en-GB" sz="2400" dirty="0" err="1">
                <a:latin typeface="Kruti Dev 010" pitchFamily="2" charset="0"/>
              </a:rPr>
              <a:t>fcy</a:t>
            </a:r>
            <a:r>
              <a:rPr lang="en-GB" sz="2400" dirty="0">
                <a:latin typeface="Kruti Dev 010" pitchFamily="2" charset="0"/>
              </a:rPr>
              <a:t> 2015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laln</a:t>
            </a:r>
            <a:r>
              <a:rPr lang="en-GB" sz="2400" dirty="0">
                <a:latin typeface="Kruti Dev 010" pitchFamily="2" charset="0"/>
              </a:rPr>
              <a:t> us 22 </a:t>
            </a:r>
            <a:r>
              <a:rPr lang="en-GB" sz="2400" dirty="0" err="1">
                <a:latin typeface="Kruti Dev 010" pitchFamily="2" charset="0"/>
              </a:rPr>
              <a:t>fnlEcj</a:t>
            </a:r>
            <a:r>
              <a:rPr lang="en-GB" sz="2400" dirty="0">
                <a:latin typeface="Kruti Dev 010" pitchFamily="2" charset="0"/>
              </a:rPr>
              <a:t> 2015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fd;kA</a:t>
            </a:r>
            <a:r>
              <a:rPr lang="en-GB" sz="2400" dirty="0" smtClean="0">
                <a:latin typeface="Kruti Dev 010" pitchFamily="2" charset="0"/>
              </a:rPr>
              <a:t> 15 </a:t>
            </a:r>
            <a:r>
              <a:rPr lang="en-GB" sz="2400" dirty="0" err="1">
                <a:latin typeface="Kruti Dev 010" pitchFamily="2" charset="0"/>
              </a:rPr>
              <a:t>tuojh</a:t>
            </a:r>
            <a:r>
              <a:rPr lang="en-GB" sz="2400" dirty="0">
                <a:latin typeface="Kruti Dev 010" pitchFamily="2" charset="0"/>
              </a:rPr>
              <a:t> 2016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izHkkoh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ykxw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gqvkA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41288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dirty="0" err="1" smtClean="0">
                <a:latin typeface="Kruti Dev 010" pitchFamily="2" charset="0"/>
              </a:rPr>
              <a:t>fd'kksj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U;k</a:t>
            </a:r>
            <a:r>
              <a:rPr lang="en-US" sz="4000" b="1" dirty="0">
                <a:latin typeface="Kruti Dev 010" pitchFamily="2" charset="0"/>
              </a:rPr>
              <a:t>; ¼cPpksa dh </a:t>
            </a:r>
            <a:r>
              <a:rPr lang="en-US" sz="4000" b="1" dirty="0" smtClean="0">
                <a:latin typeface="Kruti Dev 010" pitchFamily="2" charset="0"/>
              </a:rPr>
              <a:t>ns[</a:t>
            </a:r>
            <a:r>
              <a:rPr lang="en-US" sz="4000" b="1" dirty="0" err="1" smtClean="0">
                <a:latin typeface="Kruti Dev 010" pitchFamily="2" charset="0"/>
              </a:rPr>
              <a:t>kjs</a:t>
            </a:r>
            <a:r>
              <a:rPr lang="en-US" sz="4000" b="1" dirty="0" smtClean="0">
                <a:latin typeface="Kruti Dev 010" pitchFamily="2" charset="0"/>
              </a:rPr>
              <a:t>[k </a:t>
            </a:r>
            <a:r>
              <a:rPr lang="en-US" sz="4000" b="1" dirty="0" err="1">
                <a:latin typeface="Kruti Dev 010" pitchFamily="2" charset="0"/>
              </a:rPr>
              <a:t>vkSj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laj</a:t>
            </a:r>
            <a:r>
              <a:rPr lang="en-US" sz="4000" b="1" dirty="0">
                <a:latin typeface="Kruti Dev 010" pitchFamily="2" charset="0"/>
              </a:rPr>
              <a:t>{k.k½ </a:t>
            </a:r>
            <a:r>
              <a:rPr lang="en-US" sz="4000" b="1" dirty="0" err="1">
                <a:latin typeface="Kruti Dev 010" pitchFamily="2" charset="0"/>
              </a:rPr>
              <a:t>vf</a:t>
            </a:r>
            <a:r>
              <a:rPr lang="en-US" sz="4000" b="1" dirty="0">
                <a:latin typeface="Kruti Dev 010" pitchFamily="2" charset="0"/>
              </a:rPr>
              <a:t>/</a:t>
            </a:r>
            <a:r>
              <a:rPr lang="en-US" sz="4000" b="1" dirty="0" err="1">
                <a:latin typeface="Kruti Dev 010" pitchFamily="2" charset="0"/>
              </a:rPr>
              <a:t>kfu;e</a:t>
            </a:r>
            <a:r>
              <a:rPr lang="en-US" sz="4000" b="1" dirty="0">
                <a:latin typeface="Kruti Dev 010" pitchFamily="2" charset="0"/>
              </a:rPr>
              <a:t>] 2015 ds </a:t>
            </a:r>
            <a:r>
              <a:rPr lang="en-US" sz="4000" b="1" dirty="0" err="1">
                <a:latin typeface="Kruti Dev 010" pitchFamily="2" charset="0"/>
              </a:rPr>
              <a:t>mís</a:t>
            </a:r>
            <a:r>
              <a:rPr lang="en-US" sz="4000" b="1" dirty="0">
                <a:latin typeface="Kruti Dev 010" pitchFamily="2" charset="0"/>
              </a:rPr>
              <a:t>';</a:t>
            </a:r>
            <a:endParaRPr lang="en-US" sz="3600" dirty="0">
              <a:latin typeface="Kruti Dev 01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97308" y="2316389"/>
            <a:ext cx="7837190" cy="3981380"/>
            <a:chOff x="597308" y="2259239"/>
            <a:chExt cx="7837190" cy="3981380"/>
          </a:xfrm>
        </p:grpSpPr>
        <p:sp>
          <p:nvSpPr>
            <p:cNvPr id="10" name="Freeform 9"/>
            <p:cNvSpPr/>
            <p:nvPr/>
          </p:nvSpPr>
          <p:spPr>
            <a:xfrm>
              <a:off x="597308" y="2629161"/>
              <a:ext cx="1782216" cy="3263728"/>
            </a:xfrm>
            <a:custGeom>
              <a:avLst/>
              <a:gdLst>
                <a:gd name="connsiteX0" fmla="*/ 0 w 1782216"/>
                <a:gd name="connsiteY0" fmla="*/ 0 h 891108"/>
                <a:gd name="connsiteX1" fmla="*/ 1782216 w 1782216"/>
                <a:gd name="connsiteY1" fmla="*/ 0 h 891108"/>
                <a:gd name="connsiteX2" fmla="*/ 1782216 w 1782216"/>
                <a:gd name="connsiteY2" fmla="*/ 891108 h 891108"/>
                <a:gd name="connsiteX3" fmla="*/ 0 w 1782216"/>
                <a:gd name="connsiteY3" fmla="*/ 891108 h 891108"/>
                <a:gd name="connsiteX4" fmla="*/ 0 w 1782216"/>
                <a:gd name="connsiteY4" fmla="*/ 0 h 89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216" h="891108">
                  <a:moveTo>
                    <a:pt x="0" y="0"/>
                  </a:moveTo>
                  <a:lnTo>
                    <a:pt x="1782216" y="0"/>
                  </a:lnTo>
                  <a:lnTo>
                    <a:pt x="1782216" y="891108"/>
                  </a:lnTo>
                  <a:lnTo>
                    <a:pt x="0" y="891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;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wukbVsM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us’kUl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dUosa’ku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QkWj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n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jkbV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vkWQ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n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fpYMªu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]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chftax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fu;e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vkSj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vU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;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lacaf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/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kr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varjkZ"Vªh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;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izko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/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kkuksa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ds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mís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';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ksa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dks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çkIr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djuk</a:t>
              </a:r>
              <a:endParaRPr lang="en-IN" sz="2200" b="1" dirty="0">
                <a:solidFill>
                  <a:schemeClr val="tx1"/>
                </a:solidFill>
                <a:latin typeface="Kruti Dev 010" pitchFamily="2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15633" y="2629161"/>
              <a:ext cx="1782216" cy="3611458"/>
            </a:xfrm>
            <a:custGeom>
              <a:avLst/>
              <a:gdLst>
                <a:gd name="connsiteX0" fmla="*/ 0 w 1782216"/>
                <a:gd name="connsiteY0" fmla="*/ 0 h 891108"/>
                <a:gd name="connsiteX1" fmla="*/ 1782216 w 1782216"/>
                <a:gd name="connsiteY1" fmla="*/ 0 h 891108"/>
                <a:gd name="connsiteX2" fmla="*/ 1782216 w 1782216"/>
                <a:gd name="connsiteY2" fmla="*/ 891108 h 891108"/>
                <a:gd name="connsiteX3" fmla="*/ 0 w 1782216"/>
                <a:gd name="connsiteY3" fmla="*/ 891108 h 891108"/>
                <a:gd name="connsiteX4" fmla="*/ 0 w 1782216"/>
                <a:gd name="connsiteY4" fmla="*/ 0 h 89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216" h="891108">
                  <a:moveTo>
                    <a:pt x="0" y="0"/>
                  </a:moveTo>
                  <a:lnTo>
                    <a:pt x="1782216" y="0"/>
                  </a:lnTo>
                  <a:lnTo>
                    <a:pt x="1782216" y="891108"/>
                  </a:lnTo>
                  <a:lnTo>
                    <a:pt x="0" y="891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dkuwu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mYya?ku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djus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okys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cPpksa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vkSj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ns[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kjs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[k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rFkk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laj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{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k.k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ds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t#jrean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cPPksa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dh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mfpr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ns[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kHkky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]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lqj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{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kk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]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fodkl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]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mipkj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]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lkekftd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/>
              </a:r>
              <a:b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</a:b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,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dhdj.k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çnku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djuk</a:t>
              </a:r>
              <a:endParaRPr lang="en-US" sz="2200" b="1" dirty="0">
                <a:solidFill>
                  <a:schemeClr val="tx1"/>
                </a:solidFill>
                <a:latin typeface="Kruti Dev 010" pitchFamily="2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33958" y="2629161"/>
              <a:ext cx="1782216" cy="2851434"/>
            </a:xfrm>
            <a:custGeom>
              <a:avLst/>
              <a:gdLst>
                <a:gd name="connsiteX0" fmla="*/ 0 w 1782216"/>
                <a:gd name="connsiteY0" fmla="*/ 0 h 891108"/>
                <a:gd name="connsiteX1" fmla="*/ 1782216 w 1782216"/>
                <a:gd name="connsiteY1" fmla="*/ 0 h 891108"/>
                <a:gd name="connsiteX2" fmla="*/ 1782216 w 1782216"/>
                <a:gd name="connsiteY2" fmla="*/ 891108 h 891108"/>
                <a:gd name="connsiteX3" fmla="*/ 0 w 1782216"/>
                <a:gd name="connsiteY3" fmla="*/ 891108 h 891108"/>
                <a:gd name="connsiteX4" fmla="*/ 0 w 1782216"/>
                <a:gd name="connsiteY4" fmla="*/ 0 h 89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216" h="891108">
                  <a:moveTo>
                    <a:pt x="0" y="0"/>
                  </a:moveTo>
                  <a:lnTo>
                    <a:pt x="1782216" y="0"/>
                  </a:lnTo>
                  <a:lnTo>
                    <a:pt x="1782216" y="891108"/>
                  </a:lnTo>
                  <a:lnTo>
                    <a:pt x="0" y="891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dkuwu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mYya?ku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djus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okys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cPpksa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lqj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{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kk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nsus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ds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fy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,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dkuwuh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dk;Z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i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)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fr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dks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Li"V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djuk</a:t>
              </a:r>
              <a:endParaRPr lang="en-US" sz="2200" b="1" dirty="0">
                <a:solidFill>
                  <a:schemeClr val="tx1"/>
                </a:solidFill>
                <a:latin typeface="Kruti Dev 010" pitchFamily="2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52282" y="2629161"/>
              <a:ext cx="1782216" cy="2851434"/>
            </a:xfrm>
            <a:custGeom>
              <a:avLst/>
              <a:gdLst>
                <a:gd name="connsiteX0" fmla="*/ 0 w 1782216"/>
                <a:gd name="connsiteY0" fmla="*/ 0 h 891108"/>
                <a:gd name="connsiteX1" fmla="*/ 1782216 w 1782216"/>
                <a:gd name="connsiteY1" fmla="*/ 0 h 891108"/>
                <a:gd name="connsiteX2" fmla="*/ 1782216 w 1782216"/>
                <a:gd name="connsiteY2" fmla="*/ 891108 h 891108"/>
                <a:gd name="connsiteX3" fmla="*/ 0 w 1782216"/>
                <a:gd name="connsiteY3" fmla="*/ 891108 h 891108"/>
                <a:gd name="connsiteX4" fmla="*/ 0 w 1782216"/>
                <a:gd name="connsiteY4" fmla="*/ 0 h 89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216" h="891108">
                  <a:moveTo>
                    <a:pt x="0" y="0"/>
                  </a:moveTo>
                  <a:lnTo>
                    <a:pt x="1782216" y="0"/>
                  </a:lnTo>
                  <a:lnTo>
                    <a:pt x="1782216" y="891108"/>
                  </a:lnTo>
                  <a:lnTo>
                    <a:pt x="0" y="891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830" tIns="36830" rIns="36830" bIns="36830" numCol="1" spcCol="1270" anchor="ctr" anchorCtr="0">
              <a:noAutofit/>
            </a:bodyPr>
            <a:lstStyle/>
            <a:p>
              <a:pPr algn="ctr" defTabSz="2578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ykxw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vf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/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kfu;e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dh </a:t>
              </a:r>
              <a:r>
                <a:rPr lang="en-US" sz="2200" b="1" dirty="0" err="1" smtClean="0">
                  <a:solidFill>
                    <a:schemeClr val="tx1"/>
                  </a:solidFill>
                  <a:latin typeface="Kruti Dev 010" pitchFamily="2" charset="0"/>
                </a:rPr>
                <a:t>pqukSfr;ksa</a:t>
              </a:r>
              <a:r>
                <a:rPr lang="en-US" sz="2200" b="1" dirty="0" smtClean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dk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lek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/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kku</a:t>
              </a:r>
              <a:r>
                <a:rPr lang="en-US" sz="2200" b="1" dirty="0">
                  <a:solidFill>
                    <a:schemeClr val="tx1"/>
                  </a:solidFill>
                  <a:latin typeface="Kruti Dev 010" pitchFamily="2" charset="0"/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latin typeface="Kruti Dev 010" pitchFamily="2" charset="0"/>
                </a:rPr>
                <a:t>djuk</a:t>
              </a:r>
              <a:endParaRPr lang="en-US" sz="2200" b="1" dirty="0">
                <a:solidFill>
                  <a:schemeClr val="tx1"/>
                </a:solidFill>
                <a:latin typeface="Kruti Dev 010" pitchFamily="2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V="1">
              <a:off x="1488416" y="2259239"/>
              <a:ext cx="0" cy="379447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3506741" y="2259239"/>
              <a:ext cx="0" cy="379447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5525066" y="2259239"/>
              <a:ext cx="0" cy="379447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7543390" y="2259239"/>
              <a:ext cx="0" cy="379447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469366" y="2259239"/>
              <a:ext cx="6096659" cy="0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437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9498"/>
            <a:ext cx="9144000" cy="131830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4000" b="1" dirty="0" err="1">
                <a:latin typeface="Kruti Dev 010" pitchFamily="2" charset="0"/>
              </a:rPr>
              <a:t>fd’kksj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U;k</a:t>
            </a:r>
            <a:r>
              <a:rPr lang="en-GB" sz="4000" b="1" dirty="0">
                <a:latin typeface="Kruti Dev 010" pitchFamily="2" charset="0"/>
              </a:rPr>
              <a:t>;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kfu;e</a:t>
            </a:r>
            <a:r>
              <a:rPr lang="en-GB" sz="4000" b="1" dirty="0">
                <a:latin typeface="Kruti Dev 010" pitchFamily="2" charset="0"/>
              </a:rPr>
              <a:t> dh </a:t>
            </a:r>
            <a:r>
              <a:rPr lang="en-GB" sz="4000" b="1" dirty="0" err="1">
                <a:latin typeface="Kruti Dev 010" pitchFamily="2" charset="0"/>
              </a:rPr>
              <a:t>eq</a:t>
            </a:r>
            <a:r>
              <a:rPr lang="en-GB" sz="4000" b="1" dirty="0">
                <a:latin typeface="Kruti Dev 010" pitchFamily="2" charset="0"/>
              </a:rPr>
              <a:t>[; </a:t>
            </a:r>
            <a:r>
              <a:rPr lang="en-GB" sz="4000" b="1" dirty="0" err="1">
                <a:latin typeface="Kruti Dev 010" pitchFamily="2" charset="0"/>
              </a:rPr>
              <a:t>ckrsa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27314" y="1699986"/>
            <a:ext cx="7524124" cy="3888014"/>
          </a:xfrm>
          <a:prstGeom prst="rect">
            <a:avLst/>
          </a:prstGeom>
        </p:spPr>
        <p:txBody>
          <a:bodyPr/>
          <a:lstStyle/>
          <a:p>
            <a:r>
              <a:rPr lang="en-GB" sz="2400" dirty="0" smtClean="0">
                <a:latin typeface="Kruti Dev 010" pitchFamily="2" charset="0"/>
              </a:rPr>
              <a:t>v</a:t>
            </a:r>
            <a:r>
              <a:rPr lang="en-GB" sz="2400" dirty="0">
                <a:latin typeface="Kruti Dev 010" pitchFamily="2" charset="0"/>
              </a:rPr>
              <a:t>/;</a:t>
            </a:r>
            <a:r>
              <a:rPr lang="en-GB" sz="2400" dirty="0" err="1">
                <a:latin typeface="Kruti Dev 010" pitchFamily="2" charset="0"/>
              </a:rPr>
              <a:t>k;ksa</a:t>
            </a:r>
            <a:r>
              <a:rPr lang="en-GB" sz="2400" dirty="0">
                <a:latin typeface="Kruti Dev 010" pitchFamily="2" charset="0"/>
              </a:rPr>
              <a:t> dh la[;k 5 ls c&lt;+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10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ls </a:t>
            </a:r>
            <a:r>
              <a:rPr lang="en-GB" sz="2400" dirty="0" err="1">
                <a:latin typeface="Kruti Dev 010" pitchFamily="2" charset="0"/>
              </a:rPr>
              <a:t>lacaf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lkekU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fl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kUrksa</a:t>
            </a:r>
            <a:r>
              <a:rPr lang="en-GB" sz="2400" dirty="0">
                <a:latin typeface="Kruti Dev 010" pitchFamily="2" charset="0"/>
              </a:rPr>
              <a:t> ds u, v/;k; </a:t>
            </a:r>
            <a:r>
              <a:rPr lang="en-GB" sz="2400" dirty="0" err="1">
                <a:latin typeface="Kruti Dev 010" pitchFamily="2" charset="0"/>
              </a:rPr>
              <a:t>tqM+sA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lsD’kuksa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la[;k 70 ls c&lt;+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112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U;k;ky;ksa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Li"VrkA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</a:t>
            </a:r>
            <a:r>
              <a:rPr lang="en-GB" sz="2400" dirty="0">
                <a:latin typeface="Kruti Dev 010" pitchFamily="2" charset="0"/>
              </a:rPr>
              <a:t>[; </a:t>
            </a:r>
            <a:r>
              <a:rPr lang="en-GB" sz="2400" dirty="0" err="1">
                <a:latin typeface="Kruti Dev 010" pitchFamily="2" charset="0"/>
              </a:rPr>
              <a:t>Hkkxksa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foHkkftr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&amp;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CCL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CNCP</a:t>
            </a:r>
            <a:r>
              <a:rPr lang="en-GB" sz="2400" dirty="0">
                <a:latin typeface="Kruti Dev 010" pitchFamily="2" charset="0"/>
              </a:rPr>
              <a:t>½A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77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9498"/>
            <a:ext cx="9144000" cy="131830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4000" b="1" dirty="0">
                <a:latin typeface="Kruti Dev 010" pitchFamily="2" charset="0"/>
              </a:rPr>
              <a:t>2015 ds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kfu;e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izeq</a:t>
            </a:r>
            <a:r>
              <a:rPr lang="en-GB" sz="4000" b="1" dirty="0">
                <a:latin typeface="Kruti Dev 010" pitchFamily="2" charset="0"/>
              </a:rPr>
              <a:t>[k </a:t>
            </a:r>
            <a:r>
              <a:rPr lang="en-GB" sz="4000" b="1" dirty="0" err="1">
                <a:latin typeface="Kruti Dev 010" pitchFamily="2" charset="0"/>
              </a:rPr>
              <a:t>rRo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336722"/>
            <a:ext cx="8126186" cy="5143500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iwjs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Juvinile</a:t>
            </a:r>
            <a:r>
              <a:rPr lang="en-GB" sz="2400" dirty="0">
                <a:latin typeface="Kruti Dev 010" pitchFamily="2" charset="0"/>
              </a:rPr>
              <a:t>½ dh </a:t>
            </a:r>
            <a:r>
              <a:rPr lang="en-GB" sz="2400" dirty="0" err="1">
                <a:latin typeface="Kruti Dev 010" pitchFamily="2" charset="0"/>
              </a:rPr>
              <a:t>txg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Child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cnykoA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Js.khdj.k&amp;NksVk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/k] </a:t>
            </a:r>
            <a:r>
              <a:rPr lang="en-GB" sz="2400" dirty="0" err="1">
                <a:latin typeface="Kruti Dev 010" pitchFamily="2" charset="0"/>
              </a:rPr>
              <a:t>xaHkhj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t?kU;A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16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t?kU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vkjksfir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vuqikyu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dM+k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tqekZukA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vukFk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ifjR;Dr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R;kxs</a:t>
            </a:r>
            <a:r>
              <a:rPr lang="en-GB" sz="2400" dirty="0">
                <a:latin typeface="Kruti Dev 010" pitchFamily="2" charset="0"/>
              </a:rPr>
              <a:t> x,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fn’kk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blls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da-DK" sz="2400" dirty="0" smtClean="0">
                <a:latin typeface="Kruti Dev 010" pitchFamily="2" charset="0"/>
              </a:rPr>
              <a:t>lacaf/kr </a:t>
            </a:r>
            <a:r>
              <a:rPr lang="da-DK" sz="2400" dirty="0">
                <a:latin typeface="Kruti Dev 010" pitchFamily="2" charset="0"/>
              </a:rPr>
              <a:t>u;k v/;k; tqM+kA</a:t>
            </a:r>
          </a:p>
          <a:p>
            <a:r>
              <a:rPr lang="en-GB" sz="2400" dirty="0" smtClean="0">
                <a:latin typeface="Kruti Dev 010" pitchFamily="2" charset="0"/>
              </a:rPr>
              <a:t>,</a:t>
            </a:r>
            <a:r>
              <a:rPr lang="en-GB" sz="2400" dirty="0" err="1" smtClean="0">
                <a:latin typeface="Kruti Dev 010" pitchFamily="2" charset="0"/>
              </a:rPr>
              <a:t>slk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mifLFkr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gksdj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ekax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ifjR;Dr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xqe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vukFk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k </a:t>
            </a:r>
            <a:r>
              <a:rPr lang="en-GB" sz="2400" dirty="0" err="1">
                <a:latin typeface="Kruti Dev 010" pitchFamily="2" charset="0"/>
              </a:rPr>
              <a:t>fcuk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ikfjokfjd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enn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jg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fjiksfVZax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fjiksVZ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n’kk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tqekZuk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gksxkA</a:t>
            </a:r>
            <a:endParaRPr lang="en-GB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25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03188"/>
            <a:ext cx="9144000" cy="601662"/>
          </a:xfrm>
          <a:prstGeom prst="rect">
            <a:avLst/>
          </a:prstGeom>
        </p:spPr>
        <p:txBody>
          <a:bodyPr/>
          <a:lstStyle/>
          <a:p>
            <a:r>
              <a:rPr lang="en-US" sz="4000" b="1" dirty="0" err="1">
                <a:latin typeface="Kruti Dev 010" pitchFamily="2" charset="0"/>
              </a:rPr>
              <a:t>ekWM</a:t>
            </a:r>
            <a:r>
              <a:rPr lang="en-US" sz="4000" b="1" dirty="0">
                <a:latin typeface="Kruti Dev 010" pitchFamily="2" charset="0"/>
              </a:rPr>
              <a:t>~;</a:t>
            </a:r>
            <a:r>
              <a:rPr lang="en-US" sz="4000" b="1" dirty="0" err="1">
                <a:latin typeface="Kruti Dev 010" pitchFamily="2" charset="0"/>
              </a:rPr>
              <a:t>wy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smtClean="0">
                <a:latin typeface="Kruti Dev 010" pitchFamily="2" charset="0"/>
              </a:rPr>
              <a:t>ds </a:t>
            </a:r>
            <a:r>
              <a:rPr lang="en-US" sz="4000" b="1" dirty="0" err="1" smtClean="0">
                <a:latin typeface="Kruti Dev 010" pitchFamily="2" charset="0"/>
              </a:rPr>
              <a:t>mÌs</a:t>
            </a:r>
            <a:r>
              <a:rPr lang="en-US" sz="4000" b="1" dirty="0" smtClean="0">
                <a:latin typeface="Kruti Dev 010" pitchFamily="2" charset="0"/>
              </a:rPr>
              <a:t>’;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84606" y="2110566"/>
            <a:ext cx="7530331" cy="447849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’;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400" dirty="0" smtClean="0">
              <a:latin typeface="Kruti Dev 010" pitchFamily="2" charset="0"/>
            </a:endParaRPr>
          </a:p>
          <a:p>
            <a:pPr marL="0" lv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dh t:jr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endParaRPr lang="en-US" sz="2400" dirty="0" smtClean="0">
              <a:latin typeface="Kruti Dev 010" pitchFamily="2" charset="0"/>
            </a:endParaRPr>
          </a:p>
          <a:p>
            <a:pPr marL="0" lv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dkSu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ftEesnkj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</a:p>
          <a:p>
            <a:pPr marL="0" lv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dirty="0" smtClean="0">
                <a:latin typeface="Kruti Dev 010" pitchFamily="2" charset="0"/>
              </a:rPr>
              <a:t>,</a:t>
            </a:r>
            <a:r>
              <a:rPr lang="en-US" sz="2400" dirty="0" err="1">
                <a:latin typeface="Kruti Dev 010" pitchFamily="2" charset="0"/>
              </a:rPr>
              <a:t>slh</a:t>
            </a:r>
            <a:r>
              <a:rPr lang="en-US" sz="2400" dirty="0">
                <a:latin typeface="Kruti Dev 010" pitchFamily="2" charset="0"/>
              </a:rPr>
              <a:t> t:jrsa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gd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ftuls</a:t>
            </a:r>
            <a:r>
              <a:rPr lang="en-US" sz="2400" dirty="0">
                <a:latin typeface="Kruti Dev 010" pitchFamily="2" charset="0"/>
              </a:rPr>
              <a:t> le&gt;</a:t>
            </a:r>
            <a:r>
              <a:rPr lang="en-US" sz="2400" dirty="0" err="1">
                <a:latin typeface="Kruti Dev 010" pitchFamily="2" charset="0"/>
              </a:rPr>
              <a:t>kSrk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lHkh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iwjh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pkfg,A</a:t>
            </a:r>
            <a:r>
              <a:rPr lang="en-US" sz="2400" dirty="0">
                <a:latin typeface="Kruti Dev 010" pitchFamily="2" charset="0"/>
              </a:rPr>
              <a:t> </a:t>
            </a:r>
          </a:p>
          <a:p>
            <a:pPr marL="0" lv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dirty="0" err="1" smtClean="0">
                <a:latin typeface="Kruti Dev 010" pitchFamily="2" charset="0"/>
              </a:rPr>
              <a:t>Hkkjr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fy</a:t>
            </a:r>
            <a:r>
              <a:rPr lang="en-US" sz="2400" dirty="0">
                <a:latin typeface="Kruti Dev 010" pitchFamily="2" charset="0"/>
              </a:rPr>
              <a:t>, </a:t>
            </a:r>
            <a:r>
              <a:rPr lang="en-US" sz="2400" dirty="0" err="1">
                <a:latin typeface="Kruti Dev 010" pitchFamily="2" charset="0"/>
              </a:rPr>
              <a:t>dkuwuh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vkSj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ra</a:t>
            </a:r>
            <a:r>
              <a:rPr lang="en-US" sz="2400" dirty="0">
                <a:latin typeface="Kruti Dev 010" pitchFamily="2" charset="0"/>
              </a:rPr>
              <a:t>=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endParaRPr lang="en-US" sz="2400" dirty="0" smtClean="0">
              <a:latin typeface="Kruti Dev 010" pitchFamily="2" charset="0"/>
            </a:endParaRPr>
          </a:p>
          <a:p>
            <a:pPr marL="0" lvl="0"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en-US" sz="2400" dirty="0" err="1">
                <a:latin typeface="Kruti Dev 010" pitchFamily="2" charset="0"/>
              </a:rPr>
              <a:t>cky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laj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k.k</a:t>
            </a:r>
            <a:r>
              <a:rPr lang="en-US" sz="2400" dirty="0">
                <a:latin typeface="Kruti Dev 010" pitchFamily="2" charset="0"/>
              </a:rPr>
              <a:t> ;</a:t>
            </a:r>
            <a:r>
              <a:rPr lang="en-US" sz="2400" dirty="0" err="1">
                <a:latin typeface="Kruti Dev 010" pitchFamily="2" charset="0"/>
              </a:rPr>
              <a:t>kstuk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iznk;xh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rjhdk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</a:t>
            </a:r>
            <a:r>
              <a:rPr lang="en-US" sz="2400" dirty="0">
                <a:latin typeface="Kruti Dev 010" pitchFamily="2" charset="0"/>
              </a:rPr>
              <a:t>\</a:t>
            </a:r>
          </a:p>
        </p:txBody>
      </p:sp>
      <p:sp>
        <p:nvSpPr>
          <p:cNvPr id="4" name="Rectangle 3"/>
          <p:cNvSpPr/>
          <p:nvPr/>
        </p:nvSpPr>
        <p:spPr>
          <a:xfrm>
            <a:off x="711200" y="1601633"/>
            <a:ext cx="8039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latin typeface="Kruti Dev 010" pitchFamily="2" charset="0"/>
              </a:rPr>
              <a:t>ekWM</a:t>
            </a:r>
            <a:r>
              <a:rPr lang="en-US" sz="2400" b="1" dirty="0">
                <a:latin typeface="Kruti Dev 010" pitchFamily="2" charset="0"/>
              </a:rPr>
              <a:t>~;</a:t>
            </a:r>
            <a:r>
              <a:rPr lang="en-US" sz="2400" b="1" dirty="0" err="1">
                <a:latin typeface="Kruti Dev 010" pitchFamily="2" charset="0"/>
              </a:rPr>
              <a:t>wy</a:t>
            </a:r>
            <a:r>
              <a:rPr lang="en-US" sz="2400" b="1" dirty="0">
                <a:latin typeface="Kruti Dev 010" pitchFamily="2" charset="0"/>
              </a:rPr>
              <a:t> ds </a:t>
            </a:r>
            <a:r>
              <a:rPr lang="en-US" sz="2400" b="1" dirty="0" err="1">
                <a:latin typeface="Kruti Dev 010" pitchFamily="2" charset="0"/>
              </a:rPr>
              <a:t>var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rd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izfrHkkxh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crk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ik,axs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fd</a:t>
            </a:r>
            <a:r>
              <a:rPr lang="en-US" sz="2400" b="1" dirty="0">
                <a:latin typeface="Kruti Dev 010" pitchFamily="2" charset="0"/>
              </a:rPr>
              <a:t>%</a:t>
            </a:r>
            <a:endParaRPr lang="en-IN" sz="2400" b="1" dirty="0">
              <a:latin typeface="Kruti Dev 010" pitchFamily="2" charset="0"/>
            </a:endParaRPr>
          </a:p>
        </p:txBody>
      </p:sp>
      <p:pic>
        <p:nvPicPr>
          <p:cNvPr id="1026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6" y="2153679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6" y="3110049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6" y="3785937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6" y="4461825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6" y="5365580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14" y="441277"/>
            <a:ext cx="1060923" cy="1060923"/>
          </a:xfrm>
          <a:prstGeom prst="rect">
            <a:avLst/>
          </a:prstGeom>
        </p:spPr>
      </p:pic>
      <p:pic>
        <p:nvPicPr>
          <p:cNvPr id="11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66" y="5997592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92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388238"/>
            <a:ext cx="8126186" cy="4458773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</a:t>
            </a:r>
            <a:r>
              <a:rPr lang="en-GB" sz="2400" dirty="0" err="1">
                <a:latin typeface="Kruti Dev 010" pitchFamily="2" charset="0"/>
              </a:rPr>
              <a:t>vusd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/k]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i;kZIr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rjhds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ls </a:t>
            </a:r>
            <a:r>
              <a:rPr lang="en-GB" sz="2400" dirty="0" err="1">
                <a:latin typeface="Kruti Dev 010" pitchFamily="2" charset="0"/>
              </a:rPr>
              <a:t>vkPNkfnr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x, </a:t>
            </a:r>
            <a:r>
              <a:rPr lang="en-GB" sz="2400" dirty="0" err="1">
                <a:latin typeface="Kruti Dev 010" pitchFamily="2" charset="0"/>
              </a:rPr>
              <a:t>FksA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&amp;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cspuk</a:t>
            </a:r>
            <a:r>
              <a:rPr lang="en-GB" sz="2400" dirty="0">
                <a:latin typeface="Kruti Dev 010" pitchFamily="2" charset="0"/>
              </a:rPr>
              <a:t>] [</a:t>
            </a:r>
            <a:r>
              <a:rPr lang="en-GB" sz="2400" dirty="0" err="1" smtClean="0">
                <a:latin typeface="Kruti Dev 010" pitchFamily="2" charset="0"/>
              </a:rPr>
              <a:t>kjhnuk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laLFkkuksa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kkjhfjd</a:t>
            </a:r>
            <a:r>
              <a:rPr lang="en-GB" sz="2400" dirty="0">
                <a:latin typeface="Kruti Dev 010" pitchFamily="2" charset="0"/>
              </a:rPr>
              <a:t> n.MA</a:t>
            </a:r>
          </a:p>
          <a:p>
            <a:r>
              <a:rPr lang="en-GB" sz="2400" dirty="0" err="1" smtClean="0">
                <a:latin typeface="Kruti Dev 010" pitchFamily="2" charset="0"/>
              </a:rPr>
              <a:t>vkradokfn;ksa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;k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Ok;Ld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lewgksa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iz;ksxA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fodykax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/kA</a:t>
            </a:r>
          </a:p>
          <a:p>
            <a:r>
              <a:rPr lang="en-GB" sz="2400" dirty="0" err="1" smtClean="0">
                <a:latin typeface="Kruti Dev 010" pitchFamily="2" charset="0"/>
              </a:rPr>
              <a:t>vigj.kA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kjkc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uksjdksfVd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MªXl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u’khyh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oLrq,a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cspus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ykus&amp;ys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 smtClean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mBkus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vkiwfrZ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djus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k </a:t>
            </a:r>
            <a:r>
              <a:rPr lang="en-GB" sz="2400" dirty="0" err="1">
                <a:latin typeface="Kruti Dev 010" pitchFamily="2" charset="0"/>
              </a:rPr>
              <a:t>rLdjh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yxkukA</a:t>
            </a: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6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91398"/>
            <a:ext cx="9144000" cy="63250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3500" b="1" dirty="0" err="1">
                <a:latin typeface="Kruti Dev 010" pitchFamily="2" charset="0"/>
              </a:rPr>
              <a:t>dkuwu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dk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mYya?ku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djus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okys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cPpksa</a:t>
            </a:r>
            <a:r>
              <a:rPr lang="en-GB" sz="3500" b="1" dirty="0">
                <a:latin typeface="Kruti Dev 010" pitchFamily="2" charset="0"/>
              </a:rPr>
              <a:t> ds </a:t>
            </a:r>
            <a:r>
              <a:rPr lang="en-GB" sz="3500" b="1" dirty="0" err="1">
                <a:latin typeface="Kruti Dev 010" pitchFamily="2" charset="0"/>
              </a:rPr>
              <a:t>laca</a:t>
            </a:r>
            <a:r>
              <a:rPr lang="en-GB" sz="3500" b="1" dirty="0">
                <a:latin typeface="Kruti Dev 010" pitchFamily="2" charset="0"/>
              </a:rPr>
              <a:t>/k </a:t>
            </a:r>
            <a:r>
              <a:rPr lang="en-GB" sz="3500" b="1" dirty="0" err="1">
                <a:latin typeface="Kruti Dev 010" pitchFamily="2" charset="0"/>
              </a:rPr>
              <a:t>esa</a:t>
            </a:r>
            <a:r>
              <a:rPr lang="en-GB" sz="3500" b="1" dirty="0">
                <a:latin typeface="Kruti Dev 010" pitchFamily="2" charset="0"/>
              </a:rPr>
              <a:t> 2015 </a:t>
            </a:r>
            <a:r>
              <a:rPr lang="en-GB" sz="3500" b="1" dirty="0" smtClean="0">
                <a:latin typeface="Kruti Dev 010" pitchFamily="2" charset="0"/>
              </a:rPr>
              <a:t>ds </a:t>
            </a:r>
            <a:r>
              <a:rPr lang="en-GB" sz="3500" b="1" dirty="0" err="1" smtClean="0">
                <a:latin typeface="Kruti Dev 010" pitchFamily="2" charset="0"/>
              </a:rPr>
              <a:t>vf</a:t>
            </a:r>
            <a:r>
              <a:rPr lang="en-GB" sz="3500" b="1" dirty="0" smtClean="0">
                <a:latin typeface="Kruti Dev 010" pitchFamily="2" charset="0"/>
              </a:rPr>
              <a:t>/</a:t>
            </a:r>
            <a:r>
              <a:rPr lang="en-GB" sz="3500" b="1" dirty="0" err="1" smtClean="0">
                <a:latin typeface="Kruti Dev 010" pitchFamily="2" charset="0"/>
              </a:rPr>
              <a:t>kfu;e</a:t>
            </a:r>
            <a:r>
              <a:rPr lang="en-GB" sz="3500" b="1" dirty="0" smtClean="0">
                <a:latin typeface="Kruti Dev 010" pitchFamily="2" charset="0"/>
              </a:rPr>
              <a:t> </a:t>
            </a:r>
            <a:r>
              <a:rPr lang="en-GB" sz="3500" b="1" dirty="0" err="1" smtClean="0">
                <a:latin typeface="Kruti Dev 010" pitchFamily="2" charset="0"/>
              </a:rPr>
              <a:t>esa</a:t>
            </a:r>
            <a:r>
              <a:rPr lang="en-GB" sz="3500" b="1" dirty="0" smtClean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eq</a:t>
            </a:r>
            <a:r>
              <a:rPr lang="en-GB" sz="3500" b="1" dirty="0">
                <a:latin typeface="Kruti Dev 010" pitchFamily="2" charset="0"/>
              </a:rPr>
              <a:t>[; </a:t>
            </a:r>
            <a:r>
              <a:rPr lang="en-GB" sz="3500" b="1" dirty="0" err="1">
                <a:latin typeface="Kruti Dev 010" pitchFamily="2" charset="0"/>
              </a:rPr>
              <a:t>ckrsa</a:t>
            </a:r>
            <a:endParaRPr lang="en-US" sz="35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273511"/>
            <a:ext cx="8126186" cy="5441495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dkuwu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* ds </a:t>
            </a:r>
            <a:r>
              <a:rPr lang="en-GB" sz="2400" dirty="0" err="1">
                <a:latin typeface="Kruti Dev 010" pitchFamily="2" charset="0"/>
              </a:rPr>
              <a:t>cnys</a:t>
            </a:r>
            <a:r>
              <a:rPr lang="en-GB" sz="2400" dirty="0">
                <a:latin typeface="Kruti Dev 010" pitchFamily="2" charset="0"/>
              </a:rPr>
              <a:t> *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*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fn;k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fdlh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e`R;q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n.M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vkthou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fuEu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Js.khc</a:t>
            </a:r>
            <a:r>
              <a:rPr lang="en-GB" sz="2400" dirty="0">
                <a:latin typeface="Kruti Dev 010" pitchFamily="2" charset="0"/>
              </a:rPr>
              <a:t>)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% </a:t>
            </a: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	Û </a:t>
            </a:r>
            <a:r>
              <a:rPr lang="en-GB" sz="2400" dirty="0" err="1">
                <a:latin typeface="Kruti Dev 010" pitchFamily="2" charset="0"/>
              </a:rPr>
              <a:t>NksVs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/k			 Û </a:t>
            </a:r>
            <a:r>
              <a:rPr lang="en-GB" sz="2400" dirty="0" err="1">
                <a:latin typeface="Kruti Dev 010" pitchFamily="2" charset="0"/>
              </a:rPr>
              <a:t>xaHkhj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/k			Û </a:t>
            </a:r>
            <a:r>
              <a:rPr lang="en-GB" sz="2400" dirty="0" err="1" smtClean="0">
                <a:latin typeface="Kruti Dev 010" pitchFamily="2" charset="0"/>
              </a:rPr>
              <a:t>t?kU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/k</a:t>
            </a:r>
            <a:endParaRPr lang="en-US" sz="1600" dirty="0">
              <a:latin typeface="Kruti Dev 010" pitchFamily="2" charset="0"/>
            </a:endParaRPr>
          </a:p>
          <a:p>
            <a:pPr marL="0" indent="0">
              <a:buNone/>
            </a:pPr>
            <a:endParaRPr lang="en-US" sz="16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US" sz="1600" dirty="0">
              <a:latin typeface="Kruti Dev 010" pitchFamily="2" charset="0"/>
            </a:endParaRPr>
          </a:p>
          <a:p>
            <a:pPr marL="0" indent="0">
              <a:buNone/>
            </a:pPr>
            <a:endParaRPr lang="en-US" sz="16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izkjfEHkd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t?kU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ds 16 ls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vkjksih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cPps</a:t>
            </a:r>
            <a:r>
              <a:rPr lang="en-GB" sz="2400" dirty="0" smtClean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lquokbZ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Ok;Ldksa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>
                <a:latin typeface="Kruti Dev 010" pitchFamily="2" charset="0"/>
              </a:rPr>
              <a:t>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izkjfEHkd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ekg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vkadyu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l{</a:t>
            </a:r>
            <a:r>
              <a:rPr lang="en-GB" sz="2400" dirty="0" err="1">
                <a:latin typeface="Kruti Dev 010" pitchFamily="2" charset="0"/>
              </a:rPr>
              <a:t>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oks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urhtksa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13" y="3765176"/>
            <a:ext cx="900841" cy="8955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760" y="3771004"/>
            <a:ext cx="803835" cy="8896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461" y="3765176"/>
            <a:ext cx="881858" cy="89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8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568544"/>
            <a:ext cx="8126186" cy="4149680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ckr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larq"V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fu.kZ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rc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viuh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ikyu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tgka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vkWQ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fØehuy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izkslht+j</a:t>
            </a:r>
            <a:r>
              <a:rPr lang="en-GB" sz="2400" dirty="0">
                <a:latin typeface="Kruti Dev 010" pitchFamily="2" charset="0"/>
              </a:rPr>
              <a:t> 1973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rgr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lEeu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dslksa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rjgA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izkjfEHkd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urhts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igqaprk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dsl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lquokbZ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Ok;Ldksa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rjg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rc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vnkyr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Children’s Court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lquokbZ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kÑr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LFkkukUrj.k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ifjoh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kdkjh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izkjfEHkd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fu.kZ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ekeys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LFkkukUrfjr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, ;k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}</a:t>
            </a:r>
            <a:r>
              <a:rPr lang="en-GB" sz="2400" dirty="0" err="1">
                <a:latin typeface="Kruti Dev 010" pitchFamily="2" charset="0"/>
              </a:rPr>
              <a:t>kjk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tkjh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85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375359"/>
            <a:ext cx="8126186" cy="4793624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cksMZ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izkjfEHkd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vnkyr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fu.kZ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ysxh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lquokbZ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vkWQ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fØehuy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izkslht+j</a:t>
            </a:r>
            <a:r>
              <a:rPr lang="en-GB" sz="2400" dirty="0">
                <a:latin typeface="Kruti Dev 010" pitchFamily="2" charset="0"/>
              </a:rPr>
              <a:t> 1973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Ok;Ld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rjg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vk;qDr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ikfjr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;k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tkjh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lsD’ku</a:t>
            </a:r>
            <a:r>
              <a:rPr lang="en-GB" sz="2400" dirty="0">
                <a:latin typeface="Kruti Dev 010" pitchFamily="2" charset="0"/>
              </a:rPr>
              <a:t> 18 ds </a:t>
            </a:r>
            <a:r>
              <a:rPr lang="en-GB" sz="2400" dirty="0" err="1" smtClean="0">
                <a:latin typeface="Kruti Dev 010" pitchFamily="2" charset="0"/>
              </a:rPr>
              <a:t>vuq:i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mi;qDr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tqM+s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vfUre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;g </a:t>
            </a:r>
            <a:r>
              <a:rPr lang="en-GB" sz="2400" dirty="0" err="1" smtClean="0">
                <a:latin typeface="Kruti Dev 010" pitchFamily="2" charset="0"/>
              </a:rPr>
              <a:t>lqfuf’pr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iquokZl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mldh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ik;k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21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*</a:t>
            </a:r>
            <a:r>
              <a:rPr lang="en-GB" sz="2400" dirty="0" err="1">
                <a:latin typeface="Kruti Dev 010" pitchFamily="2" charset="0"/>
              </a:rPr>
              <a:t>lqj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LFkku</a:t>
            </a:r>
            <a:r>
              <a:rPr lang="en-GB" sz="2400" dirty="0">
                <a:latin typeface="Kruti Dev 010" pitchFamily="2" charset="0"/>
              </a:rPr>
              <a:t>*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Place of Safety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21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LFkkukUrfjr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1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1851"/>
            <a:ext cx="9144000" cy="111653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3500" b="1" dirty="0" err="1">
                <a:latin typeface="Kruti Dev 010" pitchFamily="2" charset="0"/>
              </a:rPr>
              <a:t>fd’kksj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U;k</a:t>
            </a:r>
            <a:r>
              <a:rPr lang="en-GB" sz="3500" b="1" dirty="0">
                <a:latin typeface="Kruti Dev 010" pitchFamily="2" charset="0"/>
              </a:rPr>
              <a:t>; </a:t>
            </a:r>
            <a:r>
              <a:rPr lang="en-GB" sz="3500" b="1" dirty="0" err="1">
                <a:latin typeface="Kruti Dev 010" pitchFamily="2" charset="0"/>
              </a:rPr>
              <a:t>vf</a:t>
            </a:r>
            <a:r>
              <a:rPr lang="en-GB" sz="3500" b="1" dirty="0">
                <a:latin typeface="Kruti Dev 010" pitchFamily="2" charset="0"/>
              </a:rPr>
              <a:t>/</a:t>
            </a:r>
            <a:r>
              <a:rPr lang="en-GB" sz="3500" b="1" dirty="0" err="1">
                <a:latin typeface="Kruti Dev 010" pitchFamily="2" charset="0"/>
              </a:rPr>
              <a:t>kfu;e</a:t>
            </a:r>
            <a:r>
              <a:rPr lang="en-GB" sz="3500" b="1" dirty="0">
                <a:latin typeface="Kruti Dev 010" pitchFamily="2" charset="0"/>
              </a:rPr>
              <a:t>] 2015% </a:t>
            </a:r>
            <a:r>
              <a:rPr lang="en-GB" sz="3500" b="1" dirty="0" err="1">
                <a:latin typeface="Kruti Dev 010" pitchFamily="2" charset="0"/>
              </a:rPr>
              <a:t>cPpksa</a:t>
            </a:r>
            <a:r>
              <a:rPr lang="en-GB" sz="3500" b="1" dirty="0">
                <a:latin typeface="Kruti Dev 010" pitchFamily="2" charset="0"/>
              </a:rPr>
              <a:t> dh ns[</a:t>
            </a:r>
            <a:r>
              <a:rPr lang="en-GB" sz="3500" b="1" dirty="0" err="1">
                <a:latin typeface="Kruti Dev 010" pitchFamily="2" charset="0"/>
              </a:rPr>
              <a:t>kjs</a:t>
            </a:r>
            <a:r>
              <a:rPr lang="en-GB" sz="3500" b="1" dirty="0">
                <a:latin typeface="Kruti Dev 010" pitchFamily="2" charset="0"/>
              </a:rPr>
              <a:t>[k</a:t>
            </a:r>
            <a:br>
              <a:rPr lang="en-GB" sz="3500" b="1" dirty="0">
                <a:latin typeface="Kruti Dev 010" pitchFamily="2" charset="0"/>
              </a:rPr>
            </a:br>
            <a:r>
              <a:rPr lang="en-GB" sz="3500" b="1" dirty="0" err="1">
                <a:latin typeface="Kruti Dev 010" pitchFamily="2" charset="0"/>
              </a:rPr>
              <a:t>vkSj</a:t>
            </a:r>
            <a:r>
              <a:rPr lang="en-GB" sz="3500" b="1" dirty="0">
                <a:latin typeface="Kruti Dev 010" pitchFamily="2" charset="0"/>
              </a:rPr>
              <a:t> </a:t>
            </a:r>
            <a:r>
              <a:rPr lang="en-GB" sz="3500" b="1" dirty="0" err="1">
                <a:latin typeface="Kruti Dev 010" pitchFamily="2" charset="0"/>
              </a:rPr>
              <a:t>laj</a:t>
            </a:r>
            <a:r>
              <a:rPr lang="en-GB" sz="3500" b="1" dirty="0">
                <a:latin typeface="Kruti Dev 010" pitchFamily="2" charset="0"/>
              </a:rPr>
              <a:t>{</a:t>
            </a:r>
            <a:r>
              <a:rPr lang="en-GB" sz="3500" b="1" dirty="0" err="1">
                <a:latin typeface="Kruti Dev 010" pitchFamily="2" charset="0"/>
              </a:rPr>
              <a:t>k.k</a:t>
            </a:r>
            <a:r>
              <a:rPr lang="en-GB" sz="3500" b="1" dirty="0">
                <a:latin typeface="Kruti Dev 010" pitchFamily="2" charset="0"/>
              </a:rPr>
              <a:t> ds </a:t>
            </a:r>
            <a:r>
              <a:rPr lang="en-GB" sz="3500" b="1" dirty="0" err="1">
                <a:latin typeface="Kruti Dev 010" pitchFamily="2" charset="0"/>
              </a:rPr>
              <a:t>lkekU</a:t>
            </a:r>
            <a:r>
              <a:rPr lang="en-GB" sz="3500" b="1" dirty="0">
                <a:latin typeface="Kruti Dev 010" pitchFamily="2" charset="0"/>
              </a:rPr>
              <a:t>; </a:t>
            </a:r>
            <a:r>
              <a:rPr lang="en-GB" sz="3500" b="1" dirty="0" err="1">
                <a:latin typeface="Kruti Dev 010" pitchFamily="2" charset="0"/>
              </a:rPr>
              <a:t>fl</a:t>
            </a:r>
            <a:r>
              <a:rPr lang="en-GB" sz="3500" b="1" dirty="0">
                <a:latin typeface="Kruti Dev 010" pitchFamily="2" charset="0"/>
              </a:rPr>
              <a:t>)</a:t>
            </a:r>
            <a:r>
              <a:rPr lang="en-GB" sz="3500" b="1" dirty="0" err="1">
                <a:latin typeface="Kruti Dev 010" pitchFamily="2" charset="0"/>
              </a:rPr>
              <a:t>kUr</a:t>
            </a:r>
            <a:endParaRPr lang="en-US" sz="35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7577" y="1182173"/>
            <a:ext cx="8744755" cy="556635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izko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ykxw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 smtClean="0">
                <a:latin typeface="Kruti Dev 010" pitchFamily="2" charset="0"/>
              </a:rPr>
              <a:t>fuEufyf</a:t>
            </a:r>
            <a:r>
              <a:rPr lang="en-GB" sz="2200" dirty="0" smtClean="0">
                <a:latin typeface="Kruti Dev 010" pitchFamily="2" charset="0"/>
              </a:rPr>
              <a:t>[</a:t>
            </a:r>
            <a:r>
              <a:rPr lang="en-GB" sz="2200" dirty="0" err="1" smtClean="0">
                <a:latin typeface="Kruti Dev 010" pitchFamily="2" charset="0"/>
              </a:rPr>
              <a:t>kr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lkekU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fl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kUrksa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kkZfjr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%</a:t>
            </a: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d½ </a:t>
            </a:r>
            <a:r>
              <a:rPr lang="en-GB" sz="2200" b="1" dirty="0" err="1">
                <a:latin typeface="Kruti Dev 010" pitchFamily="2" charset="0"/>
              </a:rPr>
              <a:t>funksZ"k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gksus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vuqeku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>
                <a:latin typeface="Kruti Dev 010" pitchFamily="2" charset="0"/>
              </a:rPr>
              <a:t>18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mez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rd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vkijkf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izo`fÙk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ls </a:t>
            </a:r>
            <a:r>
              <a:rPr lang="en-GB" sz="2200" dirty="0" err="1">
                <a:latin typeface="Kruti Dev 010" pitchFamily="2" charset="0"/>
              </a:rPr>
              <a:t>funksZ"k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vuqekfur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[k½ </a:t>
            </a:r>
            <a:r>
              <a:rPr lang="en-GB" sz="2200" b="1" dirty="0" err="1">
                <a:latin typeface="Kruti Dev 010" pitchFamily="2" charset="0"/>
              </a:rPr>
              <a:t>xfjek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lEeku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euq</a:t>
            </a:r>
            <a:r>
              <a:rPr lang="en-GB" sz="2200" dirty="0">
                <a:latin typeface="Kruti Dev 010" pitchFamily="2" charset="0"/>
              </a:rPr>
              <a:t>";</a:t>
            </a:r>
            <a:r>
              <a:rPr lang="en-GB" sz="2200" dirty="0" err="1">
                <a:latin typeface="Kruti Dev 010" pitchFamily="2" charset="0"/>
              </a:rPr>
              <a:t>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xfjek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O;ogkj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 smtClean="0">
                <a:latin typeface="Kruti Dev 010" pitchFamily="2" charset="0"/>
              </a:rPr>
              <a:t>x</a:t>
            </a:r>
            <a:r>
              <a:rPr lang="en-GB" sz="2200" b="1" dirty="0">
                <a:latin typeface="Kruti Dev 010" pitchFamily="2" charset="0"/>
              </a:rPr>
              <a:t>½ </a:t>
            </a:r>
            <a:r>
              <a:rPr lang="en-GB" sz="2200" b="1" dirty="0" err="1">
                <a:latin typeface="Kruti Dev 010" pitchFamily="2" charset="0"/>
              </a:rPr>
              <a:t>Hkkxhnkjh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mudh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muds </a:t>
            </a:r>
            <a:r>
              <a:rPr lang="en-GB" sz="2200" dirty="0" err="1">
                <a:latin typeface="Kruti Dev 010" pitchFamily="2" charset="0"/>
              </a:rPr>
              <a:t>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izHkkfor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izfØ;kvksa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fu.kZ;ksa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mUgsa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Hkkxhnkj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cuk;k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?k½ </a:t>
            </a:r>
            <a:r>
              <a:rPr lang="en-GB" sz="2200" b="1" dirty="0" err="1">
                <a:latin typeface="Kruti Dev 010" pitchFamily="2" charset="0"/>
              </a:rPr>
              <a:t>loksZÙke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fgr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fu.kZ;ksa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</a:t>
            </a:r>
            <a:r>
              <a:rPr lang="en-GB" sz="2200" dirty="0">
                <a:latin typeface="Kruti Dev 010" pitchFamily="2" charset="0"/>
              </a:rPr>
              <a:t>[; </a:t>
            </a:r>
            <a:r>
              <a:rPr lang="en-GB" sz="2200" dirty="0" err="1">
                <a:latin typeface="Kruti Dev 010" pitchFamily="2" charset="0"/>
              </a:rPr>
              <a:t>fopkj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gksxk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loksZÙke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³½ </a:t>
            </a:r>
            <a:r>
              <a:rPr lang="en-GB" sz="2200" b="1" dirty="0" err="1">
                <a:latin typeface="Kruti Dev 010" pitchFamily="2" charset="0"/>
              </a:rPr>
              <a:t>ikfjokfjd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ftEesnkjh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[k] </a:t>
            </a:r>
            <a:r>
              <a:rPr lang="en-GB" sz="2200" dirty="0" err="1">
                <a:latin typeface="Kruti Dev 010" pitchFamily="2" charset="0"/>
              </a:rPr>
              <a:t>ikyu&amp;iks"k.k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izkFkfed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ftEesnkjh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tSfod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] ;k </a:t>
            </a:r>
            <a:r>
              <a:rPr lang="en-GB" sz="2200" dirty="0" err="1">
                <a:latin typeface="Kruti Dev 010" pitchFamily="2" charset="0"/>
              </a:rPr>
              <a:t>nÙkd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ekrk&amp;firk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p½ </a:t>
            </a:r>
            <a:r>
              <a:rPr lang="en-GB" sz="2200" b="1" dirty="0" err="1">
                <a:latin typeface="Kruti Dev 010" pitchFamily="2" charset="0"/>
              </a:rPr>
              <a:t>lqj</a:t>
            </a:r>
            <a:r>
              <a:rPr lang="en-GB" sz="2200" b="1" dirty="0">
                <a:latin typeface="Kruti Dev 010" pitchFamily="2" charset="0"/>
              </a:rPr>
              <a:t>{</a:t>
            </a:r>
            <a:r>
              <a:rPr lang="en-GB" sz="2200" b="1" dirty="0" err="1">
                <a:latin typeface="Kruti Dev 010" pitchFamily="2" charset="0"/>
              </a:rPr>
              <a:t>kk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>
                <a:latin typeface="Kruti Dev 010" pitchFamily="2" charset="0"/>
              </a:rPr>
              <a:t>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ra</a:t>
            </a:r>
            <a:r>
              <a:rPr lang="en-GB" sz="2200" dirty="0">
                <a:latin typeface="Kruti Dev 010" pitchFamily="2" charset="0"/>
              </a:rPr>
              <a:t>=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nkSjku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lqfuf’pr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nqO;Zogkj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dksbZ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uqdlku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gks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lqjf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jgs</a:t>
            </a:r>
            <a:r>
              <a:rPr lang="en-GB" sz="2200" dirty="0">
                <a:latin typeface="Kruti Dev 010" pitchFamily="2" charset="0"/>
              </a:rPr>
              <a:t>] ,</a:t>
            </a:r>
            <a:r>
              <a:rPr lang="en-GB" sz="2200" dirty="0" err="1">
                <a:latin typeface="Kruti Dev 010" pitchFamily="2" charset="0"/>
              </a:rPr>
              <a:t>sls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laHko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dne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mBk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tkus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362479"/>
            <a:ext cx="8126186" cy="554059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200" b="1" dirty="0" smtClean="0">
                <a:latin typeface="Kruti Dev 010" pitchFamily="2" charset="0"/>
              </a:rPr>
              <a:t>N</a:t>
            </a:r>
            <a:r>
              <a:rPr lang="en-GB" sz="2200" b="1" dirty="0">
                <a:latin typeface="Kruti Dev 010" pitchFamily="2" charset="0"/>
              </a:rPr>
              <a:t>½ </a:t>
            </a:r>
            <a:r>
              <a:rPr lang="en-GB" sz="2200" b="1" dirty="0" err="1">
                <a:latin typeface="Kruti Dev 010" pitchFamily="2" charset="0"/>
              </a:rPr>
              <a:t>ldkjkRed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mik</a:t>
            </a:r>
            <a:r>
              <a:rPr lang="en-GB" sz="2200" b="1" dirty="0">
                <a:latin typeface="Kruti Dev 010" pitchFamily="2" charset="0"/>
              </a:rPr>
              <a:t>;% </a:t>
            </a:r>
            <a:r>
              <a:rPr lang="en-GB" sz="2200" dirty="0" err="1">
                <a:latin typeface="Kruti Dev 010" pitchFamily="2" charset="0"/>
              </a:rPr>
              <a:t>gj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lalk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df</a:t>
            </a:r>
            <a:r>
              <a:rPr lang="en-GB" sz="2200" dirty="0">
                <a:latin typeface="Kruti Dev 010" pitchFamily="2" charset="0"/>
              </a:rPr>
              <a:t>=r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</a:t>
            </a:r>
            <a:r>
              <a:rPr lang="en-GB" sz="2200" dirty="0">
                <a:latin typeface="Kruti Dev 010" pitchFamily="2" charset="0"/>
              </a:rPr>
              <a:t>,]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leqnk</a:t>
            </a:r>
            <a:r>
              <a:rPr lang="en-GB" sz="2200" dirty="0" smtClean="0">
                <a:latin typeface="Kruti Dev 010" pitchFamily="2" charset="0"/>
              </a:rPr>
              <a:t>; ds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[</a:t>
            </a:r>
            <a:r>
              <a:rPr lang="en-GB" sz="2200" dirty="0" err="1">
                <a:latin typeface="Kruti Dev 010" pitchFamily="2" charset="0"/>
              </a:rPr>
              <a:t>kq’kgkyh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O;fDrxr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igpku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fodflr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lekos’kh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lgk;d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okrkoj.k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iznku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ftlls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fujhgrk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de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oa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kfu;e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rgr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dk;Zok;h</a:t>
            </a:r>
            <a:r>
              <a:rPr lang="en-GB" sz="2200" dirty="0">
                <a:latin typeface="Kruti Dev 010" pitchFamily="2" charset="0"/>
              </a:rPr>
              <a:t> dh t:jr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t½ </a:t>
            </a:r>
            <a:r>
              <a:rPr lang="en-GB" sz="2200" b="1" dirty="0" err="1">
                <a:latin typeface="Kruti Dev 010" pitchFamily="2" charset="0"/>
              </a:rPr>
              <a:t>vi’kCn</a:t>
            </a:r>
            <a:r>
              <a:rPr lang="en-GB" sz="2200" b="1" dirty="0">
                <a:latin typeface="Kruti Dev 010" pitchFamily="2" charset="0"/>
              </a:rPr>
              <a:t> u </a:t>
            </a:r>
            <a:r>
              <a:rPr lang="en-GB" sz="2200" b="1" dirty="0" err="1">
                <a:latin typeface="Kruti Dev 010" pitchFamily="2" charset="0"/>
              </a:rPr>
              <a:t>iz;ksx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djus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dk;Zok;h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izfØ;k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nks"k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yxkus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 smtClean="0">
                <a:latin typeface="Kruti Dev 010" pitchFamily="2" charset="0"/>
              </a:rPr>
              <a:t>fojks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kh</a:t>
            </a:r>
            <a:r>
              <a:rPr lang="en-GB" sz="2200" dirty="0" smtClean="0">
                <a:latin typeface="Kruti Dev 010" pitchFamily="2" charset="0"/>
              </a:rPr>
              <a:t> '</a:t>
            </a:r>
            <a:r>
              <a:rPr lang="en-GB" sz="2200" dirty="0" err="1" smtClean="0">
                <a:latin typeface="Kruti Dev 010" pitchFamily="2" charset="0"/>
              </a:rPr>
              <a:t>kCnksa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bLrseky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&gt;½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kdkjksa</a:t>
            </a:r>
            <a:r>
              <a:rPr lang="en-GB" sz="2200" b="1" dirty="0">
                <a:latin typeface="Kruti Dev 010" pitchFamily="2" charset="0"/>
              </a:rPr>
              <a:t> dh </a:t>
            </a:r>
            <a:r>
              <a:rPr lang="en-GB" sz="2200" b="1" dirty="0" err="1">
                <a:latin typeface="Kruti Dev 010" pitchFamily="2" charset="0"/>
              </a:rPr>
              <a:t>eukgh</a:t>
            </a:r>
            <a:r>
              <a:rPr lang="en-GB" sz="2200" b="1" dirty="0">
                <a:latin typeface="Kruti Dev 010" pitchFamily="2" charset="0"/>
              </a:rPr>
              <a:t> u </a:t>
            </a:r>
            <a:r>
              <a:rPr lang="en-GB" sz="2200" b="1" dirty="0" err="1">
                <a:latin typeface="Kruti Dev 010" pitchFamily="2" charset="0"/>
              </a:rPr>
              <a:t>djus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fl</a:t>
            </a:r>
            <a:r>
              <a:rPr lang="en-GB" sz="2200" b="1" dirty="0">
                <a:latin typeface="Kruti Dev 010" pitchFamily="2" charset="0"/>
              </a:rPr>
              <a:t>)</a:t>
            </a:r>
            <a:r>
              <a:rPr lang="en-GB" sz="2200" b="1" dirty="0" err="1">
                <a:latin typeface="Kruti Dev 010" pitchFamily="2" charset="0"/>
              </a:rPr>
              <a:t>kUr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eukgh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vuqefr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ugha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ldrh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u </a:t>
            </a:r>
            <a:r>
              <a:rPr lang="en-GB" sz="2200" dirty="0" err="1">
                <a:latin typeface="Kruti Dev 010" pitchFamily="2" charset="0"/>
              </a:rPr>
              <a:t>gh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ekU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¥½ </a:t>
            </a:r>
            <a:r>
              <a:rPr lang="en-GB" sz="2200" b="1" dirty="0" err="1">
                <a:latin typeface="Kruti Dev 010" pitchFamily="2" charset="0"/>
              </a:rPr>
              <a:t>lekurk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HksnHkko</a:t>
            </a:r>
            <a:r>
              <a:rPr lang="en-GB" sz="2200" b="1" dirty="0">
                <a:latin typeface="Kruti Dev 010" pitchFamily="2" charset="0"/>
              </a:rPr>
              <a:t> u </a:t>
            </a:r>
            <a:r>
              <a:rPr lang="en-GB" sz="2200" b="1" dirty="0" err="1">
                <a:latin typeface="Kruti Dev 010" pitchFamily="2" charset="0"/>
              </a:rPr>
              <a:t>djuk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HksnHkko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ldrkA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V½ ,</a:t>
            </a:r>
            <a:r>
              <a:rPr lang="en-GB" sz="2200" b="1" dirty="0" err="1">
                <a:latin typeface="Kruti Dev 010" pitchFamily="2" charset="0"/>
              </a:rPr>
              <a:t>dkUrrk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xksiuh;rk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kdkj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iwjh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dk;Zok;h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nkSjku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viuh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dkUrrk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xksiuh;rk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cuk</a:t>
            </a:r>
            <a:r>
              <a:rPr lang="en-GB" sz="2200" dirty="0">
                <a:latin typeface="Kruti Dev 010" pitchFamily="2" charset="0"/>
              </a:rPr>
              <a:t>, j[</a:t>
            </a:r>
            <a:r>
              <a:rPr lang="en-GB" sz="2200" dirty="0" err="1">
                <a:latin typeface="Kruti Dev 010" pitchFamily="2" charset="0"/>
              </a:rPr>
              <a:t>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B½ </a:t>
            </a:r>
            <a:r>
              <a:rPr lang="en-GB" sz="2200" b="1" dirty="0" err="1">
                <a:latin typeface="Kruti Dev 010" pitchFamily="2" charset="0"/>
              </a:rPr>
              <a:t>laLFkkxr</a:t>
            </a:r>
            <a:r>
              <a:rPr lang="en-GB" sz="2200" b="1" dirty="0">
                <a:latin typeface="Kruti Dev 010" pitchFamily="2" charset="0"/>
              </a:rPr>
              <a:t> ns[</a:t>
            </a:r>
            <a:r>
              <a:rPr lang="en-GB" sz="2200" b="1" dirty="0" err="1">
                <a:latin typeface="Kruti Dev 010" pitchFamily="2" charset="0"/>
              </a:rPr>
              <a:t>kjs</a:t>
            </a:r>
            <a:r>
              <a:rPr lang="en-GB" sz="2200" b="1" dirty="0">
                <a:latin typeface="Kruti Dev 010" pitchFamily="2" charset="0"/>
              </a:rPr>
              <a:t>[k </a:t>
            </a:r>
            <a:r>
              <a:rPr lang="en-GB" sz="2200" b="1" dirty="0" err="1">
                <a:latin typeface="Kruti Dev 010" pitchFamily="2" charset="0"/>
              </a:rPr>
              <a:t>vfUre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vkJ</a:t>
            </a:r>
            <a:r>
              <a:rPr lang="en-GB" sz="2200" b="1" dirty="0">
                <a:latin typeface="Kruti Dev 010" pitchFamily="2" charset="0"/>
              </a:rPr>
              <a:t>;% </a:t>
            </a:r>
            <a:r>
              <a:rPr lang="en-GB" sz="2200" dirty="0" err="1">
                <a:latin typeface="Kruti Dev 010" pitchFamily="2" charset="0"/>
              </a:rPr>
              <a:t>mi;qDr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tkap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ckn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laLFkkxr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j[</a:t>
            </a:r>
            <a:r>
              <a:rPr lang="en-GB" sz="2200" dirty="0" err="1">
                <a:latin typeface="Kruti Dev 010" pitchFamily="2" charset="0"/>
              </a:rPr>
              <a:t>kuk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vfUre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fodYi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pkfg,A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endParaRPr lang="en-GB" sz="24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24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3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388239"/>
            <a:ext cx="8126186" cy="423983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200" b="1" dirty="0" smtClean="0">
                <a:latin typeface="Kruti Dev 010" pitchFamily="2" charset="0"/>
              </a:rPr>
              <a:t>M</a:t>
            </a:r>
            <a:r>
              <a:rPr lang="en-GB" sz="2200" b="1" dirty="0">
                <a:latin typeface="Kruti Dev 010" pitchFamily="2" charset="0"/>
              </a:rPr>
              <a:t>½ </a:t>
            </a:r>
            <a:r>
              <a:rPr lang="en-GB" sz="2200" b="1" dirty="0" err="1">
                <a:latin typeface="Kruti Dev 010" pitchFamily="2" charset="0"/>
              </a:rPr>
              <a:t>ns’k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izR;korZu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vkSj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ifjokj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esa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okilh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ra</a:t>
            </a:r>
            <a:r>
              <a:rPr lang="en-GB" sz="2200" dirty="0">
                <a:latin typeface="Kruti Dev 010" pitchFamily="2" charset="0"/>
              </a:rPr>
              <a:t>= ds </a:t>
            </a:r>
            <a:r>
              <a:rPr lang="en-GB" sz="2200" dirty="0" err="1">
                <a:latin typeface="Kruti Dev 010" pitchFamily="2" charset="0"/>
              </a:rPr>
              <a:t>rgr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lkFk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iqu</a:t>
            </a:r>
            <a:r>
              <a:rPr lang="en-GB" sz="2200" dirty="0">
                <a:latin typeface="Kruti Dev 010" pitchFamily="2" charset="0"/>
              </a:rPr>
              <a:t>% ,</a:t>
            </a:r>
            <a:r>
              <a:rPr lang="en-GB" sz="2200" dirty="0" err="1">
                <a:latin typeface="Kruti Dev 010" pitchFamily="2" charset="0"/>
              </a:rPr>
              <a:t>dhdj.k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;g </a:t>
            </a:r>
            <a:r>
              <a:rPr lang="en-GB" sz="2200" dirty="0" err="1">
                <a:latin typeface="Kruti Dev 010" pitchFamily="2" charset="0"/>
              </a:rPr>
              <a:t>rc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Bhd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tc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rjg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izR;korZu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ifjokj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okilh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loksZÙke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ugha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&lt;½ </a:t>
            </a:r>
            <a:r>
              <a:rPr lang="en-GB" sz="2200" b="1" dirty="0" err="1">
                <a:latin typeface="Kruti Dev 010" pitchFamily="2" charset="0"/>
              </a:rPr>
              <a:t>uohu</a:t>
            </a:r>
            <a:r>
              <a:rPr lang="en-GB" sz="2200" b="1" dirty="0">
                <a:latin typeface="Kruti Dev 010" pitchFamily="2" charset="0"/>
              </a:rPr>
              <a:t> '</a:t>
            </a:r>
            <a:r>
              <a:rPr lang="en-GB" sz="2200" b="1" dirty="0" err="1">
                <a:latin typeface="Kruti Dev 010" pitchFamily="2" charset="0"/>
              </a:rPr>
              <a:t>kq:vkr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fd’kksj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ra</a:t>
            </a:r>
            <a:r>
              <a:rPr lang="en-GB" sz="2200" dirty="0">
                <a:latin typeface="Kruti Dev 010" pitchFamily="2" charset="0"/>
              </a:rPr>
              <a:t>= ds </a:t>
            </a:r>
            <a:r>
              <a:rPr lang="en-GB" sz="2200" dirty="0" err="1">
                <a:latin typeface="Kruti Dev 010" pitchFamily="2" charset="0"/>
              </a:rPr>
              <a:t>vUrxZr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fdlh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ds ¼fo’ks"k </a:t>
            </a:r>
            <a:r>
              <a:rPr lang="en-GB" sz="2200" dirty="0" err="1">
                <a:latin typeface="Kruti Dev 010" pitchFamily="2" charset="0"/>
              </a:rPr>
              <a:t>fLFkfr;ksa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NksM+dj½ </a:t>
            </a:r>
            <a:r>
              <a:rPr lang="en-GB" sz="2200" dirty="0" err="1">
                <a:latin typeface="Kruti Dev 010" pitchFamily="2" charset="0"/>
              </a:rPr>
              <a:t>iwoZ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vfHkys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u"V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fn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tk,axsA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.k½ </a:t>
            </a:r>
            <a:r>
              <a:rPr lang="en-GB" sz="2200" b="1" dirty="0" err="1">
                <a:latin typeface="Kruti Dev 010" pitchFamily="2" charset="0"/>
              </a:rPr>
              <a:t>cnyko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dkuwu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mYya?ku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ekeyksa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fcuk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lquokbZ;ksa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fuiVkus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izfØ;k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c&lt;+</a:t>
            </a:r>
            <a:r>
              <a:rPr lang="en-GB" sz="2200" dirty="0" err="1">
                <a:latin typeface="Kruti Dev 010" pitchFamily="2" charset="0"/>
              </a:rPr>
              <a:t>kok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fn;k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vxj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lexz</a:t>
            </a:r>
            <a:r>
              <a:rPr lang="en-GB" sz="2200" dirty="0">
                <a:latin typeface="Kruti Dev 010" pitchFamily="2" charset="0"/>
              </a:rPr>
              <a:t>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lekt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loksZÙke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gksxkA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>
                <a:latin typeface="Kruti Dev 010" pitchFamily="2" charset="0"/>
              </a:rPr>
              <a:t>r½ </a:t>
            </a:r>
            <a:r>
              <a:rPr lang="en-GB" sz="2200" b="1" dirty="0" err="1">
                <a:latin typeface="Kruti Dev 010" pitchFamily="2" charset="0"/>
              </a:rPr>
              <a:t>LokHkkfod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U;k</a:t>
            </a:r>
            <a:r>
              <a:rPr lang="en-GB" sz="2200" b="1" dirty="0">
                <a:latin typeface="Kruti Dev 010" pitchFamily="2" charset="0"/>
              </a:rPr>
              <a:t>;%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kikr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jfgr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dkuwuh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dk;Zok;h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ewy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ekudksa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vuqikyu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ftlesa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fu"i</a:t>
            </a:r>
            <a:r>
              <a:rPr lang="en-GB" sz="2200" dirty="0">
                <a:latin typeface="Kruti Dev 010" pitchFamily="2" charset="0"/>
              </a:rPr>
              <a:t>{k </a:t>
            </a:r>
            <a:r>
              <a:rPr lang="en-GB" sz="2200" dirty="0" err="1">
                <a:latin typeface="Kruti Dev 010" pitchFamily="2" charset="0"/>
              </a:rPr>
              <a:t>lquokbZ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kikr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fo</a:t>
            </a:r>
            <a:r>
              <a:rPr lang="en-GB" sz="2200" dirty="0">
                <a:latin typeface="Kruti Dev 010" pitchFamily="2" charset="0"/>
              </a:rPr>
              <a:t>:) </a:t>
            </a:r>
            <a:r>
              <a:rPr lang="en-GB" sz="2200" dirty="0" err="1">
                <a:latin typeface="Kruti Dev 010" pitchFamily="2" charset="0"/>
              </a:rPr>
              <a:t>fu;e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leh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7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78794" y="-148327"/>
            <a:ext cx="6735651" cy="1000351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GB" sz="4000" b="1" dirty="0" err="1">
                <a:latin typeface="Kruti Dev 010" pitchFamily="2" charset="0"/>
              </a:rPr>
              <a:t>dkuwu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mYya?ku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djus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okys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cPpksa</a:t>
            </a:r>
            <a:r>
              <a:rPr lang="en-GB" sz="4000" b="1" dirty="0">
                <a:latin typeface="Kruti Dev 010" pitchFamily="2" charset="0"/>
              </a:rPr>
              <a:t> ls </a:t>
            </a:r>
            <a:r>
              <a:rPr lang="en-GB" sz="4000" b="1" dirty="0" err="1">
                <a:latin typeface="Kruti Dev 010" pitchFamily="2" charset="0"/>
              </a:rPr>
              <a:t>lacaf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kr</a:t>
            </a:r>
            <a:r>
              <a:rPr lang="en-GB" sz="4000" b="1" dirty="0">
                <a:latin typeface="Kruti Dev 010" pitchFamily="2" charset="0"/>
              </a:rPr>
              <a:t> ¶</a:t>
            </a:r>
            <a:r>
              <a:rPr lang="en-GB" sz="4000" b="1" dirty="0" err="1">
                <a:latin typeface="Kruti Dev 010" pitchFamily="2" charset="0"/>
              </a:rPr>
              <a:t>yks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pkVZ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104900"/>
            <a:ext cx="8126186" cy="51435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sz="16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 smtClean="0">
              <a:latin typeface="Kruti Dev 010" pitchFamily="2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94016" y="1299222"/>
            <a:ext cx="3703749" cy="374154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400" b="1" dirty="0">
                <a:solidFill>
                  <a:schemeClr val="tx1"/>
                </a:solidFill>
                <a:latin typeface="Kruti Dev 010" pitchFamily="2" charset="0"/>
              </a:rPr>
              <a:t>cPps }kjk vijk/k fd;k x;k</a:t>
            </a:r>
            <a:endParaRPr lang="en-GB" sz="24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5" t="14313" r="6174" b="43334"/>
          <a:stretch/>
        </p:blipFill>
        <p:spPr>
          <a:xfrm>
            <a:off x="995081" y="1700268"/>
            <a:ext cx="7180729" cy="498564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21180" y="1941492"/>
            <a:ext cx="5364480" cy="466428"/>
          </a:xfrm>
          <a:prstGeom prst="roundRect">
            <a:avLst/>
          </a:prstGeom>
          <a:solidFill>
            <a:srgbClr val="FFECB7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 err="1">
                <a:latin typeface="Kruti Dev 010" pitchFamily="2" charset="0"/>
              </a:rPr>
              <a:t>dkuwu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dk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mYya?ku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djus</a:t>
            </a:r>
            <a:r>
              <a:rPr lang="en-GB" sz="1200" dirty="0">
                <a:latin typeface="Kruti Dev 010" pitchFamily="2" charset="0"/>
              </a:rPr>
              <a:t> ds </a:t>
            </a:r>
            <a:r>
              <a:rPr lang="en-GB" sz="1200" dirty="0" err="1">
                <a:latin typeface="Kruti Dev 010" pitchFamily="2" charset="0"/>
              </a:rPr>
              <a:t>dkj.k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cPps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dks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iqfyl</a:t>
            </a:r>
            <a:r>
              <a:rPr lang="en-GB" sz="1200" dirty="0">
                <a:latin typeface="Kruti Dev 010" pitchFamily="2" charset="0"/>
              </a:rPr>
              <a:t> us </a:t>
            </a:r>
            <a:r>
              <a:rPr lang="en-GB" sz="1200" dirty="0" err="1" smtClean="0">
                <a:latin typeface="Kruti Dev 010" pitchFamily="2" charset="0"/>
              </a:rPr>
              <a:t>idM+k</a:t>
            </a:r>
            <a:r>
              <a:rPr lang="en-GB" sz="1200" dirty="0" smtClean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vkSj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fo’ks"k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fd’kksj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iqfyl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bdkbZ</a:t>
            </a:r>
            <a:r>
              <a:rPr lang="en-GB" sz="1200" dirty="0">
                <a:latin typeface="Kruti Dev 010" pitchFamily="2" charset="0"/>
              </a:rPr>
              <a:t>@</a:t>
            </a:r>
          </a:p>
          <a:p>
            <a:r>
              <a:rPr lang="en-GB" sz="1200" dirty="0" err="1">
                <a:latin typeface="Kruti Dev 010" pitchFamily="2" charset="0"/>
              </a:rPr>
              <a:t>cky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dY;k.k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laj</a:t>
            </a:r>
            <a:r>
              <a:rPr lang="en-GB" sz="1200" dirty="0">
                <a:latin typeface="Kruti Dev 010" pitchFamily="2" charset="0"/>
              </a:rPr>
              <a:t>{</a:t>
            </a:r>
            <a:r>
              <a:rPr lang="en-GB" sz="1200" dirty="0" err="1">
                <a:latin typeface="Kruti Dev 010" pitchFamily="2" charset="0"/>
              </a:rPr>
              <a:t>k.k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vf</a:t>
            </a:r>
            <a:r>
              <a:rPr lang="en-GB" sz="1200" dirty="0">
                <a:latin typeface="Kruti Dev 010" pitchFamily="2" charset="0"/>
              </a:rPr>
              <a:t>/</a:t>
            </a:r>
            <a:r>
              <a:rPr lang="en-GB" sz="1200" dirty="0" err="1">
                <a:latin typeface="Kruti Dev 010" pitchFamily="2" charset="0"/>
              </a:rPr>
              <a:t>kdkjh</a:t>
            </a:r>
            <a:r>
              <a:rPr lang="en-GB" sz="1200" dirty="0">
                <a:latin typeface="Kruti Dev 010" pitchFamily="2" charset="0"/>
              </a:rPr>
              <a:t> ds </a:t>
            </a:r>
            <a:r>
              <a:rPr lang="en-GB" sz="1200" dirty="0" err="1">
                <a:latin typeface="Kruti Dev 010" pitchFamily="2" charset="0"/>
              </a:rPr>
              <a:t>ikl</a:t>
            </a:r>
            <a:r>
              <a:rPr lang="en-GB" sz="1200" dirty="0">
                <a:latin typeface="Kruti Dev 010" pitchFamily="2" charset="0"/>
              </a:rPr>
              <a:t> </a:t>
            </a:r>
            <a:r>
              <a:rPr lang="en-GB" sz="1200" dirty="0" err="1">
                <a:latin typeface="Kruti Dev 010" pitchFamily="2" charset="0"/>
              </a:rPr>
              <a:t>tk</a:t>
            </a:r>
            <a:r>
              <a:rPr lang="en-GB" sz="1200" dirty="0">
                <a:latin typeface="Kruti Dev 010" pitchFamily="2" charset="0"/>
              </a:rPr>
              <a:t>, &amp; ,l 10</a:t>
            </a:r>
          </a:p>
        </p:txBody>
      </p:sp>
    </p:spTree>
    <p:extLst>
      <p:ext uri="{BB962C8B-B14F-4D97-AF65-F5344CB8AC3E}">
        <p14:creationId xmlns:p14="http://schemas.microsoft.com/office/powerpoint/2010/main" val="401996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104900"/>
            <a:ext cx="8126186" cy="51435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sz="16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 smtClean="0">
              <a:latin typeface="Kruti Dev 010" pitchFamily="2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8" t="56296" r="18671" b="8039"/>
          <a:stretch/>
        </p:blipFill>
        <p:spPr>
          <a:xfrm>
            <a:off x="1143000" y="1317811"/>
            <a:ext cx="7153836" cy="5354751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275785" y="2176530"/>
            <a:ext cx="2627291" cy="1854558"/>
          </a:xfrm>
          <a:prstGeom prst="roundRect">
            <a:avLst/>
          </a:prstGeom>
          <a:solidFill>
            <a:srgbClr val="FEEBC6"/>
          </a:solidFill>
          <a:ln>
            <a:solidFill>
              <a:srgbClr val="E0B8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400" dirty="0" err="1" smtClean="0">
                <a:latin typeface="Kruti Dev 010" pitchFamily="2" charset="0"/>
              </a:rPr>
              <a:t>lkekftd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tkap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fjiksVZ&amp;laj</a:t>
            </a:r>
            <a:r>
              <a:rPr lang="en-IN" sz="1400" dirty="0" smtClean="0">
                <a:latin typeface="Kruti Dev 010" pitchFamily="2" charset="0"/>
              </a:rPr>
              <a:t>{</a:t>
            </a:r>
            <a:r>
              <a:rPr lang="en-IN" sz="1400" dirty="0" err="1" smtClean="0">
                <a:latin typeface="Kruti Dev 010" pitchFamily="2" charset="0"/>
              </a:rPr>
              <a:t>k.k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vf</a:t>
            </a:r>
            <a:r>
              <a:rPr lang="en-IN" sz="1400" dirty="0" smtClean="0">
                <a:latin typeface="Kruti Dev 010" pitchFamily="2" charset="0"/>
              </a:rPr>
              <a:t>/</a:t>
            </a:r>
            <a:r>
              <a:rPr lang="en-IN" sz="1400" dirty="0" err="1" smtClean="0">
                <a:latin typeface="Kruti Dev 010" pitchFamily="2" charset="0"/>
              </a:rPr>
              <a:t>kdkjh</a:t>
            </a:r>
            <a:r>
              <a:rPr lang="en-IN" sz="1400" dirty="0" smtClean="0">
                <a:latin typeface="Kruti Dev 010" pitchFamily="2" charset="0"/>
              </a:rPr>
              <a:t> ds }</a:t>
            </a:r>
            <a:r>
              <a:rPr lang="en-IN" sz="1400" dirty="0" err="1" smtClean="0">
                <a:latin typeface="Kruti Dev 010" pitchFamily="2" charset="0"/>
              </a:rPr>
              <a:t>kjk</a:t>
            </a:r>
            <a:r>
              <a:rPr lang="en-IN" sz="1400" dirty="0" smtClean="0">
                <a:latin typeface="Kruti Dev 010" pitchFamily="2" charset="0"/>
              </a:rPr>
              <a:t>] </a:t>
            </a:r>
            <a:r>
              <a:rPr lang="en-IN" sz="1400" dirty="0" err="1" smtClean="0">
                <a:latin typeface="Kruti Dev 010" pitchFamily="2" charset="0"/>
              </a:rPr>
              <a:t>igyh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ckj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cPps</a:t>
            </a:r>
            <a:r>
              <a:rPr lang="en-IN" sz="1400" dirty="0" smtClean="0">
                <a:latin typeface="Kruti Dev 010" pitchFamily="2" charset="0"/>
              </a:rPr>
              <a:t> ds </a:t>
            </a:r>
            <a:r>
              <a:rPr lang="en-IN" sz="1400" dirty="0" err="1" smtClean="0">
                <a:latin typeface="Kruti Dev 010" pitchFamily="2" charset="0"/>
              </a:rPr>
              <a:t>mifLFkr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gksus</a:t>
            </a:r>
            <a:r>
              <a:rPr lang="en-IN" sz="1400" dirty="0" smtClean="0">
                <a:latin typeface="Kruti Dev 010" pitchFamily="2" charset="0"/>
              </a:rPr>
              <a:t> ds 15 </a:t>
            </a:r>
            <a:r>
              <a:rPr lang="en-IN" sz="1400" dirty="0" err="1" smtClean="0">
                <a:latin typeface="Kruti Dev 010" pitchFamily="2" charset="0"/>
              </a:rPr>
              <a:t>fnu</a:t>
            </a:r>
            <a:r>
              <a:rPr lang="en-IN" sz="1400" dirty="0" smtClean="0">
                <a:latin typeface="Kruti Dev 010" pitchFamily="2" charset="0"/>
              </a:rPr>
              <a:t> ds </a:t>
            </a:r>
            <a:r>
              <a:rPr lang="en-IN" sz="1400" dirty="0" err="1" smtClean="0">
                <a:latin typeface="Kruti Dev 010" pitchFamily="2" charset="0"/>
              </a:rPr>
              <a:t>vUnj</a:t>
            </a:r>
            <a:r>
              <a:rPr lang="en-IN" sz="1400" dirty="0" smtClean="0">
                <a:latin typeface="Kruti Dev 010" pitchFamily="2" charset="0"/>
              </a:rPr>
              <a:t>&amp; ,l ¼8½¼c½@dkuwu </a:t>
            </a:r>
            <a:r>
              <a:rPr lang="en-IN" sz="1400" dirty="0" err="1" smtClean="0">
                <a:latin typeface="Kruti Dev 010" pitchFamily="2" charset="0"/>
              </a:rPr>
              <a:t>dk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mYya</a:t>
            </a:r>
            <a:r>
              <a:rPr lang="en-IN" sz="1400" dirty="0" smtClean="0">
                <a:latin typeface="Kruti Dev 010" pitchFamily="2" charset="0"/>
              </a:rPr>
              <a:t>/</a:t>
            </a:r>
            <a:r>
              <a:rPr lang="en-IN" sz="1400" dirty="0" err="1" smtClean="0">
                <a:latin typeface="Kruti Dev 010" pitchFamily="2" charset="0"/>
              </a:rPr>
              <a:t>ku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djus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okys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cPps</a:t>
            </a:r>
            <a:r>
              <a:rPr lang="en-IN" sz="1400" dirty="0" smtClean="0">
                <a:latin typeface="Kruti Dev 010" pitchFamily="2" charset="0"/>
              </a:rPr>
              <a:t> ds </a:t>
            </a:r>
            <a:r>
              <a:rPr lang="en-IN" sz="1400" dirty="0" err="1" smtClean="0">
                <a:latin typeface="Kruti Dev 010" pitchFamily="2" charset="0"/>
              </a:rPr>
              <a:t>ckjs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esa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iqfyl</a:t>
            </a:r>
            <a:r>
              <a:rPr lang="en-IN" sz="1400" dirty="0" smtClean="0">
                <a:latin typeface="Kruti Dev 010" pitchFamily="2" charset="0"/>
              </a:rPr>
              <a:t> ls </a:t>
            </a:r>
            <a:r>
              <a:rPr lang="en-IN" sz="1400" dirty="0" err="1" smtClean="0">
                <a:latin typeface="Kruti Dev 010" pitchFamily="2" charset="0"/>
              </a:rPr>
              <a:t>lwpuk</a:t>
            </a:r>
            <a:r>
              <a:rPr lang="en-IN" sz="1400" dirty="0" smtClean="0">
                <a:latin typeface="Kruti Dev 010" pitchFamily="2" charset="0"/>
              </a:rPr>
              <a:t> </a:t>
            </a:r>
            <a:r>
              <a:rPr lang="en-IN" sz="1400" dirty="0" err="1" smtClean="0">
                <a:latin typeface="Kruti Dev 010" pitchFamily="2" charset="0"/>
              </a:rPr>
              <a:t>feyus</a:t>
            </a:r>
            <a:r>
              <a:rPr lang="en-IN" sz="1400" dirty="0" smtClean="0">
                <a:latin typeface="Kruti Dev 010" pitchFamily="2" charset="0"/>
              </a:rPr>
              <a:t> ds 2 </a:t>
            </a:r>
            <a:r>
              <a:rPr lang="en-IN" sz="1400" dirty="0" err="1" smtClean="0">
                <a:latin typeface="Kruti Dev 010" pitchFamily="2" charset="0"/>
              </a:rPr>
              <a:t>lIrkg</a:t>
            </a:r>
            <a:r>
              <a:rPr lang="en-IN" sz="1400" dirty="0" smtClean="0">
                <a:latin typeface="Kruti Dev 010" pitchFamily="2" charset="0"/>
              </a:rPr>
              <a:t> ds </a:t>
            </a:r>
            <a:r>
              <a:rPr lang="en-IN" sz="1400" dirty="0" err="1" smtClean="0">
                <a:latin typeface="Kruti Dev 010" pitchFamily="2" charset="0"/>
              </a:rPr>
              <a:t>vUnj</a:t>
            </a:r>
            <a:r>
              <a:rPr lang="en-IN" sz="1400" dirty="0" smtClean="0">
                <a:latin typeface="Kruti Dev 010" pitchFamily="2" charset="0"/>
              </a:rPr>
              <a:t> &amp; ,l 13 ¼1½¼</a:t>
            </a:r>
            <a:r>
              <a:rPr lang="en-IN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en-IN" sz="1400" dirty="0" smtClean="0">
                <a:latin typeface="Kruti Dev 010" pitchFamily="2" charset="0"/>
              </a:rPr>
              <a:t>½</a:t>
            </a:r>
            <a:endParaRPr lang="en-IN" sz="1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104900"/>
            <a:ext cx="8126186" cy="51435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sz="16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 smtClean="0">
              <a:latin typeface="Kruti Dev 010" pitchFamily="2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78794" y="186524"/>
            <a:ext cx="6735651" cy="74075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U;k;ky</a:t>
            </a:r>
            <a:r>
              <a:rPr lang="en-GB" sz="4000" b="1" dirty="0">
                <a:latin typeface="Kruti Dev 010" pitchFamily="2" charset="0"/>
              </a:rPr>
              <a:t>; }</a:t>
            </a:r>
            <a:r>
              <a:rPr lang="en-GB" sz="4000" b="1" dirty="0" err="1">
                <a:latin typeface="Kruti Dev 010" pitchFamily="2" charset="0"/>
              </a:rPr>
              <a:t>kjk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lquokbZ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5" t="8235" r="6751" b="53334"/>
          <a:stretch/>
        </p:blipFill>
        <p:spPr>
          <a:xfrm>
            <a:off x="436618" y="1277469"/>
            <a:ext cx="7914006" cy="517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2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0403"/>
            <a:ext cx="9144000" cy="11029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500" b="1" dirty="0" smtClean="0">
                <a:latin typeface="Kruti Dev 010" pitchFamily="2" charset="0"/>
              </a:rPr>
              <a:t>l=&amp;1 </a:t>
            </a:r>
            <a:br>
              <a:rPr lang="en-US" sz="3500" b="1" dirty="0" smtClean="0">
                <a:latin typeface="Kruti Dev 010" pitchFamily="2" charset="0"/>
              </a:rPr>
            </a:br>
            <a:r>
              <a:rPr lang="en-US" sz="2700" b="1" dirty="0" err="1" smtClean="0">
                <a:latin typeface="Kruti Dev 010" pitchFamily="2" charset="0"/>
              </a:rPr>
              <a:t>cky</a:t>
            </a:r>
            <a:r>
              <a:rPr lang="en-US" sz="2700" b="1" dirty="0" smtClean="0">
                <a:latin typeface="Kruti Dev 010" pitchFamily="2" charset="0"/>
              </a:rPr>
              <a:t> </a:t>
            </a:r>
            <a:r>
              <a:rPr lang="en-US" sz="2700" b="1" dirty="0" err="1" smtClean="0">
                <a:latin typeface="Kruti Dev 010" pitchFamily="2" charset="0"/>
              </a:rPr>
              <a:t>vf</a:t>
            </a:r>
            <a:r>
              <a:rPr lang="en-US" sz="2700" b="1" dirty="0" smtClean="0">
                <a:latin typeface="Kruti Dev 010" pitchFamily="2" charset="0"/>
              </a:rPr>
              <a:t>/</a:t>
            </a:r>
            <a:r>
              <a:rPr lang="en-US" sz="2700" b="1" dirty="0" err="1" smtClean="0">
                <a:latin typeface="Kruti Dev 010" pitchFamily="2" charset="0"/>
              </a:rPr>
              <a:t>kdkj</a:t>
            </a:r>
            <a:r>
              <a:rPr lang="en-US" sz="2700" b="1" dirty="0" smtClean="0">
                <a:latin typeface="Kruti Dev 010" pitchFamily="2" charset="0"/>
              </a:rPr>
              <a:t> dh </a:t>
            </a:r>
            <a:r>
              <a:rPr lang="en-US" sz="2700" b="1" dirty="0" err="1" smtClean="0">
                <a:latin typeface="Kruti Dev 010" pitchFamily="2" charset="0"/>
              </a:rPr>
              <a:t>vo</a:t>
            </a:r>
            <a:r>
              <a:rPr lang="en-US" sz="2700" b="1" dirty="0" smtClean="0">
                <a:latin typeface="Kruti Dev 010" pitchFamily="2" charset="0"/>
              </a:rPr>
              <a:t>/</a:t>
            </a:r>
            <a:r>
              <a:rPr lang="en-US" sz="2700" b="1" dirty="0" err="1" smtClean="0">
                <a:latin typeface="Kruti Dev 010" pitchFamily="2" charset="0"/>
              </a:rPr>
              <a:t>kkj.kk</a:t>
            </a:r>
            <a:r>
              <a:rPr lang="en-US" sz="2700" b="1" dirty="0" smtClean="0">
                <a:latin typeface="Kruti Dev 010" pitchFamily="2" charset="0"/>
              </a:rPr>
              <a:t> </a:t>
            </a:r>
            <a:r>
              <a:rPr lang="en-US" sz="2700" b="1" dirty="0" err="1" smtClean="0">
                <a:latin typeface="Kruti Dev 010" pitchFamily="2" charset="0"/>
              </a:rPr>
              <a:t>vkSj</a:t>
            </a:r>
            <a:r>
              <a:rPr lang="en-US" sz="2700" b="1" dirty="0" smtClean="0">
                <a:latin typeface="Kruti Dev 010" pitchFamily="2" charset="0"/>
              </a:rPr>
              <a:t> </a:t>
            </a:r>
            <a:r>
              <a:rPr lang="en-US" sz="2700" b="1" dirty="0" err="1" smtClean="0">
                <a:latin typeface="Kruti Dev 010" pitchFamily="2" charset="0"/>
              </a:rPr>
              <a:t>vyx</a:t>
            </a:r>
            <a:r>
              <a:rPr lang="en-US" sz="2700" b="1" dirty="0" smtClean="0">
                <a:latin typeface="Kruti Dev 010" pitchFamily="2" charset="0"/>
              </a:rPr>
              <a:t> ls </a:t>
            </a:r>
            <a:r>
              <a:rPr lang="en-US" sz="2700" b="1" dirty="0" err="1" smtClean="0">
                <a:latin typeface="Kruti Dev 010" pitchFamily="2" charset="0"/>
              </a:rPr>
              <a:t>cky</a:t>
            </a:r>
            <a:r>
              <a:rPr lang="en-US" sz="2700" b="1" dirty="0" smtClean="0">
                <a:latin typeface="Kruti Dev 010" pitchFamily="2" charset="0"/>
              </a:rPr>
              <a:t> </a:t>
            </a:r>
            <a:r>
              <a:rPr lang="en-US" sz="2700" b="1" dirty="0" err="1" smtClean="0">
                <a:latin typeface="Kruti Dev 010" pitchFamily="2" charset="0"/>
              </a:rPr>
              <a:t>vf</a:t>
            </a:r>
            <a:r>
              <a:rPr lang="en-US" sz="2700" b="1" dirty="0" smtClean="0">
                <a:latin typeface="Kruti Dev 010" pitchFamily="2" charset="0"/>
              </a:rPr>
              <a:t>/</a:t>
            </a:r>
            <a:r>
              <a:rPr lang="en-US" sz="2700" b="1" dirty="0" err="1" smtClean="0">
                <a:latin typeface="Kruti Dev 010" pitchFamily="2" charset="0"/>
              </a:rPr>
              <a:t>kdkjksa</a:t>
            </a:r>
            <a:r>
              <a:rPr lang="en-US" sz="2700" b="1" dirty="0" smtClean="0">
                <a:latin typeface="Kruti Dev 010" pitchFamily="2" charset="0"/>
              </a:rPr>
              <a:t> dh </a:t>
            </a:r>
            <a:r>
              <a:rPr lang="en-US" sz="2700" b="1" dirty="0" err="1" smtClean="0">
                <a:latin typeface="Kruti Dev 010" pitchFamily="2" charset="0"/>
              </a:rPr>
              <a:t>vko</a:t>
            </a:r>
            <a:r>
              <a:rPr lang="en-US" sz="2700" b="1" dirty="0" smtClean="0">
                <a:latin typeface="Kruti Dev 010" pitchFamily="2" charset="0"/>
              </a:rPr>
              <a:t>’;</a:t>
            </a:r>
            <a:r>
              <a:rPr lang="en-US" sz="2700" b="1" dirty="0" err="1" smtClean="0">
                <a:latin typeface="Kruti Dev 010" pitchFamily="2" charset="0"/>
              </a:rPr>
              <a:t>drk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Kruti Dev 010" pitchFamily="2" charset="0"/>
              </a:rPr>
              <a:t/>
            </a:r>
            <a:br>
              <a:rPr lang="en-US" sz="4000" dirty="0">
                <a:solidFill>
                  <a:schemeClr val="accent2">
                    <a:lumMod val="50000"/>
                  </a:schemeClr>
                </a:solidFill>
                <a:latin typeface="Kruti Dev 010" pitchFamily="2" charset="0"/>
              </a:rPr>
            </a:br>
            <a:endParaRPr lang="en-US" sz="4000" dirty="0">
              <a:latin typeface="Kruti Dev 010" pitchFamily="2" charset="0"/>
            </a:endParaRPr>
          </a:p>
        </p:txBody>
      </p:sp>
      <p:sp>
        <p:nvSpPr>
          <p:cNvPr id="8" name="Down Arrow Callout 7"/>
          <p:cNvSpPr/>
          <p:nvPr/>
        </p:nvSpPr>
        <p:spPr>
          <a:xfrm>
            <a:off x="838200" y="2267156"/>
            <a:ext cx="7495722" cy="1713171"/>
          </a:xfrm>
          <a:prstGeom prst="downArrowCallou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;w-,u-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-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vkj-lh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- 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ds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vuqlkj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% 18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o"kZ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ls de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mez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izR;sd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ukxfjd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fn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tkus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okys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gd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Lora=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rk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tks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fcuk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fdlh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iztkfr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jk"Vªh;rk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jax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fyax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Hkk"kk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fopkj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ewy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mRifr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/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ku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tUe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fLFkfr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;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k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lkeF;Z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dk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HksnHkko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fd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lHkh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txg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lHkh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O;fDr;ksa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ykxw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gksA</a:t>
            </a:r>
            <a:endParaRPr lang="en-IN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0" name="Down Arrow Callout 9"/>
          <p:cNvSpPr/>
          <p:nvPr/>
        </p:nvSpPr>
        <p:spPr>
          <a:xfrm>
            <a:off x="838200" y="4035341"/>
            <a:ext cx="7524750" cy="1545188"/>
          </a:xfrm>
          <a:prstGeom prst="downArrowCallou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  <a:spcAft>
                <a:spcPts val="1200"/>
              </a:spcAft>
            </a:pP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bu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kdkjksa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esa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muds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ukxfjd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kdkjksa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ikfjokfjd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okrkoj.k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vko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';d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LokLF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; ns[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kHkky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rFkk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f'k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]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vodk'k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o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lkaL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—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frd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xfrfof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k;ksa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,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oa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fo'ks"k</a:t>
            </a:r>
            <a:r>
              <a:rPr lang="en-US" sz="2000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lqj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mik;ksa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dh Lora=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rk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'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kkfey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endParaRPr lang="en-IN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1" name="Down Arrow Callout 10"/>
          <p:cNvSpPr/>
          <p:nvPr/>
        </p:nvSpPr>
        <p:spPr>
          <a:xfrm>
            <a:off x="838200" y="5640721"/>
            <a:ext cx="7524750" cy="719738"/>
          </a:xfrm>
          <a:prstGeom prst="downArrowCallou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lHkh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ikl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;s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kdkj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gSa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vkSj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os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lHkh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leku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: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2000" dirty="0" err="1">
                <a:solidFill>
                  <a:schemeClr val="tx1"/>
                </a:solidFill>
                <a:latin typeface="Kruti Dev 010" pitchFamily="2" charset="0"/>
              </a:rPr>
              <a:t>egRoiw.kZ</a:t>
            </a:r>
            <a:r>
              <a:rPr lang="en-US" sz="2000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Kruti Dev 010" pitchFamily="2" charset="0"/>
              </a:rPr>
              <a:t>gSaA</a:t>
            </a:r>
            <a:endParaRPr lang="en-US" sz="2000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7518" y="1411941"/>
            <a:ext cx="3397624" cy="833715"/>
          </a:xfrm>
          <a:prstGeom prst="rect">
            <a:avLst/>
          </a:prstGeom>
          <a:solidFill>
            <a:srgbClr val="FFECB7"/>
          </a:solidFill>
          <a:ln>
            <a:solidFill>
              <a:srgbClr val="FFEEB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Kruti Dev 010" pitchFamily="2" charset="0"/>
              </a:rPr>
              <a:t>mÌs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Kruti Dev 010" pitchFamily="2" charset="0"/>
              </a:rPr>
              <a:t>’;%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Kruti Dev 010" pitchFamily="2" charset="0"/>
            </a:endParaRPr>
          </a:p>
          <a:p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vf</a:t>
            </a: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/</a:t>
            </a: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kdkj</a:t>
            </a: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ifjHkk"kk</a:t>
            </a:r>
            <a:endParaRPr lang="en-US" sz="24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01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104900"/>
            <a:ext cx="8126186" cy="51435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sz="16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 smtClean="0">
              <a:latin typeface="Kruti Dev 010" pitchFamily="2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978794" y="186524"/>
            <a:ext cx="6735651" cy="74075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U;k;ky</a:t>
            </a:r>
            <a:r>
              <a:rPr lang="en-GB" sz="4000" b="1" dirty="0">
                <a:latin typeface="Kruti Dev 010" pitchFamily="2" charset="0"/>
              </a:rPr>
              <a:t>; }</a:t>
            </a:r>
            <a:r>
              <a:rPr lang="en-GB" sz="4000" b="1" dirty="0" err="1">
                <a:latin typeface="Kruti Dev 010" pitchFamily="2" charset="0"/>
              </a:rPr>
              <a:t>kjk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ijh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48235" r="5086" b="5491"/>
          <a:stretch/>
        </p:blipFill>
        <p:spPr>
          <a:xfrm>
            <a:off x="809786" y="1264024"/>
            <a:ext cx="7513943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8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34938"/>
            <a:ext cx="9144000" cy="63976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b="1" dirty="0" err="1">
                <a:latin typeface="Kruti Dev 010" pitchFamily="2" charset="0"/>
              </a:rPr>
              <a:t>cPpksa</a:t>
            </a:r>
            <a:r>
              <a:rPr lang="en-US" sz="3600" b="1" dirty="0">
                <a:latin typeface="Kruti Dev 010" pitchFamily="2" charset="0"/>
              </a:rPr>
              <a:t> dh ns[</a:t>
            </a:r>
            <a:r>
              <a:rPr lang="en-US" sz="3600" b="1" dirty="0" err="1">
                <a:latin typeface="Kruti Dev 010" pitchFamily="2" charset="0"/>
              </a:rPr>
              <a:t>kHkky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vkSj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laj</a:t>
            </a:r>
            <a:r>
              <a:rPr lang="en-US" sz="3600" b="1" dirty="0">
                <a:latin typeface="Kruti Dev 010" pitchFamily="2" charset="0"/>
              </a:rPr>
              <a:t>{</a:t>
            </a:r>
            <a:r>
              <a:rPr lang="en-US" sz="3600" b="1" dirty="0" err="1">
                <a:latin typeface="Kruti Dev 010" pitchFamily="2" charset="0"/>
              </a:rPr>
              <a:t>k.k</a:t>
            </a:r>
            <a:r>
              <a:rPr lang="en-US" sz="3600" b="1" dirty="0">
                <a:latin typeface="Kruti Dev 010" pitchFamily="2" charset="0"/>
              </a:rPr>
              <a:t> dh </a:t>
            </a:r>
            <a:r>
              <a:rPr lang="en-US" sz="3600" b="1" dirty="0" err="1">
                <a:latin typeface="Kruti Dev 010" pitchFamily="2" charset="0"/>
              </a:rPr>
              <a:t>vko</a:t>
            </a:r>
            <a:r>
              <a:rPr lang="en-US" sz="3600" b="1" dirty="0">
                <a:latin typeface="Kruti Dev 010" pitchFamily="2" charset="0"/>
              </a:rPr>
              <a:t>';</a:t>
            </a:r>
            <a:r>
              <a:rPr lang="en-US" sz="3600" b="1" dirty="0" err="1">
                <a:latin typeface="Kruti Dev 010" pitchFamily="2" charset="0"/>
              </a:rPr>
              <a:t>drk</a:t>
            </a:r>
            <a:r>
              <a:rPr lang="en-US" sz="3600" b="1" dirty="0">
                <a:latin typeface="Kruti Dev 010" pitchFamily="2" charset="0"/>
              </a:rPr>
              <a:t> ¼</a:t>
            </a:r>
            <a:r>
              <a:rPr lang="en-US" sz="3200" b="1" dirty="0">
                <a:latin typeface="+mn-lt"/>
              </a:rPr>
              <a:t>CNCP</a:t>
            </a:r>
            <a:r>
              <a:rPr lang="en-US" sz="3600" b="1" dirty="0">
                <a:latin typeface="Kruti Dev 010" pitchFamily="2" charset="0"/>
              </a:rPr>
              <a:t>½</a:t>
            </a:r>
            <a:endParaRPr lang="en-US" sz="3600" dirty="0">
              <a:latin typeface="Kruti Dev 010" pitchFamily="2" charset="0"/>
            </a:endParaRPr>
          </a:p>
        </p:txBody>
      </p:sp>
      <p:sp>
        <p:nvSpPr>
          <p:cNvPr id="4" name="Flowchart: Decision 3"/>
          <p:cNvSpPr/>
          <p:nvPr/>
        </p:nvSpPr>
        <p:spPr>
          <a:xfrm>
            <a:off x="1221378" y="1688374"/>
            <a:ext cx="3287818" cy="2273664"/>
          </a:xfrm>
          <a:prstGeom prst="flowChartDecision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24 ?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kaVs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ds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Hkhrj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ds le{k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cPps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izLrqr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fd;k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tk,xk</a:t>
            </a:r>
            <a:endParaRPr lang="en-US" sz="19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5" name="Flowchart: Decision 4"/>
          <p:cNvSpPr/>
          <p:nvPr/>
        </p:nvSpPr>
        <p:spPr>
          <a:xfrm>
            <a:off x="2865287" y="2823051"/>
            <a:ext cx="3287818" cy="2273664"/>
          </a:xfrm>
          <a:prstGeom prst="flowChartDecision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xSj&amp;fjiksfV±x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naMuh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;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vijk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/k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ekuk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tk,xk</a:t>
            </a:r>
            <a:endParaRPr lang="en-IN" sz="19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6" name="Flowchart: Decision 5"/>
          <p:cNvSpPr/>
          <p:nvPr/>
        </p:nvSpPr>
        <p:spPr>
          <a:xfrm>
            <a:off x="4509196" y="1690414"/>
            <a:ext cx="3287818" cy="2273664"/>
          </a:xfrm>
          <a:prstGeom prst="flowChartDecision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vfHkHkkodksa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ls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vyx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gq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,]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ik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, x,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cPpksa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dh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vfuok;Z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fjiksfV±x</a:t>
            </a:r>
            <a:endParaRPr lang="en-IN" sz="1900" b="1" dirty="0">
              <a:solidFill>
                <a:schemeClr val="tx1"/>
              </a:solidFill>
            </a:endParaRPr>
          </a:p>
        </p:txBody>
      </p:sp>
      <p:sp>
        <p:nvSpPr>
          <p:cNvPr id="7" name="Flowchart: Decision 6"/>
          <p:cNvSpPr/>
          <p:nvPr/>
        </p:nvSpPr>
        <p:spPr>
          <a:xfrm>
            <a:off x="4079631" y="3955688"/>
            <a:ext cx="3702869" cy="2273664"/>
          </a:xfrm>
          <a:prstGeom prst="flowChartDecision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err="1" smtClean="0">
                <a:solidFill>
                  <a:schemeClr val="tx1"/>
                </a:solidFill>
                <a:latin typeface="Kruti Dev 010" pitchFamily="2" charset="0"/>
              </a:rPr>
              <a:t>Mh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-,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e-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latin typeface="Kruti Dev 010" pitchFamily="2" charset="0"/>
              </a:rPr>
              <a:t>ds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dkedkt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dh =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Sekfld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leh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{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kk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djsaxs</a:t>
            </a:r>
            <a:endParaRPr lang="en-IN" sz="19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8" name="Flowchart: Decision 7"/>
          <p:cNvSpPr/>
          <p:nvPr/>
        </p:nvSpPr>
        <p:spPr>
          <a:xfrm>
            <a:off x="1221378" y="3962038"/>
            <a:ext cx="3287818" cy="2273664"/>
          </a:xfrm>
          <a:prstGeom prst="flowChartDecision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cky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dY;k.k</a:t>
            </a:r>
            <a:r>
              <a:rPr lang="en-U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1900" b="1" dirty="0" err="1">
                <a:solidFill>
                  <a:schemeClr val="tx1"/>
                </a:solidFill>
                <a:latin typeface="Kruti Dev 010" pitchFamily="2" charset="0"/>
              </a:rPr>
              <a:t>lfefr</a:t>
            </a:r>
            <a:r>
              <a:rPr lang="es-E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s-ES" sz="1900" b="1" dirty="0" err="1" smtClean="0">
                <a:solidFill>
                  <a:schemeClr val="tx1"/>
                </a:solidFill>
                <a:latin typeface="Kruti Dev 010" pitchFamily="2" charset="0"/>
              </a:rPr>
              <a:t>dks</a:t>
            </a:r>
            <a:r>
              <a:rPr lang="es-ES" sz="1900" b="1" dirty="0" smtClean="0">
                <a:solidFill>
                  <a:schemeClr val="tx1"/>
                </a:solidFill>
                <a:latin typeface="Kruti Dev 010" pitchFamily="2" charset="0"/>
              </a:rPr>
              <a:t> ,d </a:t>
            </a:r>
            <a:r>
              <a:rPr lang="es-ES" sz="1900" b="1" dirty="0" err="1">
                <a:solidFill>
                  <a:schemeClr val="tx1"/>
                </a:solidFill>
                <a:latin typeface="Kruti Dev 010" pitchFamily="2" charset="0"/>
              </a:rPr>
              <a:t>eghus</a:t>
            </a:r>
            <a:r>
              <a:rPr lang="es-ES" sz="1900" b="1" dirty="0">
                <a:solidFill>
                  <a:schemeClr val="tx1"/>
                </a:solidFill>
                <a:latin typeface="Kruti Dev 010" pitchFamily="2" charset="0"/>
              </a:rPr>
              <a:t> esa de </a:t>
            </a:r>
            <a:r>
              <a:rPr lang="es-ES" sz="1900" b="1" dirty="0" err="1">
                <a:solidFill>
                  <a:schemeClr val="tx1"/>
                </a:solidFill>
                <a:latin typeface="Kruti Dev 010" pitchFamily="2" charset="0"/>
              </a:rPr>
              <a:t>ls</a:t>
            </a:r>
            <a:r>
              <a:rPr lang="es-ES" sz="1900" b="1" dirty="0">
                <a:solidFill>
                  <a:schemeClr val="tx1"/>
                </a:solidFill>
                <a:latin typeface="Kruti Dev 010" pitchFamily="2" charset="0"/>
              </a:rPr>
              <a:t> de 20 </a:t>
            </a:r>
            <a:r>
              <a:rPr lang="es-ES" sz="1900" b="1" dirty="0" err="1">
                <a:solidFill>
                  <a:schemeClr val="tx1"/>
                </a:solidFill>
                <a:latin typeface="Kruti Dev 010" pitchFamily="2" charset="0"/>
              </a:rPr>
              <a:t>fnu</a:t>
            </a:r>
            <a:r>
              <a:rPr lang="es-ES" sz="19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s-ES" sz="1900" b="1" dirty="0" err="1" smtClean="0">
                <a:solidFill>
                  <a:schemeClr val="tx1"/>
                </a:solidFill>
                <a:latin typeface="Kruti Dev 010" pitchFamily="2" charset="0"/>
              </a:rPr>
              <a:t>feysaus</a:t>
            </a:r>
            <a:r>
              <a:rPr lang="es-ES" sz="19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s-ES" sz="1900" b="1" dirty="0" err="1" smtClean="0">
                <a:solidFill>
                  <a:schemeClr val="tx1"/>
                </a:solidFill>
                <a:latin typeface="Kruti Dev 010" pitchFamily="2" charset="0"/>
              </a:rPr>
              <a:t>pkfg</a:t>
            </a:r>
            <a:r>
              <a:rPr lang="es-ES" sz="1900" b="1" dirty="0" smtClean="0">
                <a:solidFill>
                  <a:schemeClr val="tx1"/>
                </a:solidFill>
                <a:latin typeface="Kruti Dev 010" pitchFamily="2" charset="0"/>
              </a:rPr>
              <a:t>,</a:t>
            </a:r>
            <a:endParaRPr lang="en-IN" sz="19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3314" y="1104900"/>
            <a:ext cx="8126186" cy="51435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GB" sz="16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IN" sz="1600" dirty="0" smtClean="0">
              <a:latin typeface="Kruti Dev 010" pitchFamily="2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IN" sz="16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134938"/>
            <a:ext cx="9144000" cy="6397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dY;k.k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lfefr</a:t>
            </a:r>
            <a:r>
              <a:rPr lang="en-GB" sz="4000" b="1" dirty="0">
                <a:latin typeface="Kruti Dev 010" pitchFamily="2" charset="0"/>
              </a:rPr>
              <a:t> }</a:t>
            </a:r>
            <a:r>
              <a:rPr lang="en-GB" sz="4000" b="1" dirty="0" err="1">
                <a:latin typeface="Kruti Dev 010" pitchFamily="2" charset="0"/>
              </a:rPr>
              <a:t>kjk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tkap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9" t="25882" r="13403" b="24510"/>
          <a:stretch/>
        </p:blipFill>
        <p:spPr>
          <a:xfrm>
            <a:off x="1479173" y="1237128"/>
            <a:ext cx="6124632" cy="559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2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41288"/>
            <a:ext cx="9144000" cy="60166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dirty="0" err="1">
                <a:latin typeface="Kruti Dev 010" pitchFamily="2" charset="0"/>
              </a:rPr>
              <a:t>laLFkkxr</a:t>
            </a:r>
            <a:r>
              <a:rPr lang="en-US" sz="4000" b="1" dirty="0">
                <a:latin typeface="Kruti Dev 010" pitchFamily="2" charset="0"/>
              </a:rPr>
              <a:t> ns[</a:t>
            </a:r>
            <a:r>
              <a:rPr lang="en-US" sz="4000" b="1" dirty="0" err="1">
                <a:latin typeface="Kruti Dev 010" pitchFamily="2" charset="0"/>
              </a:rPr>
              <a:t>kHkky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8" name="Freeform 7"/>
          <p:cNvSpPr/>
          <p:nvPr/>
        </p:nvSpPr>
        <p:spPr>
          <a:xfrm rot="10800000">
            <a:off x="838200" y="1428750"/>
            <a:ext cx="7296150" cy="1428750"/>
          </a:xfrm>
          <a:custGeom>
            <a:avLst/>
            <a:gdLst>
              <a:gd name="connsiteX0" fmla="*/ 0 w 4053840"/>
              <a:gd name="connsiteY0" fmla="*/ 0 h 1128772"/>
              <a:gd name="connsiteX1" fmla="*/ 3489454 w 4053840"/>
              <a:gd name="connsiteY1" fmla="*/ 0 h 1128772"/>
              <a:gd name="connsiteX2" fmla="*/ 4053840 w 4053840"/>
              <a:gd name="connsiteY2" fmla="*/ 564386 h 1128772"/>
              <a:gd name="connsiteX3" fmla="*/ 3489454 w 4053840"/>
              <a:gd name="connsiteY3" fmla="*/ 1128772 h 1128772"/>
              <a:gd name="connsiteX4" fmla="*/ 0 w 4053840"/>
              <a:gd name="connsiteY4" fmla="*/ 1128772 h 1128772"/>
              <a:gd name="connsiteX5" fmla="*/ 0 w 4053840"/>
              <a:gd name="connsiteY5" fmla="*/ 0 h 112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3840" h="1128772">
                <a:moveTo>
                  <a:pt x="4053840" y="1128771"/>
                </a:moveTo>
                <a:lnTo>
                  <a:pt x="564386" y="1128771"/>
                </a:lnTo>
                <a:lnTo>
                  <a:pt x="0" y="564386"/>
                </a:lnTo>
                <a:lnTo>
                  <a:pt x="564386" y="1"/>
                </a:lnTo>
                <a:lnTo>
                  <a:pt x="4053840" y="1"/>
                </a:lnTo>
                <a:lnTo>
                  <a:pt x="4053840" y="112877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9950" tIns="198120" rIns="369824" bIns="19812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200" kern="1200" dirty="0"/>
          </a:p>
        </p:txBody>
      </p:sp>
      <p:sp>
        <p:nvSpPr>
          <p:cNvPr id="14" name="Rectangle 13"/>
          <p:cNvSpPr/>
          <p:nvPr/>
        </p:nvSpPr>
        <p:spPr>
          <a:xfrm>
            <a:off x="838200" y="1713305"/>
            <a:ext cx="657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1200"/>
              </a:spcAft>
            </a:pP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kfu;e</a:t>
            </a:r>
            <a:r>
              <a:rPr lang="en-US" sz="2400" b="1" dirty="0">
                <a:latin typeface="Kruti Dev 010" pitchFamily="2" charset="0"/>
              </a:rPr>
              <a:t> ds </a:t>
            </a:r>
            <a:r>
              <a:rPr lang="en-US" sz="2400" b="1" dirty="0" err="1">
                <a:latin typeface="Kruti Dev 010" pitchFamily="2" charset="0"/>
              </a:rPr>
              <a:t>çkjaHk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gksus</a:t>
            </a:r>
            <a:r>
              <a:rPr lang="en-US" sz="2400" b="1" dirty="0">
                <a:latin typeface="Kruti Dev 010" pitchFamily="2" charset="0"/>
              </a:rPr>
              <a:t> dh </a:t>
            </a:r>
            <a:r>
              <a:rPr lang="en-US" sz="2400" b="1" dirty="0" err="1">
                <a:latin typeface="Kruti Dev 010" pitchFamily="2" charset="0"/>
              </a:rPr>
              <a:t>rkjh</a:t>
            </a:r>
            <a:r>
              <a:rPr lang="en-US" sz="2400" b="1" dirty="0">
                <a:latin typeface="Kruti Dev 010" pitchFamily="2" charset="0"/>
              </a:rPr>
              <a:t>[k ls 6 </a:t>
            </a:r>
            <a:r>
              <a:rPr lang="en-US" sz="2400" b="1" dirty="0" err="1">
                <a:latin typeface="Kruti Dev 010" pitchFamily="2" charset="0"/>
              </a:rPr>
              <a:t>eghus</a:t>
            </a:r>
            <a:r>
              <a:rPr lang="en-US" sz="2400" b="1" dirty="0">
                <a:latin typeface="Kruti Dev 010" pitchFamily="2" charset="0"/>
              </a:rPr>
              <a:t> ds </a:t>
            </a:r>
            <a:r>
              <a:rPr lang="en-US" sz="2400" b="1" dirty="0" err="1">
                <a:latin typeface="Kruti Dev 010" pitchFamily="2" charset="0"/>
              </a:rPr>
              <a:t>Hkhrj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 smtClean="0">
                <a:latin typeface="Kruti Dev 010" pitchFamily="2" charset="0"/>
              </a:rPr>
              <a:t>cky</a:t>
            </a:r>
            <a:r>
              <a:rPr lang="en-US" sz="2400" b="1" dirty="0" smtClean="0">
                <a:latin typeface="Kruti Dev 010" pitchFamily="2" charset="0"/>
              </a:rPr>
              <a:t> ns[</a:t>
            </a:r>
            <a:r>
              <a:rPr lang="en-US" sz="2400" b="1" dirty="0" err="1" smtClean="0">
                <a:latin typeface="Kruti Dev 010" pitchFamily="2" charset="0"/>
              </a:rPr>
              <a:t>kjs</a:t>
            </a:r>
            <a:r>
              <a:rPr lang="en-US" sz="2400" b="1" dirty="0" smtClean="0">
                <a:latin typeface="Kruti Dev 010" pitchFamily="2" charset="0"/>
              </a:rPr>
              <a:t>[k </a:t>
            </a:r>
            <a:r>
              <a:rPr lang="en-US" sz="2400" b="1" dirty="0" err="1" smtClean="0">
                <a:latin typeface="Kruti Dev 010" pitchFamily="2" charset="0"/>
              </a:rPr>
              <a:t>laLFkkuksa</a:t>
            </a:r>
            <a:r>
              <a:rPr lang="en-US" sz="2400" b="1" dirty="0" smtClean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vfuok;Z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iathdj.kA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17" name="Freeform 16"/>
          <p:cNvSpPr/>
          <p:nvPr/>
        </p:nvSpPr>
        <p:spPr>
          <a:xfrm rot="10800000">
            <a:off x="838200" y="3015437"/>
            <a:ext cx="7296150" cy="1428750"/>
          </a:xfrm>
          <a:custGeom>
            <a:avLst/>
            <a:gdLst>
              <a:gd name="connsiteX0" fmla="*/ 0 w 4053840"/>
              <a:gd name="connsiteY0" fmla="*/ 0 h 1128772"/>
              <a:gd name="connsiteX1" fmla="*/ 3489454 w 4053840"/>
              <a:gd name="connsiteY1" fmla="*/ 0 h 1128772"/>
              <a:gd name="connsiteX2" fmla="*/ 4053840 w 4053840"/>
              <a:gd name="connsiteY2" fmla="*/ 564386 h 1128772"/>
              <a:gd name="connsiteX3" fmla="*/ 3489454 w 4053840"/>
              <a:gd name="connsiteY3" fmla="*/ 1128772 h 1128772"/>
              <a:gd name="connsiteX4" fmla="*/ 0 w 4053840"/>
              <a:gd name="connsiteY4" fmla="*/ 1128772 h 1128772"/>
              <a:gd name="connsiteX5" fmla="*/ 0 w 4053840"/>
              <a:gd name="connsiteY5" fmla="*/ 0 h 112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3840" h="1128772">
                <a:moveTo>
                  <a:pt x="4053840" y="1128771"/>
                </a:moveTo>
                <a:lnTo>
                  <a:pt x="564386" y="1128771"/>
                </a:lnTo>
                <a:lnTo>
                  <a:pt x="0" y="564386"/>
                </a:lnTo>
                <a:lnTo>
                  <a:pt x="564386" y="1"/>
                </a:lnTo>
                <a:lnTo>
                  <a:pt x="4053840" y="1"/>
                </a:lnTo>
                <a:lnTo>
                  <a:pt x="4053840" y="112877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9950" tIns="198120" rIns="369824" bIns="19812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200" kern="1200"/>
          </a:p>
        </p:txBody>
      </p:sp>
      <p:sp>
        <p:nvSpPr>
          <p:cNvPr id="18" name="Freeform 17"/>
          <p:cNvSpPr/>
          <p:nvPr/>
        </p:nvSpPr>
        <p:spPr>
          <a:xfrm rot="10800000">
            <a:off x="838200" y="4602123"/>
            <a:ext cx="7296150" cy="1428750"/>
          </a:xfrm>
          <a:custGeom>
            <a:avLst/>
            <a:gdLst>
              <a:gd name="connsiteX0" fmla="*/ 0 w 4053840"/>
              <a:gd name="connsiteY0" fmla="*/ 0 h 1128772"/>
              <a:gd name="connsiteX1" fmla="*/ 3489454 w 4053840"/>
              <a:gd name="connsiteY1" fmla="*/ 0 h 1128772"/>
              <a:gd name="connsiteX2" fmla="*/ 4053840 w 4053840"/>
              <a:gd name="connsiteY2" fmla="*/ 564386 h 1128772"/>
              <a:gd name="connsiteX3" fmla="*/ 3489454 w 4053840"/>
              <a:gd name="connsiteY3" fmla="*/ 1128772 h 1128772"/>
              <a:gd name="connsiteX4" fmla="*/ 0 w 4053840"/>
              <a:gd name="connsiteY4" fmla="*/ 1128772 h 1128772"/>
              <a:gd name="connsiteX5" fmla="*/ 0 w 4053840"/>
              <a:gd name="connsiteY5" fmla="*/ 0 h 112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3840" h="1128772">
                <a:moveTo>
                  <a:pt x="4053840" y="1128771"/>
                </a:moveTo>
                <a:lnTo>
                  <a:pt x="564386" y="1128771"/>
                </a:lnTo>
                <a:lnTo>
                  <a:pt x="0" y="564386"/>
                </a:lnTo>
                <a:lnTo>
                  <a:pt x="564386" y="1"/>
                </a:lnTo>
                <a:lnTo>
                  <a:pt x="4053840" y="1"/>
                </a:lnTo>
                <a:lnTo>
                  <a:pt x="4053840" y="112877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79950" tIns="198120" rIns="369824" bIns="19812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200" kern="1200"/>
          </a:p>
        </p:txBody>
      </p:sp>
      <p:sp>
        <p:nvSpPr>
          <p:cNvPr id="19" name="Rectangle 18"/>
          <p:cNvSpPr/>
          <p:nvPr/>
        </p:nvSpPr>
        <p:spPr>
          <a:xfrm>
            <a:off x="838200" y="3345084"/>
            <a:ext cx="657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1200"/>
              </a:spcAft>
            </a:pPr>
            <a:r>
              <a:rPr lang="en-US" sz="2400" b="1" dirty="0" err="1">
                <a:latin typeface="Kruti Dev 010" pitchFamily="2" charset="0"/>
              </a:rPr>
              <a:t>vuqikyu</a:t>
            </a:r>
            <a:r>
              <a:rPr lang="en-US" sz="2400" b="1" dirty="0">
                <a:latin typeface="Kruti Dev 010" pitchFamily="2" charset="0"/>
              </a:rPr>
              <a:t> dh </a:t>
            </a:r>
            <a:r>
              <a:rPr lang="en-US" sz="2400" b="1" dirty="0" err="1">
                <a:latin typeface="Kruti Dev 010" pitchFamily="2" charset="0"/>
              </a:rPr>
              <a:t>foQyrk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dks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naMuh</a:t>
            </a:r>
            <a:r>
              <a:rPr lang="en-US" sz="2400" b="1" dirty="0">
                <a:latin typeface="Kruti Dev 010" pitchFamily="2" charset="0"/>
              </a:rPr>
              <a:t>; </a:t>
            </a:r>
            <a:r>
              <a:rPr lang="en-US" sz="2400" b="1" dirty="0" err="1">
                <a:latin typeface="Kruti Dev 010" pitchFamily="2" charset="0"/>
              </a:rPr>
              <a:t>vijk</a:t>
            </a:r>
            <a:r>
              <a:rPr lang="en-US" sz="2400" b="1" dirty="0">
                <a:latin typeface="Kruti Dev 010" pitchFamily="2" charset="0"/>
              </a:rPr>
              <a:t>/k </a:t>
            </a:r>
            <a:r>
              <a:rPr lang="en-US" sz="2400" b="1" dirty="0" err="1">
                <a:latin typeface="Kruti Dev 010" pitchFamily="2" charset="0"/>
              </a:rPr>
              <a:t>ekuk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tk,xkA</a:t>
            </a:r>
            <a:endParaRPr lang="en-US" sz="2400" b="1" dirty="0">
              <a:latin typeface="Kruti Dev 010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38200" y="4721192"/>
            <a:ext cx="65786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1200"/>
              </a:spcAft>
            </a:pPr>
            <a:r>
              <a:rPr lang="en-US" sz="2300" b="1" dirty="0" err="1">
                <a:latin typeface="Kruti Dev 010" pitchFamily="2" charset="0"/>
              </a:rPr>
              <a:t>iathdj.k</a:t>
            </a:r>
            <a:r>
              <a:rPr lang="en-US" sz="2300" b="1" dirty="0">
                <a:latin typeface="Kruti Dev 010" pitchFamily="2" charset="0"/>
              </a:rPr>
              <a:t> ds </a:t>
            </a:r>
            <a:r>
              <a:rPr lang="en-US" sz="2300" b="1" dirty="0" err="1">
                <a:latin typeface="Kruti Dev 010" pitchFamily="2" charset="0"/>
              </a:rPr>
              <a:t>vkosnu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dks</a:t>
            </a:r>
            <a:r>
              <a:rPr lang="en-US" sz="2300" b="1" dirty="0">
                <a:latin typeface="Kruti Dev 010" pitchFamily="2" charset="0"/>
              </a:rPr>
              <a:t> Ng </a:t>
            </a:r>
            <a:r>
              <a:rPr lang="en-US" sz="2300" b="1" dirty="0" err="1">
                <a:latin typeface="Kruti Dev 010" pitchFamily="2" charset="0"/>
              </a:rPr>
              <a:t>eghus</a:t>
            </a:r>
            <a:r>
              <a:rPr lang="en-US" sz="2300" b="1" dirty="0">
                <a:latin typeface="Kruti Dev 010" pitchFamily="2" charset="0"/>
              </a:rPr>
              <a:t> ds </a:t>
            </a:r>
            <a:r>
              <a:rPr lang="en-US" sz="2300" b="1" dirty="0" err="1">
                <a:latin typeface="Kruti Dev 010" pitchFamily="2" charset="0"/>
              </a:rPr>
              <a:t>Hkhrj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fuiVk;k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tkuk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pkfg</a:t>
            </a:r>
            <a:r>
              <a:rPr lang="en-US" sz="2300" b="1" dirty="0">
                <a:latin typeface="Kruti Dev 010" pitchFamily="2" charset="0"/>
              </a:rPr>
              <a:t>, ¼vU;Fkk </a:t>
            </a:r>
            <a:r>
              <a:rPr lang="en-US" sz="2300" b="1" dirty="0" err="1">
                <a:latin typeface="Kruti Dev 010" pitchFamily="2" charset="0"/>
              </a:rPr>
              <a:t>bls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 smtClean="0">
                <a:latin typeface="Kruti Dev 010" pitchFamily="2" charset="0"/>
              </a:rPr>
              <a:t>dÙkZO</a:t>
            </a:r>
            <a:r>
              <a:rPr lang="en-US" sz="2300" b="1" dirty="0">
                <a:latin typeface="Kruti Dev 010" pitchFamily="2" charset="0"/>
              </a:rPr>
              <a:t>; ds </a:t>
            </a:r>
            <a:r>
              <a:rPr lang="en-US" sz="2300" b="1" dirty="0" err="1">
                <a:latin typeface="Kruti Dev 010" pitchFamily="2" charset="0"/>
              </a:rPr>
              <a:t>vieku</a:t>
            </a:r>
            <a:r>
              <a:rPr lang="en-US" sz="2300" b="1" dirty="0">
                <a:latin typeface="Kruti Dev 010" pitchFamily="2" charset="0"/>
              </a:rPr>
              <a:t> ds :</a:t>
            </a:r>
            <a:r>
              <a:rPr lang="en-US" sz="2300" b="1" dirty="0" err="1">
                <a:latin typeface="Kruti Dev 010" pitchFamily="2" charset="0"/>
              </a:rPr>
              <a:t>i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esa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ekuk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tk,xk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vkSj</a:t>
            </a:r>
            <a:r>
              <a:rPr lang="en-US" sz="2300" b="1" dirty="0">
                <a:latin typeface="Kruti Dev 010" pitchFamily="2" charset="0"/>
              </a:rPr>
              <a:t> </a:t>
            </a:r>
            <a:r>
              <a:rPr lang="en-US" sz="2300" b="1" dirty="0" err="1">
                <a:latin typeface="Kruti Dev 010" pitchFamily="2" charset="0"/>
              </a:rPr>
              <a:t>foHkkxh</a:t>
            </a:r>
            <a:r>
              <a:rPr lang="en-US" sz="2300" b="1" dirty="0">
                <a:latin typeface="Kruti Dev 010" pitchFamily="2" charset="0"/>
              </a:rPr>
              <a:t>; </a:t>
            </a:r>
            <a:r>
              <a:rPr lang="en-US" sz="2300" b="1" dirty="0" err="1">
                <a:latin typeface="Kruti Dev 010" pitchFamily="2" charset="0"/>
              </a:rPr>
              <a:t>dk;Zokgh</a:t>
            </a:r>
            <a:r>
              <a:rPr lang="en-US" sz="2300" b="1" dirty="0">
                <a:latin typeface="Kruti Dev 010" pitchFamily="2" charset="0"/>
              </a:rPr>
              <a:t> '</a:t>
            </a:r>
            <a:r>
              <a:rPr lang="en-US" sz="2300" b="1" dirty="0" err="1">
                <a:latin typeface="Kruti Dev 010" pitchFamily="2" charset="0"/>
              </a:rPr>
              <a:t>kq</a:t>
            </a:r>
            <a:r>
              <a:rPr lang="en-US" sz="2300" b="1" dirty="0">
                <a:latin typeface="Kruti Dev 010" pitchFamily="2" charset="0"/>
              </a:rPr>
              <a:t>: gksxh½A</a:t>
            </a:r>
          </a:p>
        </p:txBody>
      </p:sp>
    </p:spTree>
    <p:extLst>
      <p:ext uri="{BB962C8B-B14F-4D97-AF65-F5344CB8AC3E}">
        <p14:creationId xmlns:p14="http://schemas.microsoft.com/office/powerpoint/2010/main" val="164285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43944" y="1349601"/>
            <a:ext cx="7868991" cy="5270140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izfØ;k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nkSjku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vLFkk;h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*</a:t>
            </a:r>
            <a:r>
              <a:rPr lang="en-GB" sz="2400" dirty="0" err="1">
                <a:latin typeface="Kruti Dev 010" pitchFamily="2" charset="0"/>
              </a:rPr>
              <a:t>voyksdu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*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tk,axs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fyax</a:t>
            </a:r>
            <a:r>
              <a:rPr lang="en-GB" sz="2400" dirty="0" smtClean="0">
                <a:latin typeface="Kruti Dev 010" pitchFamily="2" charset="0"/>
              </a:rPr>
              <a:t>] '</a:t>
            </a:r>
            <a:r>
              <a:rPr lang="en-GB" sz="2400" dirty="0" err="1" smtClean="0">
                <a:latin typeface="Kruti Dev 010" pitchFamily="2" charset="0"/>
              </a:rPr>
              <a:t>kkjhfjd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ekufld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dqN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dh </a:t>
            </a:r>
            <a:r>
              <a:rPr lang="en-GB" sz="2400" dirty="0" err="1" smtClean="0">
                <a:latin typeface="Kruti Dev 010" pitchFamily="2" charset="0"/>
              </a:rPr>
              <a:t>xaHkhjrk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vyx&amp;vyx</a:t>
            </a:r>
            <a:r>
              <a:rPr lang="en-GB" sz="2400" dirty="0" smtClean="0">
                <a:latin typeface="Kruti Dev 010" pitchFamily="2" charset="0"/>
              </a:rPr>
              <a:t> j[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,</a:t>
            </a:r>
            <a:r>
              <a:rPr lang="en-GB" sz="2400" dirty="0" err="1" smtClean="0">
                <a:latin typeface="Kruti Dev 010" pitchFamily="2" charset="0"/>
              </a:rPr>
              <a:t>sls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us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*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x`gksa</a:t>
            </a:r>
            <a:r>
              <a:rPr lang="en-GB" sz="2400" dirty="0">
                <a:latin typeface="Kruti Dev 010" pitchFamily="2" charset="0"/>
              </a:rPr>
              <a:t>*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*</a:t>
            </a:r>
            <a:r>
              <a:rPr lang="en-GB" sz="2400" dirty="0" err="1" smtClean="0">
                <a:latin typeface="Kruti Dev 010" pitchFamily="2" charset="0"/>
              </a:rPr>
              <a:t>lqj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LFkku</a:t>
            </a:r>
            <a:r>
              <a:rPr lang="en-GB" sz="2400" dirty="0">
                <a:latin typeface="Kruti Dev 010" pitchFamily="2" charset="0"/>
              </a:rPr>
              <a:t>* dh </a:t>
            </a:r>
            <a:r>
              <a:rPr lang="en-GB" sz="2400" dirty="0" err="1">
                <a:latin typeface="Kruti Dev 010" pitchFamily="2" charset="0"/>
              </a:rPr>
              <a:t>LFkkiuk</a:t>
            </a:r>
            <a:r>
              <a:rPr lang="en-GB" sz="2400" dirty="0">
                <a:latin typeface="Kruti Dev 010" pitchFamily="2" charset="0"/>
              </a:rPr>
              <a:t>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;k 16 ls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ds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ftUgksaus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t?kU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lqj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LFkku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fopkjk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lkfcr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iquokZl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vyx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j[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O;oLFkk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Ok;Ldksa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cUnhx`gksa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Jail</a:t>
            </a:r>
            <a:r>
              <a:rPr lang="en-GB" sz="2400" dirty="0">
                <a:latin typeface="Kruti Dev 010" pitchFamily="2" charset="0"/>
              </a:rPr>
              <a:t>s½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fu;fer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fujh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tkap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lds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buesa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 x,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voyksdu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LFkkukUrfjr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dne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mBk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-6731"/>
            <a:ext cx="9144000" cy="11658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dkuwu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mYya?ku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djus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okys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cPpksa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smtClean="0">
                <a:latin typeface="Kruti Dev 010" pitchFamily="2" charset="0"/>
              </a:rPr>
              <a:t/>
            </a:r>
            <a:br>
              <a:rPr lang="en-GB" sz="4000" b="1" dirty="0" smtClean="0">
                <a:latin typeface="Kruti Dev 010" pitchFamily="2" charset="0"/>
              </a:rPr>
            </a:br>
            <a:r>
              <a:rPr lang="en-GB" sz="4000" b="1" dirty="0" smtClean="0">
                <a:latin typeface="Kruti Dev 010" pitchFamily="2" charset="0"/>
              </a:rPr>
              <a:t>dh </a:t>
            </a:r>
            <a:r>
              <a:rPr lang="en-GB" sz="4000" b="1" dirty="0" err="1">
                <a:latin typeface="Kruti Dev 010" pitchFamily="2" charset="0"/>
              </a:rPr>
              <a:t>laLFkkxr</a:t>
            </a:r>
            <a:r>
              <a:rPr lang="en-GB" sz="4000" b="1" dirty="0">
                <a:latin typeface="Kruti Dev 010" pitchFamily="2" charset="0"/>
              </a:rPr>
              <a:t> 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47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40162" y="1890518"/>
            <a:ext cx="7315200" cy="3402703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lkeqnkf;d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lg;ksx</a:t>
            </a:r>
            <a:r>
              <a:rPr lang="en-GB" sz="2400" dirty="0">
                <a:latin typeface="Kruti Dev 010" pitchFamily="2" charset="0"/>
              </a:rPr>
              <a:t> dh t:jr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[</a:t>
            </a:r>
            <a:r>
              <a:rPr lang="en-GB" sz="2400" dirty="0" err="1">
                <a:latin typeface="Kruti Dev 010" pitchFamily="2" charset="0"/>
              </a:rPr>
              <a:t>kqyk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vkokl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Open Shelter</a:t>
            </a:r>
            <a:r>
              <a:rPr lang="en-GB" sz="2400" dirty="0">
                <a:latin typeface="Kruti Dev 010" pitchFamily="2" charset="0"/>
              </a:rPr>
              <a:t>½] </a:t>
            </a:r>
            <a:r>
              <a:rPr lang="en-GB" sz="2400" dirty="0" err="1">
                <a:latin typeface="Kruti Dev 010" pitchFamily="2" charset="0"/>
              </a:rPr>
              <a:t>FkksM+s</a:t>
            </a:r>
            <a:r>
              <a:rPr lang="en-GB" sz="2400" dirty="0">
                <a:latin typeface="Kruti Dev 010" pitchFamily="2" charset="0"/>
              </a:rPr>
              <a:t> le</a:t>
            </a:r>
            <a:r>
              <a:rPr lang="en-GB" sz="2400" dirty="0" smtClean="0">
                <a:latin typeface="Kruti Dev 010" pitchFamily="2" charset="0"/>
              </a:rPr>
              <a:t>;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nqO;Zogkj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lM+d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thou;kiu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cpkus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fy,A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r>
              <a:rPr lang="en-GB" sz="2400" dirty="0" err="1" smtClean="0">
                <a:latin typeface="Kruti Dev 010" pitchFamily="2" charset="0"/>
              </a:rPr>
              <a:t>FkksM+s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le;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iwjh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Nkuchu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mijkUr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fpfUgr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vukFk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ifjR;Dr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 smtClean="0">
                <a:latin typeface="Kruti Dev 010" pitchFamily="2" charset="0"/>
              </a:rPr>
              <a:t>R;kxs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x,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iquokZl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Special Adoption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Agency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-6731"/>
            <a:ext cx="9144000" cy="116582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latin typeface="Kruti Dev 010" pitchFamily="2" charset="0"/>
              </a:rPr>
              <a:t>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ds t:jrean </a:t>
            </a:r>
            <a:r>
              <a:rPr lang="en-GB" sz="4000" b="1" dirty="0" smtClean="0">
                <a:latin typeface="Kruti Dev 010" pitchFamily="2" charset="0"/>
              </a:rPr>
              <a:t/>
            </a:r>
            <a:br>
              <a:rPr lang="en-GB" sz="4000" b="1" dirty="0" smtClean="0">
                <a:latin typeface="Kruti Dev 010" pitchFamily="2" charset="0"/>
              </a:rPr>
            </a:br>
            <a:r>
              <a:rPr lang="en-GB" sz="4000" b="1" dirty="0" err="1" smtClean="0">
                <a:latin typeface="Kruti Dev 010" pitchFamily="2" charset="0"/>
              </a:rPr>
              <a:t>cPpksa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>
                <a:latin typeface="Kruti Dev 010" pitchFamily="2" charset="0"/>
              </a:rPr>
              <a:t>dh </a:t>
            </a:r>
            <a:r>
              <a:rPr lang="en-GB" sz="4000" b="1" dirty="0" err="1">
                <a:latin typeface="Kruti Dev 010" pitchFamily="2" charset="0"/>
              </a:rPr>
              <a:t>laLFkkxr</a:t>
            </a:r>
            <a:r>
              <a:rPr lang="en-GB" sz="4000" b="1" dirty="0">
                <a:latin typeface="Kruti Dev 010" pitchFamily="2" charset="0"/>
              </a:rPr>
              <a:t> 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0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92428" y="1429556"/>
            <a:ext cx="7997780" cy="494548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1-	</a:t>
            </a:r>
            <a:r>
              <a:rPr lang="en-GB" sz="2400" dirty="0" err="1" smtClean="0">
                <a:latin typeface="Kruti Dev 010" pitchFamily="2" charset="0"/>
              </a:rPr>
              <a:t>dsUnzh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kdj.k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CARA</a:t>
            </a:r>
            <a:r>
              <a:rPr lang="en-GB" sz="2400" dirty="0">
                <a:latin typeface="Kruti Dev 010" pitchFamily="2" charset="0"/>
              </a:rPr>
              <a:t>½] </a:t>
            </a:r>
            <a:r>
              <a:rPr lang="en-GB" sz="2400" dirty="0" err="1">
                <a:latin typeface="Kruti Dev 010" pitchFamily="2" charset="0"/>
              </a:rPr>
              <a:t>vukFk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cuk,xkA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vUrjkZ"Vªh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vuqefr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rc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 smtClean="0">
                <a:latin typeface="Kruti Dev 010" pitchFamily="2" charset="0"/>
              </a:rPr>
              <a:t>eqDr</a:t>
            </a:r>
            <a:r>
              <a:rPr lang="en-GB" sz="2400" dirty="0" smtClean="0">
                <a:latin typeface="Kruti Dev 010" pitchFamily="2" charset="0"/>
              </a:rPr>
              <a:t> ?</a:t>
            </a:r>
            <a:r>
              <a:rPr lang="en-GB" sz="2400" dirty="0" err="1" smtClean="0">
                <a:latin typeface="Kruti Dev 010" pitchFamily="2" charset="0"/>
              </a:rPr>
              <a:t>kksf"kr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ds 30 </a:t>
            </a:r>
            <a:r>
              <a:rPr lang="en-GB" sz="2400" dirty="0" err="1">
                <a:latin typeface="Kruti Dev 010" pitchFamily="2" charset="0"/>
              </a:rPr>
              <a:t>fnu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vUnj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Hkkjrh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nEifr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bPNqd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miyC</a:t>
            </a:r>
            <a:r>
              <a:rPr lang="en-GB" sz="2400" dirty="0" smtClean="0">
                <a:latin typeface="Kruti Dev 010" pitchFamily="2" charset="0"/>
              </a:rPr>
              <a:t>/k </a:t>
            </a:r>
            <a:r>
              <a:rPr lang="en-GB" sz="2400" dirty="0" err="1" smtClean="0">
                <a:latin typeface="Kruti Dev 010" pitchFamily="2" charset="0"/>
              </a:rPr>
              <a:t>ugha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2-	</a:t>
            </a:r>
            <a:r>
              <a:rPr lang="en-GB" sz="2400" dirty="0" err="1" smtClean="0">
                <a:latin typeface="Kruti Dev 010" pitchFamily="2" charset="0"/>
              </a:rPr>
              <a:t>nÙkd&amp;xzg.k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bPNqd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nEifr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vkfFkZd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kkjhfjd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l’kDr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,d </a:t>
            </a:r>
            <a:r>
              <a:rPr lang="en-GB" sz="2400" dirty="0" err="1" smtClean="0">
                <a:latin typeface="Kruti Dev 010" pitchFamily="2" charset="0"/>
              </a:rPr>
              <a:t>vdsyk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O;fDr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;k </a:t>
            </a:r>
            <a:r>
              <a:rPr lang="en-GB" sz="2400" dirty="0" err="1">
                <a:latin typeface="Kruti Dev 010" pitchFamily="2" charset="0"/>
              </a:rPr>
              <a:t>rykd’kqnk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ldrk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fodykax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izkFkfedrk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tk,xhA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3-	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p;u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>
                <a:latin typeface="Kruti Dev 010" pitchFamily="2" charset="0"/>
              </a:rPr>
              <a:t>t:jrean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ikyd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j[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ldrk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4-	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kjhnus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cspus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5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dksbZ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u’kk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 smtClean="0">
                <a:latin typeface="Kruti Dev 010" pitchFamily="2" charset="0"/>
              </a:rPr>
              <a:t>eknd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inkFkZ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7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6605"/>
            <a:ext cx="9144000" cy="72794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vU</a:t>
            </a:r>
            <a:r>
              <a:rPr lang="en-GB" sz="4000" b="1" dirty="0">
                <a:latin typeface="Kruti Dev 010" pitchFamily="2" charset="0"/>
              </a:rPr>
              <a:t>; </a:t>
            </a:r>
            <a:r>
              <a:rPr lang="en-GB" sz="4000" b="1" dirty="0" err="1">
                <a:latin typeface="Kruti Dev 010" pitchFamily="2" charset="0"/>
              </a:rPr>
              <a:t>eq</a:t>
            </a:r>
            <a:r>
              <a:rPr lang="en-GB" sz="4000" b="1" dirty="0">
                <a:latin typeface="Kruti Dev 010" pitchFamily="2" charset="0"/>
              </a:rPr>
              <a:t>[; </a:t>
            </a:r>
            <a:r>
              <a:rPr lang="en-GB" sz="4000" b="1" dirty="0" err="1">
                <a:latin typeface="Kruti Dev 010" pitchFamily="2" charset="0"/>
              </a:rPr>
              <a:t>izko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kku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44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92428" y="1429556"/>
            <a:ext cx="7997780" cy="461063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5-	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voyksdu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LFkkfir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dh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ljdkj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6-	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 smtClean="0">
                <a:latin typeface="Kruti Dev 010" pitchFamily="2" charset="0"/>
              </a:rPr>
              <a:t>@ 	</a:t>
            </a:r>
            <a:r>
              <a:rPr lang="en-GB" sz="2400" dirty="0" err="1" smtClean="0">
                <a:latin typeface="Kruti Dev 010" pitchFamily="2" charset="0"/>
              </a:rPr>
              <a:t>vkoklh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lqfo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iathdj.k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iathdj.k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fLFkfr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tqekZuk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iM+sxkA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7-	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</a:t>
            </a:r>
            <a:r>
              <a:rPr lang="en-GB" sz="2400" dirty="0">
                <a:latin typeface="Kruti Dev 010" pitchFamily="2" charset="0"/>
              </a:rPr>
              <a:t>’; </a:t>
            </a:r>
            <a:r>
              <a:rPr lang="en-GB" sz="2400" dirty="0" err="1">
                <a:latin typeface="Kruti Dev 010" pitchFamily="2" charset="0"/>
              </a:rPr>
              <a:t>djk;k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pkfg,A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laLFkkvksa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kkjhfjd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n.M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n.Muh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8-	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t:jrean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	</a:t>
            </a:r>
            <a:r>
              <a:rPr lang="en-GB" sz="2400" dirty="0" err="1" smtClean="0">
                <a:latin typeface="Kruti Dev 010" pitchFamily="2" charset="0"/>
              </a:rPr>
              <a:t>izdkj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O;fDrxr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Kruti Dev 010" pitchFamily="2" charset="0"/>
              </a:rPr>
              <a:t>9-	</a:t>
            </a:r>
            <a:r>
              <a:rPr lang="en-GB" sz="2400" dirty="0" err="1" smtClean="0">
                <a:latin typeface="Kruti Dev 010" pitchFamily="2" charset="0"/>
              </a:rPr>
              <a:t>ehfM;k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k;ksa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igpku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kqyklk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50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1521" y="1957590"/>
            <a:ext cx="7392473" cy="3837903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Øwjrk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N% </a:t>
            </a:r>
            <a:r>
              <a:rPr lang="en-GB" sz="2400" dirty="0" err="1">
                <a:latin typeface="Kruti Dev 010" pitchFamily="2" charset="0"/>
              </a:rPr>
              <a:t>ekg</a:t>
            </a:r>
            <a:r>
              <a:rPr lang="en-GB" sz="2400" dirty="0">
                <a:latin typeface="Kruti Dev 010" pitchFamily="2" charset="0"/>
              </a:rPr>
              <a:t> ls c&lt;+</a:t>
            </a:r>
            <a:r>
              <a:rPr lang="en-GB" sz="2400" dirty="0" err="1">
                <a:latin typeface="Kruti Dev 010" pitchFamily="2" charset="0"/>
              </a:rPr>
              <a:t>kdj</a:t>
            </a:r>
            <a:r>
              <a:rPr lang="en-GB" sz="2400" dirty="0">
                <a:latin typeface="Kruti Dev 010" pitchFamily="2" charset="0"/>
              </a:rPr>
              <a:t> 3 </a:t>
            </a:r>
            <a:r>
              <a:rPr lang="en-GB" sz="2400" dirty="0" err="1" smtClean="0">
                <a:latin typeface="Kruti Dev 010" pitchFamily="2" charset="0"/>
              </a:rPr>
              <a:t>o"kZ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cspuk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kjhnuk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n.Muh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bldh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5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kkjhfjd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n.M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nsuk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n.Muh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dkuwuh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izfØ;k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fcuk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n.Muh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3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;k ,d </a:t>
            </a:r>
            <a:r>
              <a:rPr lang="en-GB" sz="2400" dirty="0" err="1">
                <a:latin typeface="Kruti Dev 010" pitchFamily="2" charset="0"/>
              </a:rPr>
              <a:t>yk</a:t>
            </a:r>
            <a:r>
              <a:rPr lang="en-GB" sz="2400" dirty="0">
                <a:latin typeface="Kruti Dev 010" pitchFamily="2" charset="0"/>
              </a:rPr>
              <a:t>[k :</a:t>
            </a:r>
            <a:r>
              <a:rPr lang="en-GB" sz="2400" dirty="0" err="1" smtClean="0">
                <a:latin typeface="Kruti Dev 010" pitchFamily="2" charset="0"/>
              </a:rPr>
              <a:t>i;s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tqekZuk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nksuksa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ltk,a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6605"/>
            <a:ext cx="9144000" cy="72794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cPpksa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fo</a:t>
            </a:r>
            <a:r>
              <a:rPr lang="en-GB" sz="4000" b="1" dirty="0">
                <a:latin typeface="Kruti Dev 010" pitchFamily="2" charset="0"/>
              </a:rPr>
              <a:t>#) </a:t>
            </a:r>
            <a:r>
              <a:rPr lang="en-GB" sz="4000" b="1" dirty="0" err="1">
                <a:latin typeface="Kruti Dev 010" pitchFamily="2" charset="0"/>
              </a:rPr>
              <a:t>vijk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kksa</a:t>
            </a:r>
            <a:r>
              <a:rPr lang="en-GB" sz="4000" b="1" dirty="0">
                <a:latin typeface="Kruti Dev 010" pitchFamily="2" charset="0"/>
              </a:rPr>
              <a:t> dh </a:t>
            </a:r>
            <a:r>
              <a:rPr lang="en-GB" sz="4000" b="1" dirty="0" err="1">
                <a:latin typeface="Kruti Dev 010" pitchFamily="2" charset="0"/>
              </a:rPr>
              <a:t>ltk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3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1521" y="1532590"/>
            <a:ext cx="7392473" cy="4546240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</a:t>
            </a:r>
          </a:p>
          <a:p>
            <a:r>
              <a:rPr lang="en-GB" sz="2400" dirty="0" err="1" smtClean="0">
                <a:latin typeface="Kruti Dev 010" pitchFamily="2" charset="0"/>
              </a:rPr>
              <a:t>Hksnd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vkØe.k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Penetrative Sexual Assault</a:t>
            </a:r>
            <a:r>
              <a:rPr lang="en-GB" sz="2400" dirty="0">
                <a:latin typeface="Kruti Dev 010" pitchFamily="2" charset="0"/>
              </a:rPr>
              <a:t>½</a:t>
            </a:r>
          </a:p>
          <a:p>
            <a:r>
              <a:rPr lang="en-GB" sz="2400" dirty="0" err="1" smtClean="0">
                <a:latin typeface="Kruti Dev 010" pitchFamily="2" charset="0"/>
              </a:rPr>
              <a:t>xaHkhj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Hksnd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vkØe.k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Aggravted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Penetrative Sexual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Assault</a:t>
            </a:r>
            <a:r>
              <a:rPr lang="en-GB" sz="2400" dirty="0">
                <a:latin typeface="Kruti Dev 010" pitchFamily="2" charset="0"/>
              </a:rPr>
              <a:t>½</a:t>
            </a:r>
          </a:p>
          <a:p>
            <a:r>
              <a:rPr lang="en-GB" sz="2400" dirty="0" smtClean="0">
                <a:latin typeface="Kruti Dev 010" pitchFamily="2" charset="0"/>
              </a:rPr>
              <a:t>;</a:t>
            </a:r>
            <a:r>
              <a:rPr lang="en-GB" sz="2400" dirty="0" err="1" smtClean="0">
                <a:latin typeface="Kruti Dev 010" pitchFamily="2" charset="0"/>
              </a:rPr>
              <a:t>kSu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geyk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Sexual Assault</a:t>
            </a:r>
            <a:r>
              <a:rPr lang="en-GB" sz="2400" dirty="0">
                <a:latin typeface="Kruti Dev 010" pitchFamily="2" charset="0"/>
              </a:rPr>
              <a:t>½</a:t>
            </a:r>
          </a:p>
          <a:p>
            <a:r>
              <a:rPr lang="en-GB" sz="2400" dirty="0" err="1" smtClean="0">
                <a:latin typeface="Kruti Dev 010" pitchFamily="2" charset="0"/>
              </a:rPr>
              <a:t>xaHkhj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geyk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Aggravated Sexual Assault</a:t>
            </a:r>
            <a:r>
              <a:rPr lang="en-GB" sz="2400" dirty="0">
                <a:latin typeface="Kruti Dev 010" pitchFamily="2" charset="0"/>
              </a:rPr>
              <a:t>½</a:t>
            </a:r>
          </a:p>
          <a:p>
            <a:r>
              <a:rPr lang="es-ES" sz="2400" dirty="0" smtClean="0">
                <a:latin typeface="Kruti Dev 010" pitchFamily="2" charset="0"/>
              </a:rPr>
              <a:t>;</a:t>
            </a:r>
            <a:r>
              <a:rPr lang="es-ES" sz="2400" dirty="0" err="1" smtClean="0">
                <a:latin typeface="Kruti Dev 010" pitchFamily="2" charset="0"/>
              </a:rPr>
              <a:t>kSu</a:t>
            </a:r>
            <a:r>
              <a:rPr lang="es-ES" sz="2400" dirty="0" smtClean="0">
                <a:latin typeface="Kruti Dev 010" pitchFamily="2" charset="0"/>
              </a:rPr>
              <a:t> </a:t>
            </a:r>
            <a:r>
              <a:rPr lang="es-ES" sz="2400" dirty="0" err="1">
                <a:latin typeface="Kruti Dev 010" pitchFamily="2" charset="0"/>
              </a:rPr>
              <a:t>mRihM+u</a:t>
            </a:r>
            <a:r>
              <a:rPr lang="es-ES" sz="2400" dirty="0">
                <a:latin typeface="Kruti Dev 010" pitchFamily="2" charset="0"/>
              </a:rPr>
              <a:t> ¼</a:t>
            </a:r>
            <a:r>
              <a:rPr lang="es-ES" sz="1800" dirty="0">
                <a:latin typeface="Arial" panose="020B0604020202020204" pitchFamily="34" charset="0"/>
                <a:cs typeface="Arial" panose="020B0604020202020204" pitchFamily="34" charset="0"/>
              </a:rPr>
              <a:t>Sexual Harassment</a:t>
            </a:r>
            <a:r>
              <a:rPr lang="es-ES" sz="2400" dirty="0">
                <a:latin typeface="Kruti Dev 010" pitchFamily="2" charset="0"/>
              </a:rPr>
              <a:t>½</a:t>
            </a:r>
          </a:p>
          <a:p>
            <a:r>
              <a:rPr lang="en-GB" sz="2400" dirty="0" err="1" smtClean="0">
                <a:latin typeface="Kruti Dev 010" pitchFamily="2" charset="0"/>
              </a:rPr>
              <a:t>iksuksZxzkQh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bLrseky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iz;kl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vfHk;ksx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fjiksVZ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dsl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ntZ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vlQyrk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QthZ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f’kdk;r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QthZ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76605"/>
            <a:ext cx="9144000" cy="72794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ikWDlks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kfu;e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rgr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lwphc</a:t>
            </a:r>
            <a:r>
              <a:rPr lang="en-GB" sz="4000" b="1" dirty="0">
                <a:latin typeface="Kruti Dev 010" pitchFamily="2" charset="0"/>
              </a:rPr>
              <a:t>) </a:t>
            </a:r>
            <a:r>
              <a:rPr lang="en-GB" sz="4000" b="1" dirty="0" err="1">
                <a:latin typeface="Kruti Dev 010" pitchFamily="2" charset="0"/>
              </a:rPr>
              <a:t>vijk</a:t>
            </a:r>
            <a:r>
              <a:rPr lang="en-GB" sz="4000" b="1" dirty="0">
                <a:latin typeface="Kruti Dev 010" pitchFamily="2" charset="0"/>
              </a:rPr>
              <a:t>/k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9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537601"/>
            <a:ext cx="9144000" cy="58896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cky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vf</a:t>
            </a:r>
            <a:r>
              <a:rPr lang="en-US" sz="4000" b="1" dirty="0" smtClean="0">
                <a:latin typeface="Kruti Dev 010" pitchFamily="2" charset="0"/>
              </a:rPr>
              <a:t>/</a:t>
            </a:r>
            <a:r>
              <a:rPr lang="en-US" sz="4000" b="1" dirty="0" err="1" smtClean="0">
                <a:latin typeface="Kruti Dev 010" pitchFamily="2" charset="0"/>
              </a:rPr>
              <a:t>kdkjksa</a:t>
            </a:r>
            <a:r>
              <a:rPr lang="en-US" sz="4000" b="1" dirty="0" smtClean="0">
                <a:latin typeface="Kruti Dev 010" pitchFamily="2" charset="0"/>
              </a:rPr>
              <a:t> ds </a:t>
            </a:r>
            <a:r>
              <a:rPr lang="en-US" sz="4000" b="1" dirty="0" err="1" smtClean="0">
                <a:latin typeface="Kruti Dev 010" pitchFamily="2" charset="0"/>
              </a:rPr>
              <a:t>izdkj</a:t>
            </a:r>
            <a:endParaRPr lang="en-US" sz="40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95835" y="1864068"/>
            <a:ext cx="8538883" cy="455017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b="1" dirty="0" err="1">
                <a:latin typeface="Kruti Dev 010" pitchFamily="2" charset="0"/>
              </a:rPr>
              <a:t>thou@thforrk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kdkj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varxZr</a:t>
            </a:r>
            <a:r>
              <a:rPr lang="en-GB" sz="2200" dirty="0">
                <a:latin typeface="Kruti Dev 010" pitchFamily="2" charset="0"/>
              </a:rPr>
              <a:t> oks </a:t>
            </a:r>
            <a:r>
              <a:rPr lang="en-GB" sz="2200" dirty="0" err="1">
                <a:latin typeface="Kruti Dev 010" pitchFamily="2" charset="0"/>
              </a:rPr>
              <a:t>ewy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’;</a:t>
            </a:r>
            <a:r>
              <a:rPr lang="en-GB" sz="2200" dirty="0" err="1">
                <a:latin typeface="Kruti Dev 010" pitchFamily="2" charset="0"/>
              </a:rPr>
              <a:t>drk,a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thfor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jgus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vko</a:t>
            </a:r>
            <a:r>
              <a:rPr lang="en-GB" sz="2200" dirty="0">
                <a:latin typeface="Kruti Dev 010" pitchFamily="2" charset="0"/>
              </a:rPr>
              <a:t>’;d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tSls</a:t>
            </a:r>
            <a:r>
              <a:rPr lang="en-GB" sz="2200" dirty="0">
                <a:latin typeface="Kruti Dev 010" pitchFamily="2" charset="0"/>
              </a:rPr>
              <a:t> &amp; </a:t>
            </a:r>
            <a:r>
              <a:rPr lang="en-GB" sz="2200" dirty="0" err="1">
                <a:latin typeface="Kruti Dev 010" pitchFamily="2" charset="0"/>
              </a:rPr>
              <a:t>iks"k.k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vkokl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i;kZIr</a:t>
            </a:r>
            <a:r>
              <a:rPr lang="en-GB" sz="2200" dirty="0">
                <a:latin typeface="Kruti Dev 010" pitchFamily="2" charset="0"/>
              </a:rPr>
              <a:t> thou </a:t>
            </a:r>
            <a:r>
              <a:rPr lang="en-GB" sz="2200" dirty="0" err="1">
                <a:latin typeface="Kruti Dev 010" pitchFamily="2" charset="0"/>
              </a:rPr>
              <a:t>Lrj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fpfdRlk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lsokvksa</a:t>
            </a:r>
            <a:r>
              <a:rPr lang="en-GB" sz="2200" dirty="0" smtClean="0">
                <a:latin typeface="Kruti Dev 010" pitchFamily="2" charset="0"/>
              </a:rPr>
              <a:t> dh </a:t>
            </a:r>
            <a:r>
              <a:rPr lang="en-GB" sz="2200" dirty="0" err="1" smtClean="0">
                <a:latin typeface="Kruti Dev 010" pitchFamily="2" charset="0"/>
              </a:rPr>
              <a:t>miyC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krkA</a:t>
            </a:r>
            <a:endParaRPr lang="en-GB" sz="2200" dirty="0" smtClean="0">
              <a:latin typeface="Kruti Dev 01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b="1" dirty="0" err="1" smtClean="0">
                <a:latin typeface="Kruti Dev 010" pitchFamily="2" charset="0"/>
              </a:rPr>
              <a:t>fodkl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djus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kdkj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izR;sd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fodflr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ftlls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os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viuk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iw.kZ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lkeF;Z</a:t>
            </a:r>
            <a:r>
              <a:rPr lang="en-GB" sz="2200" dirty="0">
                <a:latin typeface="Kruti Dev 010" pitchFamily="2" charset="0"/>
              </a:rPr>
              <a:t> ;k {</a:t>
            </a:r>
            <a:r>
              <a:rPr lang="en-GB" sz="2200" dirty="0" err="1">
                <a:latin typeface="Kruti Dev 010" pitchFamily="2" charset="0"/>
              </a:rPr>
              <a:t>kerk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varxZr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f’k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] [</a:t>
            </a:r>
            <a:r>
              <a:rPr lang="en-GB" sz="2200" dirty="0" err="1">
                <a:latin typeface="Kruti Dev 010" pitchFamily="2" charset="0"/>
              </a:rPr>
              <a:t>ksydwn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euksjatu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lkaLÑfrd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xfrfof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k;ka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lwpuk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izkIr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djuk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fopkjksa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psruk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/</a:t>
            </a:r>
            <a:r>
              <a:rPr lang="en-GB" sz="2200" dirty="0" err="1">
                <a:latin typeface="Kruti Dev 010" pitchFamily="2" charset="0"/>
              </a:rPr>
              <a:t>keZ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dh Lora=</a:t>
            </a:r>
            <a:r>
              <a:rPr lang="en-GB" sz="2200" dirty="0" err="1" smtClean="0">
                <a:latin typeface="Kruti Dev 010" pitchFamily="2" charset="0"/>
              </a:rPr>
              <a:t>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b="1" dirty="0" err="1">
                <a:latin typeface="Kruti Dev 010" pitchFamily="2" charset="0"/>
              </a:rPr>
              <a:t>laj</a:t>
            </a:r>
            <a:r>
              <a:rPr lang="en-GB" sz="2200" b="1" dirty="0">
                <a:latin typeface="Kruti Dev 010" pitchFamily="2" charset="0"/>
              </a:rPr>
              <a:t>{</a:t>
            </a:r>
            <a:r>
              <a:rPr lang="en-GB" sz="2200" b="1" dirty="0" err="1">
                <a:latin typeface="Kruti Dev 010" pitchFamily="2" charset="0"/>
              </a:rPr>
              <a:t>k.k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kdkj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kkjhfjd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ekufld</a:t>
            </a:r>
            <a:r>
              <a:rPr lang="en-GB" sz="2200" dirty="0">
                <a:latin typeface="Kruti Dev 010" pitchFamily="2" charset="0"/>
              </a:rPr>
              <a:t> :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pksV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igqapkus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nqO;Zogkj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laj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k.k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tkus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blls</a:t>
            </a:r>
            <a:r>
              <a:rPr lang="en-GB" sz="2200" dirty="0">
                <a:latin typeface="Kruti Dev 010" pitchFamily="2" charset="0"/>
              </a:rPr>
              <a:t> ;g </a:t>
            </a:r>
            <a:r>
              <a:rPr lang="en-GB" sz="2200" dirty="0" err="1">
                <a:latin typeface="Kruti Dev 010" pitchFamily="2" charset="0"/>
              </a:rPr>
              <a:t>lqfuf’pr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gksrk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izdkj</a:t>
            </a:r>
            <a:r>
              <a:rPr lang="en-GB" sz="2200" dirty="0">
                <a:latin typeface="Kruti Dev 010" pitchFamily="2" charset="0"/>
              </a:rPr>
              <a:t> ds '</a:t>
            </a:r>
            <a:r>
              <a:rPr lang="en-GB" sz="2200" dirty="0" err="1">
                <a:latin typeface="Kruti Dev 010" pitchFamily="2" charset="0"/>
              </a:rPr>
              <a:t>kks"k.k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lqjf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jgsaA</a:t>
            </a:r>
            <a:r>
              <a:rPr lang="en-GB" sz="2200" dirty="0">
                <a:latin typeface="Kruti Dev 010" pitchFamily="2" charset="0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b="1" dirty="0" err="1">
                <a:latin typeface="Kruti Dev 010" pitchFamily="2" charset="0"/>
              </a:rPr>
              <a:t>Hkkxhnkjh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dk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vf</a:t>
            </a:r>
            <a:r>
              <a:rPr lang="en-GB" sz="2200" b="1" dirty="0">
                <a:latin typeface="Kruti Dev 010" pitchFamily="2" charset="0"/>
              </a:rPr>
              <a:t>/</a:t>
            </a:r>
            <a:r>
              <a:rPr lang="en-GB" sz="2200" b="1" dirty="0" err="1">
                <a:latin typeface="Kruti Dev 010" pitchFamily="2" charset="0"/>
              </a:rPr>
              <a:t>kdkj</a:t>
            </a:r>
            <a:r>
              <a:rPr lang="en-GB" sz="2200" b="1" dirty="0">
                <a:latin typeface="Kruti Dev 010" pitchFamily="2" charset="0"/>
              </a:rPr>
              <a:t>% </a:t>
            </a:r>
            <a:r>
              <a:rPr lang="en-GB" sz="2200" dirty="0" err="1">
                <a:latin typeface="Kruti Dev 010" pitchFamily="2" charset="0"/>
              </a:rPr>
              <a:t>blds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varxZr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fopkj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muds thou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vlj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Mkyus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ekeys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dgus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mez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ifjiDork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vuqlkj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laxBuksa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tqM+us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rFkk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kkafriwoZd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txg</a:t>
            </a:r>
            <a:r>
              <a:rPr lang="en-GB" sz="2200" dirty="0">
                <a:latin typeface="Kruti Dev 010" pitchFamily="2" charset="0"/>
              </a:rPr>
              <a:t> ,</a:t>
            </a:r>
            <a:r>
              <a:rPr lang="en-GB" sz="2200" dirty="0" err="1">
                <a:latin typeface="Kruti Dev 010" pitchFamily="2" charset="0"/>
              </a:rPr>
              <a:t>df</a:t>
            </a:r>
            <a:r>
              <a:rPr lang="en-GB" sz="2200" dirty="0">
                <a:latin typeface="Kruti Dev 010" pitchFamily="2" charset="0"/>
              </a:rPr>
              <a:t>=r </a:t>
            </a:r>
            <a:r>
              <a:rPr lang="en-GB" sz="2200" dirty="0" err="1">
                <a:latin typeface="Kruti Dev 010" pitchFamily="2" charset="0"/>
              </a:rPr>
              <a:t>gksus</a:t>
            </a:r>
            <a:r>
              <a:rPr lang="en-GB" sz="2200" dirty="0">
                <a:latin typeface="Kruti Dev 010" pitchFamily="2" charset="0"/>
              </a:rPr>
              <a:t> dh Lora=</a:t>
            </a:r>
            <a:r>
              <a:rPr lang="en-GB" sz="2200" dirty="0" err="1">
                <a:latin typeface="Kruti Dev 010" pitchFamily="2" charset="0"/>
              </a:rPr>
              <a:t>rk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US" sz="2200" dirty="0">
              <a:latin typeface="Kruti Dev 010" pitchFamily="2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400" dirty="0" smtClean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4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41354655"/>
              </p:ext>
            </p:extLst>
          </p:nvPr>
        </p:nvGraphicFramePr>
        <p:xfrm>
          <a:off x="708337" y="1351632"/>
          <a:ext cx="7559900" cy="5242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08674"/>
                <a:gridCol w="2229814"/>
                <a:gridCol w="29214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vijk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/k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ikWDlks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kfu;e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2012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ikWDlks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kfu;e</a:t>
                      </a:r>
                      <a:r>
                        <a:rPr lang="en-GB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2019</a:t>
                      </a:r>
                      <a:endParaRPr lang="en-GB" sz="2000" b="1" dirty="0">
                        <a:solidFill>
                          <a:srgbClr val="FF0000"/>
                        </a:solidFill>
                        <a:latin typeface="Kruti Dev 01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v’yhy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mís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’;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bLrseky</a:t>
                      </a:r>
                      <a:endParaRPr lang="en-GB" sz="18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5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o"kZ</a:t>
                      </a:r>
                      <a:endParaRPr lang="en-GB" sz="18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5 o"kZ</a:t>
                      </a:r>
                      <a:endParaRPr lang="en-GB" sz="1800" dirty="0">
                        <a:latin typeface="Kruti Dev 01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v’yhy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mís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’;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mi;ksx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ifj.kke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Hksnd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;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kSfud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vkØe.k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gks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10 o"kZ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%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vkthou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dkjkokl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10 o"kZ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;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fn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dh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mez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16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o"kZ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de% 20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lky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dh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tsy</a:t>
                      </a:r>
                      <a:endParaRPr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%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vkthou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dkjkokl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v’yhy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mís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’;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mi;ksx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ifj.kke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xaHkhj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Hksnd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;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kSfud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vkØe.k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gks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vkthou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dkjkokl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20 o"kZ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%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vkthou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dkjkokl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;k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e`R;q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naM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v’yhy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mís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’; ls</a:t>
                      </a:r>
                    </a:p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mi;ksx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ifj.kke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;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kSfud</a:t>
                      </a:r>
                      <a:endParaRPr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vkØe.k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gks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6 o"kZ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8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o"kZ</a:t>
                      </a:r>
                      <a:endParaRPr lang="pt-BR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3 o"kZ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5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o"kZ</a:t>
                      </a:r>
                      <a:endParaRPr lang="pt-BR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cPps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v’yhy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mís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’; ls</a:t>
                      </a:r>
                    </a:p>
                    <a:p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mi;ksx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ifj.kke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xaHkhj</a:t>
                      </a:r>
                      <a:endParaRPr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;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kSfud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vkØe.k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gks</a:t>
                      </a:r>
                      <a:endParaRPr lang="en-GB" sz="2400" dirty="0">
                        <a:latin typeface="Kruti Dev 01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8 o"kZ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10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o"kZ</a:t>
                      </a:r>
                      <a:endParaRPr lang="pt-BR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t-B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de ls de 5 o"kZ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ls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vf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kd</a:t>
                      </a:r>
                      <a:r>
                        <a:rPr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 7 </a:t>
                      </a:r>
                      <a:r>
                        <a:rPr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Kruti Dev 010" pitchFamily="2" charset="0"/>
                          <a:ea typeface="+mn-ea"/>
                          <a:cs typeface="+mn-cs"/>
                        </a:rPr>
                        <a:t>o"kZ</a:t>
                      </a:r>
                      <a:endParaRPr lang="pt-BR" sz="1800" b="0" i="0" u="none" strike="noStrike" kern="1200" baseline="0" dirty="0" smtClean="0">
                        <a:solidFill>
                          <a:schemeClr val="dk1"/>
                        </a:solidFill>
                        <a:latin typeface="Kruti Dev 01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39102"/>
            <a:ext cx="9144000" cy="11442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 err="1" smtClean="0">
                <a:latin typeface="Kruti Dev 010" pitchFamily="2" charset="0"/>
              </a:rPr>
              <a:t>blds</a:t>
            </a:r>
            <a:r>
              <a:rPr lang="en-GB" sz="3600" b="1" dirty="0" smtClean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vfrfjä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vf</a:t>
            </a:r>
            <a:r>
              <a:rPr lang="en-GB" sz="3600" b="1" dirty="0">
                <a:latin typeface="Kruti Dev 010" pitchFamily="2" charset="0"/>
              </a:rPr>
              <a:t>/</a:t>
            </a:r>
            <a:r>
              <a:rPr lang="en-GB" sz="3600" b="1" dirty="0" err="1">
                <a:latin typeface="Kruti Dev 010" pitchFamily="2" charset="0"/>
              </a:rPr>
              <a:t>kfu;e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esa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dqN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vijk</a:t>
            </a:r>
            <a:r>
              <a:rPr lang="en-GB" sz="3600" b="1" dirty="0">
                <a:latin typeface="Kruti Dev 010" pitchFamily="2" charset="0"/>
              </a:rPr>
              <a:t>/</a:t>
            </a:r>
            <a:r>
              <a:rPr lang="en-GB" sz="3600" b="1" dirty="0" err="1">
                <a:latin typeface="Kruti Dev 010" pitchFamily="2" charset="0"/>
              </a:rPr>
              <a:t>kksa</a:t>
            </a:r>
            <a:r>
              <a:rPr lang="en-GB" sz="3600" b="1" dirty="0">
                <a:latin typeface="Kruti Dev 010" pitchFamily="2" charset="0"/>
              </a:rPr>
              <a:t> dh </a:t>
            </a:r>
            <a:r>
              <a:rPr lang="en-GB" sz="3600" b="1" dirty="0" smtClean="0">
                <a:latin typeface="Kruti Dev 010" pitchFamily="2" charset="0"/>
              </a:rPr>
              <a:t/>
            </a:r>
            <a:br>
              <a:rPr lang="en-GB" sz="3600" b="1" dirty="0" smtClean="0">
                <a:latin typeface="Kruti Dev 010" pitchFamily="2" charset="0"/>
              </a:rPr>
            </a:br>
            <a:r>
              <a:rPr lang="en-GB" sz="3600" b="1" dirty="0" err="1" smtClean="0">
                <a:latin typeface="Kruti Dev 010" pitchFamily="2" charset="0"/>
              </a:rPr>
              <a:t>ltk</a:t>
            </a:r>
            <a:r>
              <a:rPr lang="en-GB" sz="3600" b="1" dirty="0" smtClean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fuEu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 smtClean="0">
                <a:latin typeface="Kruti Dev 010" pitchFamily="2" charset="0"/>
              </a:rPr>
              <a:t>rkfydk</a:t>
            </a:r>
            <a:r>
              <a:rPr lang="en-GB" sz="3600" b="1" dirty="0" smtClean="0">
                <a:latin typeface="Kruti Dev 010" pitchFamily="2" charset="0"/>
              </a:rPr>
              <a:t> </a:t>
            </a:r>
            <a:r>
              <a:rPr lang="en-GB" sz="3600" b="1" dirty="0" err="1" smtClean="0">
                <a:latin typeface="Kruti Dev 010" pitchFamily="2" charset="0"/>
              </a:rPr>
              <a:t>vuqlkj</a:t>
            </a:r>
            <a:r>
              <a:rPr lang="en-GB" sz="3600" b="1" dirty="0" smtClean="0">
                <a:latin typeface="Kruti Dev 010" pitchFamily="2" charset="0"/>
              </a:rPr>
              <a:t> </a:t>
            </a:r>
            <a:r>
              <a:rPr lang="en-GB" sz="3600" b="1" dirty="0">
                <a:latin typeface="Kruti Dev 010" pitchFamily="2" charset="0"/>
              </a:rPr>
              <a:t>c&lt;+k </a:t>
            </a:r>
            <a:r>
              <a:rPr lang="en-GB" sz="3600" b="1" dirty="0" err="1">
                <a:latin typeface="Kruti Dev 010" pitchFamily="2" charset="0"/>
              </a:rPr>
              <a:t>nh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x;h</a:t>
            </a:r>
            <a:r>
              <a:rPr lang="en-GB" sz="3600" b="1" dirty="0">
                <a:latin typeface="Kruti Dev 010" pitchFamily="2" charset="0"/>
              </a:rPr>
              <a:t> </a:t>
            </a:r>
            <a:r>
              <a:rPr lang="en-GB" sz="3600" b="1" dirty="0" err="1">
                <a:latin typeface="Kruti Dev 010" pitchFamily="2" charset="0"/>
              </a:rPr>
              <a:t>gS</a:t>
            </a:r>
            <a:r>
              <a:rPr lang="en-GB" sz="3600" b="1" dirty="0">
                <a:latin typeface="Kruti Dev 010" pitchFamily="2" charset="0"/>
              </a:rPr>
              <a:t>%</a:t>
            </a:r>
            <a:endParaRPr lang="en-US" sz="36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15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92428" y="1532590"/>
            <a:ext cx="8010659" cy="4391692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Kruti Dev 010" pitchFamily="2" charset="0"/>
              </a:rPr>
              <a:t>,</a:t>
            </a:r>
            <a:r>
              <a:rPr lang="en-GB" sz="2400" dirty="0" err="1" smtClean="0">
                <a:latin typeface="Kruti Dev 010" pitchFamily="2" charset="0"/>
              </a:rPr>
              <a:t>slk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O;olk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yxk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fd’kksj&amp;fd’kksfj;ksa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tksf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dk;ksZa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izfØ;kvksa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yxk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fu"ks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tqM+h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ckrksa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Li"V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>
                <a:latin typeface="Kruti Dev 010" pitchFamily="2" charset="0"/>
              </a:rPr>
              <a:t>14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ls de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le; </a:t>
            </a:r>
            <a:r>
              <a:rPr lang="en-GB" sz="2400" dirty="0" err="1" smtClean="0">
                <a:latin typeface="Kruti Dev 010" pitchFamily="2" charset="0"/>
              </a:rPr>
              <a:t>iwjk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gksus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NqfÍ;ksa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vius</a:t>
            </a:r>
            <a:r>
              <a:rPr lang="en-GB" sz="2400" dirty="0">
                <a:latin typeface="Kruti Dev 010" pitchFamily="2" charset="0"/>
              </a:rPr>
              <a:t> ?</a:t>
            </a:r>
            <a:r>
              <a:rPr lang="en-GB" sz="2400" dirty="0" err="1">
                <a:latin typeface="Kruti Dev 010" pitchFamily="2" charset="0"/>
              </a:rPr>
              <a:t>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dk;ksZa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O;olk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gkFk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cVkus</a:t>
            </a:r>
            <a:r>
              <a:rPr lang="en-GB" sz="2400" dirty="0">
                <a:latin typeface="Kruti Dev 010" pitchFamily="2" charset="0"/>
              </a:rPr>
              <a:t> ¼tks </a:t>
            </a:r>
            <a:r>
              <a:rPr lang="en-GB" sz="2400" dirty="0" err="1">
                <a:latin typeface="Kruti Dev 010" pitchFamily="2" charset="0"/>
              </a:rPr>
              <a:t>tksf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u gks½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dykdkj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JO;&amp;n`’; </a:t>
            </a:r>
            <a:r>
              <a:rPr lang="en-GB" sz="2400" dirty="0" err="1">
                <a:latin typeface="Kruti Dev 010" pitchFamily="2" charset="0"/>
              </a:rPr>
              <a:t>euksjatu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m|ksx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NksM+dj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fdlh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izdkj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jkstxkj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O;olk</a:t>
            </a:r>
            <a:r>
              <a:rPr lang="en-GB" sz="2400" dirty="0">
                <a:latin typeface="Kruti Dev 010" pitchFamily="2" charset="0"/>
              </a:rPr>
              <a:t>; ;k </a:t>
            </a:r>
            <a:r>
              <a:rPr lang="en-GB" sz="2400" dirty="0" err="1">
                <a:latin typeface="Kruti Dev 010" pitchFamily="2" charset="0"/>
              </a:rPr>
              <a:t>mldh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izfØ;kvksa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dk;Z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vuqefr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dksbZ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fd’kksj&amp;fd’kksjh</a:t>
            </a:r>
            <a:r>
              <a:rPr lang="en-GB" sz="2400" dirty="0">
                <a:latin typeface="Kruti Dev 010" pitchFamily="2" charset="0"/>
              </a:rPr>
              <a:t> ¼14 ls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O;fDr½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tksf</a:t>
            </a:r>
            <a:r>
              <a:rPr lang="en-GB" sz="2400" dirty="0" smtClean="0">
                <a:latin typeface="Kruti Dev 010" pitchFamily="2" charset="0"/>
              </a:rPr>
              <a:t>[</a:t>
            </a:r>
            <a:r>
              <a:rPr lang="en-GB" sz="2400" dirty="0" err="1" smtClean="0">
                <a:latin typeface="Kruti Dev 010" pitchFamily="2" charset="0"/>
              </a:rPr>
              <a:t>keiw.kZ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¼tks </a:t>
            </a:r>
            <a:r>
              <a:rPr lang="en-GB" sz="2400" dirty="0" err="1">
                <a:latin typeface="Kruti Dev 010" pitchFamily="2" charset="0"/>
              </a:rPr>
              <a:t>lwph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mudh</a:t>
            </a:r>
            <a:r>
              <a:rPr lang="en-GB" sz="2400" dirty="0">
                <a:latin typeface="Kruti Dev 010" pitchFamily="2" charset="0"/>
              </a:rPr>
              <a:t> izfØ;kvksa½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ugha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yxk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ldrs</a:t>
            </a:r>
            <a:r>
              <a:rPr lang="en-GB" sz="2400" dirty="0">
                <a:latin typeface="Kruti Dev 010" pitchFamily="2" charset="0"/>
              </a:rPr>
              <a:t>] u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-6734"/>
            <a:ext cx="9144000" cy="125598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Je ¼</a:t>
            </a:r>
            <a:r>
              <a:rPr lang="en-GB" sz="4000" b="1" dirty="0" smtClean="0">
                <a:latin typeface="Kruti Dev 010" pitchFamily="2" charset="0"/>
              </a:rPr>
              <a:t>fo’ks"k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fu;ked½ </a:t>
            </a:r>
            <a:r>
              <a:rPr lang="en-GB" sz="4000" b="1" dirty="0" err="1" smtClean="0">
                <a:latin typeface="Kruti Dev 010" pitchFamily="2" charset="0"/>
              </a:rPr>
              <a:t>la’kks</a:t>
            </a:r>
            <a:r>
              <a:rPr lang="en-GB" sz="4000" b="1" dirty="0" smtClean="0">
                <a:latin typeface="Kruti Dev 010" pitchFamily="2" charset="0"/>
              </a:rPr>
              <a:t>/</a:t>
            </a:r>
            <a:r>
              <a:rPr lang="en-GB" sz="4000" b="1" dirty="0" err="1" smtClean="0">
                <a:latin typeface="Kruti Dev 010" pitchFamily="2" charset="0"/>
              </a:rPr>
              <a:t>ku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vf</a:t>
            </a:r>
            <a:r>
              <a:rPr lang="en-GB" sz="4000" b="1" dirty="0" smtClean="0">
                <a:latin typeface="Kruti Dev 010" pitchFamily="2" charset="0"/>
              </a:rPr>
              <a:t>/</a:t>
            </a:r>
            <a:r>
              <a:rPr lang="en-GB" sz="4000" b="1" dirty="0" err="1" smtClean="0">
                <a:latin typeface="Kruti Dev 010" pitchFamily="2" charset="0"/>
              </a:rPr>
              <a:t>kfu;e</a:t>
            </a:r>
            <a:r>
              <a:rPr lang="en-GB" sz="4000" b="1" dirty="0">
                <a:latin typeface="Kruti Dev 010" pitchFamily="2" charset="0"/>
              </a:rPr>
              <a:t>] 2016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68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92428" y="1532590"/>
            <a:ext cx="8010659" cy="3876537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fd’kksj&amp;fd’kksfj;ksa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yxk,xk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de ls de N</a:t>
            </a:r>
            <a:r>
              <a:rPr lang="en-GB" sz="2400" dirty="0" smtClean="0">
                <a:latin typeface="Kruti Dev 010" pitchFamily="2" charset="0"/>
              </a:rPr>
              <a:t>% </a:t>
            </a:r>
            <a:r>
              <a:rPr lang="en-GB" sz="2400" dirty="0" err="1" smtClean="0">
                <a:latin typeface="Kruti Dev 010" pitchFamily="2" charset="0"/>
              </a:rPr>
              <a:t>ekg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¼tks </a:t>
            </a:r>
            <a:r>
              <a:rPr lang="en-GB" sz="2400" dirty="0" err="1">
                <a:latin typeface="Kruti Dev 010" pitchFamily="2" charset="0"/>
              </a:rPr>
              <a:t>nks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gS½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ltk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</a:t>
            </a:r>
            <a:r>
              <a:rPr lang="en-GB" sz="2400" dirty="0">
                <a:latin typeface="Kruti Dev 010" pitchFamily="2" charset="0"/>
              </a:rPr>
              <a:t> ;k de ls de 20 </a:t>
            </a:r>
            <a:r>
              <a:rPr lang="en-GB" sz="2400" dirty="0" err="1">
                <a:latin typeface="Kruti Dev 010" pitchFamily="2" charset="0"/>
              </a:rPr>
              <a:t>gtkj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tqekZuk</a:t>
            </a:r>
            <a:r>
              <a:rPr lang="en-GB" sz="2400" dirty="0">
                <a:latin typeface="Kruti Dev 010" pitchFamily="2" charset="0"/>
              </a:rPr>
              <a:t> ¼tks </a:t>
            </a:r>
            <a:r>
              <a:rPr lang="en-GB" sz="2400" dirty="0" err="1" smtClean="0">
                <a:latin typeface="Kruti Dev 010" pitchFamily="2" charset="0"/>
              </a:rPr>
              <a:t>ipkl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gtkj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gS½ ;k </a:t>
            </a:r>
            <a:r>
              <a:rPr lang="en-GB" sz="2400" dirty="0" err="1">
                <a:latin typeface="Kruti Dev 010" pitchFamily="2" charset="0"/>
              </a:rPr>
              <a:t>nksuksa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ldrh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nks"kh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Bgjk;k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pqdk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de </a:t>
            </a:r>
            <a:r>
              <a:rPr lang="en-GB" sz="2400" dirty="0" smtClean="0">
                <a:latin typeface="Kruti Dev 010" pitchFamily="2" charset="0"/>
              </a:rPr>
              <a:t>ls de </a:t>
            </a:r>
            <a:r>
              <a:rPr lang="en-GB" sz="2400" dirty="0">
                <a:latin typeface="Kruti Dev 010" pitchFamily="2" charset="0"/>
              </a:rPr>
              <a:t>,d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dkjkokl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gksxh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06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92428" y="1352284"/>
            <a:ext cx="8010659" cy="5177303"/>
          </a:xfrm>
          <a:prstGeom prst="rect">
            <a:avLst/>
          </a:prstGeom>
        </p:spPr>
        <p:txBody>
          <a:bodyPr/>
          <a:lstStyle/>
          <a:p>
            <a:r>
              <a:rPr lang="en-GB" sz="2400" b="1" dirty="0" err="1">
                <a:latin typeface="Kruti Dev 010" pitchFamily="2" charset="0"/>
              </a:rPr>
              <a:t>cky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fookg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fu"ks</a:t>
            </a:r>
            <a:r>
              <a:rPr lang="en-GB" sz="2400" b="1" dirty="0">
                <a:latin typeface="Kruti Dev 010" pitchFamily="2" charset="0"/>
              </a:rPr>
              <a:t>/k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kfu;e</a:t>
            </a:r>
            <a:r>
              <a:rPr lang="en-GB" sz="2400" b="1" dirty="0">
                <a:latin typeface="Kruti Dev 010" pitchFamily="2" charset="0"/>
              </a:rPr>
              <a:t>] 2006&amp;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fookg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fjokt</a:t>
            </a:r>
            <a:r>
              <a:rPr lang="en-GB" sz="2400" dirty="0">
                <a:latin typeface="Kruti Dev 010" pitchFamily="2" charset="0"/>
              </a:rPr>
              <a:t>+ ds </a:t>
            </a:r>
            <a:r>
              <a:rPr lang="en-GB" sz="2400" dirty="0" err="1">
                <a:latin typeface="Kruti Dev 010" pitchFamily="2" charset="0"/>
              </a:rPr>
              <a:t>fu"ks</a:t>
            </a:r>
            <a:r>
              <a:rPr lang="en-GB" sz="2400" dirty="0">
                <a:latin typeface="Kruti Dev 010" pitchFamily="2" charset="0"/>
              </a:rPr>
              <a:t>/k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;g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bl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rkRi;Z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vxj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</a:t>
            </a:r>
            <a:r>
              <a:rPr lang="en-GB" sz="2400" dirty="0">
                <a:latin typeface="Kruti Dev 010" pitchFamily="2" charset="0"/>
              </a:rPr>
              <a:t>:"k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ftlus</a:t>
            </a:r>
            <a:r>
              <a:rPr lang="en-GB" sz="2400" dirty="0">
                <a:latin typeface="Kruti Dev 010" pitchFamily="2" charset="0"/>
              </a:rPr>
              <a:t> 21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efgyk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ftlus</a:t>
            </a:r>
            <a:r>
              <a:rPr lang="en-GB" sz="2400" dirty="0">
                <a:latin typeface="Kruti Dev 010" pitchFamily="2" charset="0"/>
              </a:rPr>
              <a:t> 18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mez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b="1" dirty="0" err="1" smtClean="0">
                <a:latin typeface="Kruti Dev 010" pitchFamily="2" charset="0"/>
              </a:rPr>
              <a:t>vuSfrd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rLdjh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fu"ks</a:t>
            </a:r>
            <a:r>
              <a:rPr lang="en-GB" sz="2400" b="1" dirty="0">
                <a:latin typeface="Kruti Dev 010" pitchFamily="2" charset="0"/>
              </a:rPr>
              <a:t>/k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kfu;e</a:t>
            </a:r>
            <a:r>
              <a:rPr lang="en-GB" sz="2400" b="1" dirty="0">
                <a:latin typeface="Kruti Dev 010" pitchFamily="2" charset="0"/>
              </a:rPr>
              <a:t>] 1956 </a:t>
            </a:r>
            <a:r>
              <a:rPr lang="en-GB" sz="2400" dirty="0">
                <a:latin typeface="Kruti Dev 010" pitchFamily="2" charset="0"/>
              </a:rPr>
              <a:t>;</a:t>
            </a:r>
            <a:r>
              <a:rPr lang="en-GB" sz="2400" dirty="0" smtClean="0">
                <a:latin typeface="Kruti Dev 010" pitchFamily="2" charset="0"/>
              </a:rPr>
              <a:t>g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rLdjh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vkfFkZd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ykHk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;</a:t>
            </a:r>
            <a:r>
              <a:rPr lang="en-GB" sz="2400" dirty="0" err="1" smtClean="0">
                <a:latin typeface="Kruti Dev 010" pitchFamily="2" charset="0"/>
              </a:rPr>
              <a:t>kSu</a:t>
            </a:r>
            <a:r>
              <a:rPr lang="en-GB" sz="2400" dirty="0" smtClean="0">
                <a:latin typeface="Kruti Dev 010" pitchFamily="2" charset="0"/>
              </a:rPr>
              <a:t> '</a:t>
            </a:r>
            <a:r>
              <a:rPr lang="en-GB" sz="2400" dirty="0" err="1" smtClean="0">
                <a:latin typeface="Kruti Dev 010" pitchFamily="2" charset="0"/>
              </a:rPr>
              <a:t>kks"k.k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</a:t>
            </a:r>
            <a:r>
              <a:rPr lang="en-GB" sz="2400" dirty="0" err="1">
                <a:latin typeface="Kruti Dev 010" pitchFamily="2" charset="0"/>
              </a:rPr>
              <a:t>jksdFkke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b="1" dirty="0" err="1" smtClean="0">
                <a:latin typeface="Kruti Dev 010" pitchFamily="2" charset="0"/>
              </a:rPr>
              <a:t>cPpksa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dks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fu</a:t>
            </a:r>
            <a:r>
              <a:rPr lang="en-GB" sz="2400" b="1" dirty="0">
                <a:latin typeface="Kruti Dev 010" pitchFamily="2" charset="0"/>
              </a:rPr>
              <a:t>%’</a:t>
            </a:r>
            <a:r>
              <a:rPr lang="en-GB" sz="2400" b="1" dirty="0" err="1">
                <a:latin typeface="Kruti Dev 010" pitchFamily="2" charset="0"/>
              </a:rPr>
              <a:t>kqYd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vkSj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vfuok;Z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f’k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vf</a:t>
            </a:r>
            <a:r>
              <a:rPr lang="en-GB" sz="2400" b="1" dirty="0" smtClean="0">
                <a:latin typeface="Kruti Dev 010" pitchFamily="2" charset="0"/>
              </a:rPr>
              <a:t>/</a:t>
            </a:r>
            <a:r>
              <a:rPr lang="en-GB" sz="2400" b="1" dirty="0" err="1" smtClean="0">
                <a:latin typeface="Kruti Dev 010" pitchFamily="2" charset="0"/>
              </a:rPr>
              <a:t>kdkj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 smtClean="0">
                <a:latin typeface="Kruti Dev 010" pitchFamily="2" charset="0"/>
              </a:rPr>
              <a:t>vf</a:t>
            </a:r>
            <a:r>
              <a:rPr lang="en-GB" sz="2400" b="1" dirty="0" smtClean="0">
                <a:latin typeface="Kruti Dev 010" pitchFamily="2" charset="0"/>
              </a:rPr>
              <a:t>/</a:t>
            </a:r>
            <a:r>
              <a:rPr lang="en-GB" sz="2400" b="1" dirty="0" err="1" smtClean="0">
                <a:latin typeface="Kruti Dev 010" pitchFamily="2" charset="0"/>
              </a:rPr>
              <a:t>kfu;e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>
                <a:latin typeface="Kruti Dev 010" pitchFamily="2" charset="0"/>
              </a:rPr>
              <a:t>;k </a:t>
            </a:r>
            <a:r>
              <a:rPr lang="en-GB" sz="2400" b="1" dirty="0" err="1">
                <a:latin typeface="Kruti Dev 010" pitchFamily="2" charset="0"/>
              </a:rPr>
              <a:t>f’k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dk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kdkj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kfu;e</a:t>
            </a:r>
            <a:r>
              <a:rPr lang="en-GB" sz="2400" b="1" dirty="0">
                <a:latin typeface="Kruti Dev 010" pitchFamily="2" charset="0"/>
              </a:rPr>
              <a:t>] </a:t>
            </a:r>
            <a:r>
              <a:rPr lang="en-GB" sz="2400" dirty="0">
                <a:latin typeface="Kruti Dev 010" pitchFamily="2" charset="0"/>
              </a:rPr>
              <a:t>;g ,</a:t>
            </a:r>
            <a:r>
              <a:rPr lang="en-GB" sz="2400" dirty="0" smtClean="0">
                <a:latin typeface="Kruti Dev 010" pitchFamily="2" charset="0"/>
              </a:rPr>
              <a:t>d ,</a:t>
            </a:r>
            <a:r>
              <a:rPr lang="en-GB" sz="2400" dirty="0" err="1">
                <a:latin typeface="Kruti Dev 010" pitchFamily="2" charset="0"/>
              </a:rPr>
              <a:t>slk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tks</a:t>
            </a:r>
            <a:r>
              <a:rPr lang="en-GB" sz="2400" dirty="0">
                <a:latin typeface="Kruti Dev 010" pitchFamily="2" charset="0"/>
              </a:rPr>
              <a:t> 6 ls 14 </a:t>
            </a: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%’</a:t>
            </a:r>
            <a:r>
              <a:rPr lang="en-GB" sz="2400" dirty="0" err="1">
                <a:latin typeface="Kruti Dev 010" pitchFamily="2" charset="0"/>
              </a:rPr>
              <a:t>kqYd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gdnkj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cukrk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b="1" dirty="0" err="1" smtClean="0">
                <a:latin typeface="Kruti Dev 010" pitchFamily="2" charset="0"/>
              </a:rPr>
              <a:t>cky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kdkj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laj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k.k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vk;ksx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vf</a:t>
            </a:r>
            <a:r>
              <a:rPr lang="en-GB" sz="2400" b="1" dirty="0">
                <a:latin typeface="Kruti Dev 010" pitchFamily="2" charset="0"/>
              </a:rPr>
              <a:t>/</a:t>
            </a:r>
            <a:r>
              <a:rPr lang="en-GB" sz="2400" b="1" dirty="0" err="1">
                <a:latin typeface="Kruti Dev 010" pitchFamily="2" charset="0"/>
              </a:rPr>
              <a:t>kfu;e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smtClean="0">
                <a:latin typeface="Kruti Dev 010" pitchFamily="2" charset="0"/>
              </a:rPr>
              <a:t>2005</a:t>
            </a:r>
            <a:r>
              <a:rPr lang="en-GB" sz="2400" b="1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kdkjksa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j{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fo</a:t>
            </a:r>
            <a:r>
              <a:rPr lang="en-GB" sz="2400" dirty="0">
                <a:latin typeface="Kruti Dev 010" pitchFamily="2" charset="0"/>
              </a:rPr>
              <a:t>:)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vijk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kksa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>
                <a:latin typeface="Kruti Dev 010" pitchFamily="2" charset="0"/>
              </a:rPr>
              <a:t>'</a:t>
            </a:r>
            <a:r>
              <a:rPr lang="en-GB" sz="2400" dirty="0" err="1">
                <a:latin typeface="Kruti Dev 010" pitchFamily="2" charset="0"/>
              </a:rPr>
              <a:t>kh?kz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fuiVkjs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k </a:t>
            </a:r>
            <a:r>
              <a:rPr lang="en-GB" sz="2400" dirty="0" err="1" smtClean="0">
                <a:latin typeface="Kruti Dev 010" pitchFamily="2" charset="0"/>
              </a:rPr>
              <a:t>muls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tqM+s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eqn~nksa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jk"Vªh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vk;ksx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ds </a:t>
            </a:r>
            <a:r>
              <a:rPr lang="en-GB" sz="2400" dirty="0" err="1">
                <a:latin typeface="Kruti Dev 010" pitchFamily="2" charset="0"/>
              </a:rPr>
              <a:t>vk;ksxksa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U;k;ky;ksa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xBu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;g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63725"/>
            <a:ext cx="9144000" cy="8696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 smtClean="0">
                <a:latin typeface="Kruti Dev 010" pitchFamily="2" charset="0"/>
              </a:rPr>
              <a:t>cPpksa</a:t>
            </a:r>
            <a:r>
              <a:rPr lang="en-GB" sz="4000" b="1" dirty="0" smtClean="0">
                <a:latin typeface="Kruti Dev 010" pitchFamily="2" charset="0"/>
              </a:rPr>
              <a:t> ls </a:t>
            </a:r>
            <a:r>
              <a:rPr lang="en-GB" sz="4000" b="1" dirty="0" err="1" smtClean="0">
                <a:latin typeface="Kruti Dev 010" pitchFamily="2" charset="0"/>
              </a:rPr>
              <a:t>lacaf</a:t>
            </a:r>
            <a:r>
              <a:rPr lang="en-GB" sz="4000" b="1" dirty="0" smtClean="0">
                <a:latin typeface="Kruti Dev 010" pitchFamily="2" charset="0"/>
              </a:rPr>
              <a:t>/</a:t>
            </a:r>
            <a:r>
              <a:rPr lang="en-GB" sz="4000" b="1" dirty="0" err="1" smtClean="0">
                <a:latin typeface="Kruti Dev 010" pitchFamily="2" charset="0"/>
              </a:rPr>
              <a:t>kr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vU</a:t>
            </a:r>
            <a:r>
              <a:rPr lang="en-GB" sz="4000" b="1" dirty="0" smtClean="0">
                <a:latin typeface="Kruti Dev 010" pitchFamily="2" charset="0"/>
              </a:rPr>
              <a:t>; </a:t>
            </a:r>
            <a:r>
              <a:rPr lang="en-GB" sz="4000" b="1" dirty="0" err="1" smtClean="0">
                <a:latin typeface="Kruti Dev 010" pitchFamily="2" charset="0"/>
              </a:rPr>
              <a:t>eq</a:t>
            </a:r>
            <a:r>
              <a:rPr lang="en-GB" sz="4000" b="1" dirty="0" smtClean="0">
                <a:latin typeface="Kruti Dev 010" pitchFamily="2" charset="0"/>
              </a:rPr>
              <a:t>[; </a:t>
            </a:r>
            <a:r>
              <a:rPr lang="en-GB" sz="4000" b="1" dirty="0" err="1" smtClean="0">
                <a:latin typeface="Kruti Dev 010" pitchFamily="2" charset="0"/>
              </a:rPr>
              <a:t>vf</a:t>
            </a:r>
            <a:r>
              <a:rPr lang="en-GB" sz="4000" b="1" dirty="0" smtClean="0">
                <a:latin typeface="Kruti Dev 010" pitchFamily="2" charset="0"/>
              </a:rPr>
              <a:t>/</a:t>
            </a:r>
            <a:r>
              <a:rPr lang="en-GB" sz="4000" b="1" dirty="0" err="1" smtClean="0">
                <a:latin typeface="Kruti Dev 010" pitchFamily="2" charset="0"/>
              </a:rPr>
              <a:t>kfu;e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90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1521" y="1996235"/>
            <a:ext cx="7353838" cy="312956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jk"Vªh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vk;ksx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NCPCR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 smtClean="0">
                <a:latin typeface="Kruti Dev 010" pitchFamily="2" charset="0"/>
              </a:rPr>
              <a:t>, </a:t>
            </a:r>
            <a:r>
              <a:rPr lang="en-GB" sz="2400" dirty="0" err="1" smtClean="0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vk;ksx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SCPCR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izko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vfuok;Z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,</a:t>
            </a:r>
            <a:r>
              <a:rPr lang="en-GB" sz="2400" dirty="0" err="1" smtClean="0">
                <a:latin typeface="Kruti Dev 010" pitchFamily="2" charset="0"/>
              </a:rPr>
              <a:t>sls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Hkkjr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mPpre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mPp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U;k;ky;ksa</a:t>
            </a:r>
            <a:r>
              <a:rPr lang="en-GB" sz="2400" dirty="0">
                <a:latin typeface="Kruti Dev 010" pitchFamily="2" charset="0"/>
              </a:rPr>
              <a:t> dh ,</a:t>
            </a:r>
            <a:r>
              <a:rPr lang="en-GB" sz="2400" dirty="0" smtClean="0">
                <a:latin typeface="Kruti Dev 010" pitchFamily="2" charset="0"/>
              </a:rPr>
              <a:t>d </a:t>
            </a:r>
            <a:r>
              <a:rPr lang="en-GB" sz="2400" dirty="0" err="1" smtClean="0">
                <a:latin typeface="Kruti Dev 010" pitchFamily="2" charset="0"/>
              </a:rPr>
              <a:t>fd’kksj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U;k;k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kh’k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izeq</a:t>
            </a:r>
            <a:r>
              <a:rPr lang="en-GB" sz="2400" dirty="0">
                <a:latin typeface="Kruti Dev 010" pitchFamily="2" charset="0"/>
              </a:rPr>
              <a:t>[k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fn;k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 smtClean="0">
                <a:latin typeface="Kruti Dev 010" pitchFamily="2" charset="0"/>
              </a:rPr>
              <a:t>lacaf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63725"/>
            <a:ext cx="9144000" cy="8696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vuqJo.k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14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56923"/>
            <a:ext cx="9144000" cy="755650"/>
          </a:xfrm>
          <a:prstGeom prst="rect">
            <a:avLst/>
          </a:prstGeom>
        </p:spPr>
        <p:txBody>
          <a:bodyPr/>
          <a:lstStyle/>
          <a:p>
            <a:r>
              <a:rPr lang="en-US" sz="2800" b="1" dirty="0" smtClean="0">
                <a:latin typeface="Kruti Dev 010" pitchFamily="2" charset="0"/>
              </a:rPr>
              <a:t>l= 4&amp; </a:t>
            </a:r>
            <a:r>
              <a:rPr lang="en-GB" sz="2800" b="1" dirty="0" err="1">
                <a:latin typeface="Kruti Dev 010" pitchFamily="2" charset="0"/>
              </a:rPr>
              <a:t>efgyk</a:t>
            </a:r>
            <a:r>
              <a:rPr lang="en-GB" sz="2800" b="1" dirty="0">
                <a:latin typeface="Kruti Dev 010" pitchFamily="2" charset="0"/>
              </a:rPr>
              <a:t> ,</a:t>
            </a:r>
            <a:r>
              <a:rPr lang="en-GB" sz="2800" b="1" dirty="0" err="1">
                <a:latin typeface="Kruti Dev 010" pitchFamily="2" charset="0"/>
              </a:rPr>
              <a:t>oa</a:t>
            </a:r>
            <a:r>
              <a:rPr lang="en-GB" sz="2800" b="1" dirty="0">
                <a:latin typeface="Kruti Dev 010" pitchFamily="2" charset="0"/>
              </a:rPr>
              <a:t> </a:t>
            </a:r>
            <a:r>
              <a:rPr lang="en-GB" sz="2800" b="1" dirty="0" err="1">
                <a:latin typeface="Kruti Dev 010" pitchFamily="2" charset="0"/>
              </a:rPr>
              <a:t>cky</a:t>
            </a:r>
            <a:r>
              <a:rPr lang="en-GB" sz="2800" b="1" dirty="0">
                <a:latin typeface="Kruti Dev 010" pitchFamily="2" charset="0"/>
              </a:rPr>
              <a:t> </a:t>
            </a:r>
            <a:r>
              <a:rPr lang="en-GB" sz="2800" b="1" dirty="0" err="1">
                <a:latin typeface="Kruti Dev 010" pitchFamily="2" charset="0"/>
              </a:rPr>
              <a:t>fodkl</a:t>
            </a:r>
            <a:r>
              <a:rPr lang="en-GB" sz="2800" b="1" dirty="0">
                <a:latin typeface="Kruti Dev 010" pitchFamily="2" charset="0"/>
              </a:rPr>
              <a:t> </a:t>
            </a:r>
            <a:r>
              <a:rPr lang="en-GB" sz="2800" b="1" dirty="0" err="1">
                <a:latin typeface="Kruti Dev 010" pitchFamily="2" charset="0"/>
              </a:rPr>
              <a:t>ea</a:t>
            </a:r>
            <a:r>
              <a:rPr lang="en-GB" sz="2800" b="1" dirty="0">
                <a:latin typeface="Kruti Dev 010" pitchFamily="2" charset="0"/>
              </a:rPr>
              <a:t>=</a:t>
            </a:r>
            <a:r>
              <a:rPr lang="en-GB" sz="2800" b="1" dirty="0" err="1">
                <a:latin typeface="Kruti Dev 010" pitchFamily="2" charset="0"/>
              </a:rPr>
              <a:t>ky</a:t>
            </a:r>
            <a:r>
              <a:rPr lang="en-GB" sz="2800" b="1" dirty="0">
                <a:latin typeface="Kruti Dev 010" pitchFamily="2" charset="0"/>
              </a:rPr>
              <a:t>; ds </a:t>
            </a:r>
            <a:r>
              <a:rPr lang="en-GB" sz="2800" b="1" dirty="0" err="1">
                <a:latin typeface="Kruti Dev 010" pitchFamily="2" charset="0"/>
              </a:rPr>
              <a:t>rgr</a:t>
            </a:r>
            <a:r>
              <a:rPr lang="en-GB" sz="2800" b="1" dirty="0">
                <a:latin typeface="Kruti Dev 010" pitchFamily="2" charset="0"/>
              </a:rPr>
              <a:t> </a:t>
            </a:r>
            <a:r>
              <a:rPr lang="en-GB" sz="2800" b="1" dirty="0" err="1" smtClean="0">
                <a:latin typeface="Kruti Dev 010" pitchFamily="2" charset="0"/>
              </a:rPr>
              <a:t>cky</a:t>
            </a:r>
            <a:r>
              <a:rPr lang="en-GB" sz="2800" b="1" dirty="0" smtClean="0">
                <a:latin typeface="Kruti Dev 010" pitchFamily="2" charset="0"/>
              </a:rPr>
              <a:t> </a:t>
            </a:r>
            <a:r>
              <a:rPr lang="en-GB" sz="2800" b="1" dirty="0" err="1" smtClean="0">
                <a:latin typeface="Kruti Dev 010" pitchFamily="2" charset="0"/>
              </a:rPr>
              <a:t>laj</a:t>
            </a:r>
            <a:r>
              <a:rPr lang="en-GB" sz="2800" b="1" dirty="0" smtClean="0">
                <a:latin typeface="Kruti Dev 010" pitchFamily="2" charset="0"/>
              </a:rPr>
              <a:t>{</a:t>
            </a:r>
            <a:r>
              <a:rPr lang="en-GB" sz="2800" b="1" dirty="0" err="1" smtClean="0">
                <a:latin typeface="Kruti Dev 010" pitchFamily="2" charset="0"/>
              </a:rPr>
              <a:t>k.k</a:t>
            </a:r>
            <a:r>
              <a:rPr lang="en-GB" sz="2800" b="1" dirty="0" smtClean="0">
                <a:latin typeface="Kruti Dev 010" pitchFamily="2" charset="0"/>
              </a:rPr>
              <a:t> </a:t>
            </a:r>
            <a:br>
              <a:rPr lang="en-GB" sz="2800" b="1" dirty="0" smtClean="0">
                <a:latin typeface="Kruti Dev 010" pitchFamily="2" charset="0"/>
              </a:rPr>
            </a:br>
            <a:r>
              <a:rPr lang="en-GB" sz="2800" b="1" dirty="0" err="1" smtClean="0">
                <a:latin typeface="Kruti Dev 010" pitchFamily="2" charset="0"/>
              </a:rPr>
              <a:t>lsok,a</a:t>
            </a:r>
            <a:r>
              <a:rPr lang="en-GB" sz="2800" b="1" dirty="0" smtClean="0">
                <a:latin typeface="Kruti Dev 010" pitchFamily="2" charset="0"/>
              </a:rPr>
              <a:t> ;</a:t>
            </a:r>
            <a:r>
              <a:rPr lang="en-GB" sz="2800" b="1" dirty="0" err="1" smtClean="0">
                <a:latin typeface="Kruti Dev 010" pitchFamily="2" charset="0"/>
              </a:rPr>
              <a:t>kstuk</a:t>
            </a:r>
            <a:r>
              <a:rPr lang="en-GB" sz="2800" b="1" dirty="0" smtClean="0">
                <a:latin typeface="Kruti Dev 010" pitchFamily="2" charset="0"/>
              </a:rPr>
              <a:t> </a:t>
            </a:r>
            <a:r>
              <a:rPr lang="en-GB" sz="2800" b="1" dirty="0">
                <a:latin typeface="Kruti Dev 010" pitchFamily="2" charset="0"/>
              </a:rPr>
              <a:t>¼vc&amp;lesfdr </a:t>
            </a:r>
            <a:r>
              <a:rPr lang="en-GB" sz="2800" b="1" dirty="0" err="1">
                <a:latin typeface="Kruti Dev 010" pitchFamily="2" charset="0"/>
              </a:rPr>
              <a:t>cky</a:t>
            </a:r>
            <a:r>
              <a:rPr lang="en-GB" sz="2800" b="1" dirty="0">
                <a:latin typeface="Kruti Dev 010" pitchFamily="2" charset="0"/>
              </a:rPr>
              <a:t> </a:t>
            </a:r>
            <a:r>
              <a:rPr lang="en-GB" sz="2800" b="1" dirty="0" err="1" smtClean="0">
                <a:latin typeface="Kruti Dev 010" pitchFamily="2" charset="0"/>
              </a:rPr>
              <a:t>laj</a:t>
            </a:r>
            <a:r>
              <a:rPr lang="en-GB" sz="2800" b="1" dirty="0" smtClean="0">
                <a:latin typeface="Kruti Dev 010" pitchFamily="2" charset="0"/>
              </a:rPr>
              <a:t>{</a:t>
            </a:r>
            <a:r>
              <a:rPr lang="en-GB" sz="2800" b="1" dirty="0" err="1" smtClean="0">
                <a:latin typeface="Kruti Dev 010" pitchFamily="2" charset="0"/>
              </a:rPr>
              <a:t>k.k</a:t>
            </a:r>
            <a:r>
              <a:rPr lang="en-GB" sz="2800" b="1" dirty="0" smtClean="0">
                <a:latin typeface="Kruti Dev 010" pitchFamily="2" charset="0"/>
              </a:rPr>
              <a:t> ;</a:t>
            </a:r>
            <a:r>
              <a:rPr lang="en-GB" sz="2800" b="1" dirty="0">
                <a:latin typeface="Kruti Dev 010" pitchFamily="2" charset="0"/>
              </a:rPr>
              <a:t>kstuk½</a:t>
            </a:r>
            <a:endParaRPr lang="en-US" sz="28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61869" y="1643867"/>
            <a:ext cx="6544194" cy="255464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400" b="1" dirty="0" err="1">
                <a:latin typeface="Kruti Dev 010" pitchFamily="2" charset="0"/>
              </a:rPr>
              <a:t>mÌs</a:t>
            </a:r>
            <a:r>
              <a:rPr lang="en-US" sz="2400" b="1" dirty="0">
                <a:latin typeface="Kruti Dev 010" pitchFamily="2" charset="0"/>
              </a:rPr>
              <a:t>’;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Kruti Dev 010" pitchFamily="2" charset="0"/>
              </a:rPr>
              <a:t>l= </a:t>
            </a:r>
            <a:r>
              <a:rPr lang="en-US" sz="2400" dirty="0">
                <a:latin typeface="Kruti Dev 010" pitchFamily="2" charset="0"/>
              </a:rPr>
              <a:t>ds </a:t>
            </a:r>
            <a:r>
              <a:rPr lang="en-US" sz="2400" dirty="0" err="1">
                <a:latin typeface="Kruti Dev 010" pitchFamily="2" charset="0"/>
              </a:rPr>
              <a:t>var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çfrHkkxh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lesfdr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 err="1" smtClean="0">
                <a:latin typeface="Kruti Dev 010" pitchFamily="2" charset="0"/>
              </a:rPr>
              <a:t>kstuk</a:t>
            </a:r>
            <a:r>
              <a:rPr lang="en-US" sz="2400" dirty="0" smtClean="0">
                <a:latin typeface="Kruti Dev 010" pitchFamily="2" charset="0"/>
              </a:rPr>
              <a:t> ¼</a:t>
            </a:r>
            <a:r>
              <a:rPr lang="en-US" sz="2400" dirty="0"/>
              <a:t> </a:t>
            </a:r>
            <a:r>
              <a:rPr lang="en-US" sz="2400" dirty="0" smtClean="0"/>
              <a:t>ICPS</a:t>
            </a:r>
            <a:r>
              <a:rPr lang="en-US" sz="2400" dirty="0" smtClean="0">
                <a:latin typeface="Kruti Dev 010" pitchFamily="2" charset="0"/>
              </a:rPr>
              <a:t>½</a:t>
            </a:r>
            <a:r>
              <a:rPr lang="en-US" sz="2400" dirty="0" smtClean="0"/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>
                <a:latin typeface="Kruti Dev 010" pitchFamily="2" charset="0"/>
              </a:rPr>
              <a:t>fo'ks"krkvksa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o.kZu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djus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l{</a:t>
            </a:r>
            <a:r>
              <a:rPr lang="en-US" sz="2400" dirty="0" err="1">
                <a:latin typeface="Kruti Dev 010" pitchFamily="2" charset="0"/>
              </a:rPr>
              <a:t>ke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gksaxsA</a:t>
            </a:r>
            <a:endParaRPr lang="en-US" sz="24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Kruti Dev 010" pitchFamily="2" charset="0"/>
              </a:rPr>
              <a:t>;</a:t>
            </a:r>
            <a:r>
              <a:rPr lang="en-US" sz="2400" dirty="0" err="1" smtClean="0">
                <a:latin typeface="Kruti Dev 010" pitchFamily="2" charset="0"/>
              </a:rPr>
              <a:t>kstuk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dk;Z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fr</a:t>
            </a:r>
            <a:r>
              <a:rPr lang="en-US" sz="2400" dirty="0" smtClean="0">
                <a:latin typeface="Kruti Dev 010" pitchFamily="2" charset="0"/>
              </a:rPr>
              <a:t> ls </a:t>
            </a:r>
            <a:r>
              <a:rPr lang="en-US" sz="2400" dirty="0" err="1" smtClean="0">
                <a:latin typeface="Kruti Dev 010" pitchFamily="2" charset="0"/>
              </a:rPr>
              <a:t>ifj;kstuk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dk;Zi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fr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cnyko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lesfdr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cky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laj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lsokvksa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ladsr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 smtClean="0">
                <a:latin typeface="Kruti Dev 010" pitchFamily="2" charset="0"/>
              </a:rPr>
              <a:t>ifjokj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kkfjr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laLFkkxr</a:t>
            </a:r>
            <a:r>
              <a:rPr lang="en-US" sz="2400" dirty="0" smtClean="0">
                <a:latin typeface="Kruti Dev 010" pitchFamily="2" charset="0"/>
              </a:rPr>
              <a:t> ns[</a:t>
            </a:r>
            <a:r>
              <a:rPr lang="en-US" sz="2400" dirty="0" err="1" smtClean="0">
                <a:latin typeface="Kruti Dev 010" pitchFamily="2" charset="0"/>
              </a:rPr>
              <a:t>kjs</a:t>
            </a:r>
            <a:r>
              <a:rPr lang="en-US" sz="2400" dirty="0" smtClean="0">
                <a:latin typeface="Kruti Dev 010" pitchFamily="2" charset="0"/>
              </a:rPr>
              <a:t>[k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c&lt;+</a:t>
            </a:r>
            <a:r>
              <a:rPr lang="en-US" sz="2400" dirty="0" err="1" smtClean="0">
                <a:latin typeface="Kruti Dev 010" pitchFamily="2" charset="0"/>
              </a:rPr>
              <a:t>kok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nsrs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endParaRPr lang="en-US" sz="2400" dirty="0"/>
          </a:p>
        </p:txBody>
      </p:sp>
      <p:pic>
        <p:nvPicPr>
          <p:cNvPr id="4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9" y="2204173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650" y="789008"/>
            <a:ext cx="1060923" cy="1060923"/>
          </a:xfrm>
          <a:prstGeom prst="rect">
            <a:avLst/>
          </a:prstGeom>
        </p:spPr>
      </p:pic>
      <p:pic>
        <p:nvPicPr>
          <p:cNvPr id="6" name="Picture 2" descr="Image result for arrow Objectives icons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29" y="3021330"/>
            <a:ext cx="320040" cy="32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21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73488" y="1210615"/>
            <a:ext cx="8345510" cy="5557231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’;d </a:t>
            </a:r>
            <a:r>
              <a:rPr lang="en-GB" sz="2400" dirty="0" err="1">
                <a:latin typeface="Kruti Dev 010" pitchFamily="2" charset="0"/>
              </a:rPr>
              <a:t>lsokvksa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vkikrdkyhu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vkmVjhp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[k] </a:t>
            </a:r>
            <a:r>
              <a:rPr lang="en-GB" sz="2400" dirty="0" err="1" smtClean="0">
                <a:latin typeface="Kruti Dev 010" pitchFamily="2" charset="0"/>
              </a:rPr>
              <a:t>ifjokj</a:t>
            </a:r>
            <a:r>
              <a:rPr lang="en-GB" sz="2400" dirty="0" smtClean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leqnk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kkfjr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[k] </a:t>
            </a:r>
            <a:r>
              <a:rPr lang="en-GB" sz="2400" dirty="0" err="1">
                <a:latin typeface="Kruti Dev 010" pitchFamily="2" charset="0"/>
              </a:rPr>
              <a:t>ijke’kZ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jk"Vªh</a:t>
            </a:r>
            <a:r>
              <a:rPr lang="en-GB" sz="2400" dirty="0">
                <a:latin typeface="Kruti Dev 010" pitchFamily="2" charset="0"/>
              </a:rPr>
              <a:t>;] {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=h;]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o </a:t>
            </a:r>
            <a:r>
              <a:rPr lang="en-GB" sz="2400" dirty="0" err="1" smtClean="0">
                <a:latin typeface="Kruti Dev 010" pitchFamily="2" charset="0"/>
              </a:rPr>
              <a:t>ftys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Lrj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l’kDr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cukukA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ftuesa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iz’kkld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lsok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iznkrk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lEc</a:t>
            </a:r>
            <a:r>
              <a:rPr lang="en-GB" sz="2400" dirty="0">
                <a:latin typeface="Kruti Dev 010" pitchFamily="2" charset="0"/>
              </a:rPr>
              <a:t>) </a:t>
            </a:r>
            <a:r>
              <a:rPr lang="en-GB" sz="2400" dirty="0" err="1">
                <a:latin typeface="Kruti Dev 010" pitchFamily="2" charset="0"/>
              </a:rPr>
              <a:t>ra</a:t>
            </a:r>
            <a:r>
              <a:rPr lang="en-GB" sz="2400" dirty="0">
                <a:latin typeface="Kruti Dev 010" pitchFamily="2" charset="0"/>
              </a:rPr>
              <a:t>= ds </a:t>
            </a:r>
            <a:r>
              <a:rPr lang="en-GB" sz="2400" dirty="0" err="1">
                <a:latin typeface="Kruti Dev 010" pitchFamily="2" charset="0"/>
              </a:rPr>
              <a:t>lnL;ksa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ftuesa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LFkkuh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fudk</a:t>
            </a:r>
            <a:r>
              <a:rPr lang="en-GB" sz="2400" dirty="0">
                <a:latin typeface="Kruti Dev 010" pitchFamily="2" charset="0"/>
              </a:rPr>
              <a:t>;]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ra</a:t>
            </a:r>
            <a:r>
              <a:rPr lang="en-GB" sz="2400" dirty="0">
                <a:latin typeface="Kruti Dev 010" pitchFamily="2" charset="0"/>
              </a:rPr>
              <a:t>=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dh {</a:t>
            </a:r>
            <a:r>
              <a:rPr lang="en-GB" sz="2400" dirty="0" err="1">
                <a:latin typeface="Kruti Dev 010" pitchFamily="2" charset="0"/>
              </a:rPr>
              <a:t>kerkvksa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o`f</a:t>
            </a:r>
            <a:r>
              <a:rPr lang="en-GB" sz="2400" dirty="0">
                <a:latin typeface="Kruti Dev 010" pitchFamily="2" charset="0"/>
              </a:rPr>
              <a:t>)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lsokvksa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MsVkcsl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ukWystcsl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izcU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ra</a:t>
            </a:r>
            <a:r>
              <a:rPr lang="en-GB" sz="2400" dirty="0" smtClean="0">
                <a:latin typeface="Kruti Dev 010" pitchFamily="2" charset="0"/>
              </a:rPr>
              <a:t>=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Management Information System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pkbYM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VªSfdax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flLVe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Child 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Tracking System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lsokvksa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izHkkoh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fd;k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tk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ifjokj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leqnk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lqn</a:t>
            </a:r>
            <a:r>
              <a:rPr lang="en-GB" sz="2400" dirty="0">
                <a:latin typeface="Kruti Dev 010" pitchFamily="2" charset="0"/>
              </a:rPr>
              <a:t>`&lt;+</a:t>
            </a:r>
            <a:r>
              <a:rPr lang="en-GB" sz="2400" dirty="0" err="1" smtClean="0">
                <a:latin typeface="Kruti Dev 010" pitchFamily="2" charset="0"/>
              </a:rPr>
              <a:t>hdj.kA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foHkkxh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izfrfØ;k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lkoZtfud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tkx:drk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tu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leqnk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63725"/>
            <a:ext cx="9144000" cy="8696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lsokvksa</a:t>
            </a:r>
            <a:r>
              <a:rPr lang="en-GB" sz="4000" b="1" dirty="0">
                <a:latin typeface="Kruti Dev 010" pitchFamily="2" charset="0"/>
              </a:rPr>
              <a:t> ds </a:t>
            </a:r>
            <a:r>
              <a:rPr lang="en-GB" sz="4000" b="1" dirty="0" err="1">
                <a:latin typeface="Kruti Dev 010" pitchFamily="2" charset="0"/>
              </a:rPr>
              <a:t>mÌs</a:t>
            </a:r>
            <a:r>
              <a:rPr lang="en-GB" sz="4000" b="1" dirty="0">
                <a:latin typeface="Kruti Dev 010" pitchFamily="2" charset="0"/>
              </a:rPr>
              <a:t>'; </a:t>
            </a:r>
            <a:r>
              <a:rPr lang="en-GB" sz="4000" b="1" dirty="0" err="1">
                <a:latin typeface="Kruti Dev 010" pitchFamily="2" charset="0"/>
              </a:rPr>
              <a:t>gSa</a:t>
            </a:r>
            <a:r>
              <a:rPr lang="en-GB" sz="4000" b="1" dirty="0">
                <a:latin typeface="Kruti Dev 010" pitchFamily="2" charset="0"/>
              </a:rPr>
              <a:t>%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90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5952"/>
            <a:ext cx="9144000" cy="654276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Kruti Dev 010" pitchFamily="2" charset="0"/>
              </a:rPr>
              <a:t>vo;o</a:t>
            </a:r>
            <a:endParaRPr lang="en-US" dirty="0">
              <a:latin typeface="Kruti Dev 010" pitchFamily="2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260024" y="1572643"/>
            <a:ext cx="3147786" cy="1529443"/>
          </a:xfrm>
          <a:custGeom>
            <a:avLst/>
            <a:gdLst>
              <a:gd name="connsiteX0" fmla="*/ 0 w 2229510"/>
              <a:gd name="connsiteY0" fmla="*/ 0 h 1337706"/>
              <a:gd name="connsiteX1" fmla="*/ 2229510 w 2229510"/>
              <a:gd name="connsiteY1" fmla="*/ 0 h 1337706"/>
              <a:gd name="connsiteX2" fmla="*/ 2229510 w 2229510"/>
              <a:gd name="connsiteY2" fmla="*/ 1337706 h 1337706"/>
              <a:gd name="connsiteX3" fmla="*/ 0 w 2229510"/>
              <a:gd name="connsiteY3" fmla="*/ 1337706 h 1337706"/>
              <a:gd name="connsiteX4" fmla="*/ 0 w 2229510"/>
              <a:gd name="connsiteY4" fmla="*/ 0 h 133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510" h="1337706">
                <a:moveTo>
                  <a:pt x="0" y="0"/>
                </a:moveTo>
                <a:lnTo>
                  <a:pt x="2229510" y="0"/>
                </a:lnTo>
                <a:lnTo>
                  <a:pt x="2229510" y="1337706"/>
                </a:lnTo>
                <a:lnTo>
                  <a:pt x="0" y="133770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2410" tIns="232410" rIns="232410" bIns="232410" numCol="1" spcCol="1270" anchor="ctr" anchorCtr="0">
            <a:noAutofit/>
          </a:bodyPr>
          <a:lstStyle/>
          <a:p>
            <a:pPr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laLFkkxr</a:t>
            </a: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 ns[</a:t>
            </a: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kHkky</a:t>
            </a:r>
            <a:endParaRPr lang="en-IN" sz="24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722588" y="1572643"/>
            <a:ext cx="3147786" cy="1529443"/>
          </a:xfrm>
          <a:custGeom>
            <a:avLst/>
            <a:gdLst>
              <a:gd name="connsiteX0" fmla="*/ 0 w 2229510"/>
              <a:gd name="connsiteY0" fmla="*/ 0 h 1337706"/>
              <a:gd name="connsiteX1" fmla="*/ 2229510 w 2229510"/>
              <a:gd name="connsiteY1" fmla="*/ 0 h 1337706"/>
              <a:gd name="connsiteX2" fmla="*/ 2229510 w 2229510"/>
              <a:gd name="connsiteY2" fmla="*/ 1337706 h 1337706"/>
              <a:gd name="connsiteX3" fmla="*/ 0 w 2229510"/>
              <a:gd name="connsiteY3" fmla="*/ 1337706 h 1337706"/>
              <a:gd name="connsiteX4" fmla="*/ 0 w 2229510"/>
              <a:gd name="connsiteY4" fmla="*/ 0 h 133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510" h="1337706">
                <a:moveTo>
                  <a:pt x="0" y="0"/>
                </a:moveTo>
                <a:lnTo>
                  <a:pt x="2229510" y="0"/>
                </a:lnTo>
                <a:lnTo>
                  <a:pt x="2229510" y="1337706"/>
                </a:lnTo>
                <a:lnTo>
                  <a:pt x="0" y="133770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2410" tIns="232410" rIns="232410" bIns="232410" numCol="1" spcCol="1270" anchor="ctr" anchorCtr="0">
            <a:noAutofit/>
          </a:bodyPr>
          <a:lstStyle/>
          <a:p>
            <a:pPr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xSj&amp;laLFkkxr</a:t>
            </a: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ns[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kHkky</a:t>
            </a:r>
            <a:endParaRPr lang="en-IN" sz="24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260024" y="3356993"/>
            <a:ext cx="3147786" cy="1529443"/>
          </a:xfrm>
          <a:custGeom>
            <a:avLst/>
            <a:gdLst>
              <a:gd name="connsiteX0" fmla="*/ 0 w 2229510"/>
              <a:gd name="connsiteY0" fmla="*/ 0 h 1337706"/>
              <a:gd name="connsiteX1" fmla="*/ 2229510 w 2229510"/>
              <a:gd name="connsiteY1" fmla="*/ 0 h 1337706"/>
              <a:gd name="connsiteX2" fmla="*/ 2229510 w 2229510"/>
              <a:gd name="connsiteY2" fmla="*/ 1337706 h 1337706"/>
              <a:gd name="connsiteX3" fmla="*/ 0 w 2229510"/>
              <a:gd name="connsiteY3" fmla="*/ 1337706 h 1337706"/>
              <a:gd name="connsiteX4" fmla="*/ 0 w 2229510"/>
              <a:gd name="connsiteY4" fmla="*/ 0 h 133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510" h="1337706">
                <a:moveTo>
                  <a:pt x="0" y="0"/>
                </a:moveTo>
                <a:lnTo>
                  <a:pt x="2229510" y="0"/>
                </a:lnTo>
                <a:lnTo>
                  <a:pt x="2229510" y="1337706"/>
                </a:lnTo>
                <a:lnTo>
                  <a:pt x="0" y="133770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2410" tIns="232410" rIns="232410" bIns="232410" numCol="1" spcCol="1270" anchor="ctr" anchorCtr="0">
            <a:noAutofit/>
          </a:bodyPr>
          <a:lstStyle/>
          <a:p>
            <a:pPr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,e-</a:t>
            </a: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vkbZ</a:t>
            </a:r>
            <a:r>
              <a:rPr lang="en-US" sz="2400" b="1" dirty="0" smtClean="0">
                <a:solidFill>
                  <a:schemeClr val="tx1"/>
                </a:solidFill>
                <a:latin typeface="Kruti Dev 010" pitchFamily="2" charset="0"/>
              </a:rPr>
              <a:t>-,l-%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pkbYM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VªSfdax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flLVe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,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aM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feflax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fpYMªu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osclkbV</a:t>
            </a:r>
            <a:endParaRPr lang="en-US" sz="24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4722588" y="3356993"/>
            <a:ext cx="3147786" cy="1529443"/>
          </a:xfrm>
          <a:custGeom>
            <a:avLst/>
            <a:gdLst>
              <a:gd name="connsiteX0" fmla="*/ 0 w 2229510"/>
              <a:gd name="connsiteY0" fmla="*/ 0 h 1337706"/>
              <a:gd name="connsiteX1" fmla="*/ 2229510 w 2229510"/>
              <a:gd name="connsiteY1" fmla="*/ 0 h 1337706"/>
              <a:gd name="connsiteX2" fmla="*/ 2229510 w 2229510"/>
              <a:gd name="connsiteY2" fmla="*/ 1337706 h 1337706"/>
              <a:gd name="connsiteX3" fmla="*/ 0 w 2229510"/>
              <a:gd name="connsiteY3" fmla="*/ 1337706 h 1337706"/>
              <a:gd name="connsiteX4" fmla="*/ 0 w 2229510"/>
              <a:gd name="connsiteY4" fmla="*/ 0 h 133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510" h="1337706">
                <a:moveTo>
                  <a:pt x="0" y="0"/>
                </a:moveTo>
                <a:lnTo>
                  <a:pt x="2229510" y="0"/>
                </a:lnTo>
                <a:lnTo>
                  <a:pt x="2229510" y="1337706"/>
                </a:lnTo>
                <a:lnTo>
                  <a:pt x="0" y="133770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2410" tIns="232410" rIns="232410" bIns="232410" numCol="1" spcCol="1270" anchor="ctr" anchorCtr="0">
            <a:noAutofit/>
          </a:bodyPr>
          <a:lstStyle/>
          <a:p>
            <a:pPr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vkikrdkyhu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Kruti Dev 010" pitchFamily="2" charset="0"/>
              </a:rPr>
              <a:t>vkmVjhp</a:t>
            </a:r>
            <a:r>
              <a:rPr lang="en-US" sz="2400" b="1" dirty="0">
                <a:solidFill>
                  <a:schemeClr val="tx1"/>
                </a:solidFill>
                <a:latin typeface="Kruti Dev 010" pitchFamily="2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Kruti Dev 010" pitchFamily="2" charset="0"/>
              </a:rPr>
              <a:t>lsok,a</a:t>
            </a:r>
            <a:endParaRPr lang="en-IN" sz="2400" b="1" dirty="0">
              <a:solidFill>
                <a:schemeClr val="tx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79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00465"/>
            <a:ext cx="9144000" cy="61073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4000" b="1" dirty="0" err="1" smtClean="0">
                <a:latin typeface="Kruti Dev 010" pitchFamily="2" charset="0"/>
              </a:rPr>
              <a:t>iznk;xh</a:t>
            </a:r>
            <a:r>
              <a:rPr lang="en-US" sz="4000" b="1" dirty="0" smtClean="0">
                <a:latin typeface="Kruti Dev 010" pitchFamily="2" charset="0"/>
              </a:rPr>
              <a:t> dh :</a:t>
            </a:r>
            <a:r>
              <a:rPr lang="en-US" sz="4000" b="1" dirty="0" err="1" smtClean="0">
                <a:latin typeface="Kruti Dev 010" pitchFamily="2" charset="0"/>
              </a:rPr>
              <a:t>ijs</a:t>
            </a:r>
            <a:r>
              <a:rPr lang="en-US" sz="4000" b="1" dirty="0" smtClean="0">
                <a:latin typeface="Kruti Dev 010" pitchFamily="2" charset="0"/>
              </a:rPr>
              <a:t>[</a:t>
            </a:r>
            <a:r>
              <a:rPr lang="en-US" sz="4000" b="1" dirty="0" err="1" smtClean="0">
                <a:latin typeface="Kruti Dev 010" pitchFamily="2" charset="0"/>
              </a:rPr>
              <a:t>kk</a:t>
            </a:r>
            <a:r>
              <a:rPr lang="en-US" sz="4000" b="1" dirty="0" smtClean="0">
                <a:latin typeface="Kruti Dev 010" pitchFamily="2" charset="0"/>
              </a:rPr>
              <a:t> &amp; </a:t>
            </a:r>
            <a:r>
              <a:rPr lang="en-US" sz="4000" b="1" dirty="0" err="1" smtClean="0">
                <a:latin typeface="Kruti Dev 010" pitchFamily="2" charset="0"/>
              </a:rPr>
              <a:t>vkbZ</a:t>
            </a:r>
            <a:r>
              <a:rPr lang="en-US" sz="4000" b="1" dirty="0" smtClean="0">
                <a:latin typeface="Kruti Dev 010" pitchFamily="2" charset="0"/>
              </a:rPr>
              <a:t>-</a:t>
            </a:r>
            <a:r>
              <a:rPr lang="en-US" sz="4000" b="1" dirty="0" err="1" smtClean="0">
                <a:latin typeface="Kruti Dev 010" pitchFamily="2" charset="0"/>
              </a:rPr>
              <a:t>lh</a:t>
            </a:r>
            <a:r>
              <a:rPr lang="en-US" sz="4000" b="1" dirty="0" smtClean="0">
                <a:latin typeface="Kruti Dev 010" pitchFamily="2" charset="0"/>
              </a:rPr>
              <a:t>-</a:t>
            </a:r>
            <a:r>
              <a:rPr lang="en-US" sz="4000" b="1" dirty="0" err="1" smtClean="0">
                <a:latin typeface="Kruti Dev 010" pitchFamily="2" charset="0"/>
              </a:rPr>
              <a:t>ih</a:t>
            </a:r>
            <a:r>
              <a:rPr lang="en-US" sz="4000" b="1" dirty="0" smtClean="0">
                <a:latin typeface="Kruti Dev 010" pitchFamily="2" charset="0"/>
              </a:rPr>
              <a:t>-,l-</a:t>
            </a:r>
            <a:endParaRPr lang="en-US" sz="4000" dirty="0">
              <a:latin typeface="Kruti Dev 010" pitchFamily="2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501376196"/>
              </p:ext>
            </p:extLst>
          </p:nvPr>
        </p:nvGraphicFramePr>
        <p:xfrm>
          <a:off x="-128815" y="1123607"/>
          <a:ext cx="9256486" cy="5563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699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9399" y="1210612"/>
            <a:ext cx="7804596" cy="5306095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SCPS</a:t>
            </a:r>
            <a:r>
              <a:rPr lang="en-GB" sz="2400" dirty="0">
                <a:latin typeface="Kruti Dev 010" pitchFamily="2" charset="0"/>
              </a:rPr>
              <a:t>½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;@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'</a:t>
            </a:r>
            <a:r>
              <a:rPr lang="en-GB" sz="2400" dirty="0" err="1" smtClean="0">
                <a:latin typeface="Kruti Dev 010" pitchFamily="2" charset="0"/>
              </a:rPr>
              <a:t>kkflr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izns’k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ekSfyd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ifj;kstuk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bdkbZ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tgka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dh '</a:t>
            </a:r>
            <a:r>
              <a:rPr lang="en-GB" sz="2400" dirty="0" err="1">
                <a:latin typeface="Kruti Dev 010" pitchFamily="2" charset="0"/>
              </a:rPr>
              <a:t>kq:vkr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jkT;ksa@dsUnz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'</a:t>
            </a:r>
            <a:r>
              <a:rPr lang="en-GB" sz="2400" dirty="0" err="1" smtClean="0">
                <a:latin typeface="Kruti Dev 010" pitchFamily="2" charset="0"/>
              </a:rPr>
              <a:t>kkflr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izns’kksa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izHkkoh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ldsxkA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SARA</a:t>
            </a:r>
            <a:r>
              <a:rPr lang="en-GB" sz="2400" dirty="0">
                <a:latin typeface="Kruti Dev 010" pitchFamily="2" charset="0"/>
              </a:rPr>
              <a:t>½&amp; </a:t>
            </a:r>
            <a:r>
              <a:rPr lang="en-GB" sz="2400" dirty="0" err="1">
                <a:latin typeface="Kruti Dev 010" pitchFamily="2" charset="0"/>
              </a:rPr>
              <a:t>dsUnzh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ku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CARA</a:t>
            </a:r>
            <a:r>
              <a:rPr lang="en-GB" sz="2400" dirty="0" smtClean="0">
                <a:latin typeface="Kruti Dev 010" pitchFamily="2" charset="0"/>
              </a:rPr>
              <a:t>½ </a:t>
            </a:r>
            <a:r>
              <a:rPr lang="en-GB" sz="2400" dirty="0" err="1" smtClean="0">
                <a:latin typeface="Kruti Dev 010" pitchFamily="2" charset="0"/>
              </a:rPr>
              <a:t>dks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ns’k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vanj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kok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vUrjkZ"Vªh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fofu;eu</a:t>
            </a:r>
            <a:r>
              <a:rPr lang="en-GB" sz="2400" dirty="0" smtClean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Regulating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bldk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;@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 smtClean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dh ,d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ds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leUo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vuqJo.k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lykgdkj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lfefr</a:t>
            </a:r>
            <a:r>
              <a:rPr lang="en-GB" sz="2400" dirty="0" smtClean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SAAG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lkfpfod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Secretarial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izcU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kdh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63725"/>
            <a:ext cx="9144000" cy="8696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jkT</a:t>
            </a:r>
            <a:r>
              <a:rPr lang="en-GB" sz="4000" b="1" dirty="0">
                <a:latin typeface="Kruti Dev 010" pitchFamily="2" charset="0"/>
              </a:rPr>
              <a:t>; </a:t>
            </a:r>
            <a:r>
              <a:rPr lang="en-GB" sz="4000" b="1" dirty="0" err="1">
                <a:latin typeface="Kruti Dev 010" pitchFamily="2" charset="0"/>
              </a:rPr>
              <a:t>Lrj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ij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93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20277"/>
            <a:ext cx="9144000" cy="60586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600" b="1" dirty="0" err="1">
                <a:latin typeface="Kruti Dev 010" pitchFamily="2" charset="0"/>
              </a:rPr>
              <a:t>cPpksa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dks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vyx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vf</a:t>
            </a:r>
            <a:r>
              <a:rPr lang="en-US" sz="3600" b="1" dirty="0">
                <a:latin typeface="Kruti Dev 010" pitchFamily="2" charset="0"/>
              </a:rPr>
              <a:t>/</a:t>
            </a:r>
            <a:r>
              <a:rPr lang="en-US" sz="3600" b="1" dirty="0" err="1">
                <a:latin typeface="Kruti Dev 010" pitchFamily="2" charset="0"/>
              </a:rPr>
              <a:t>kdkjksa</a:t>
            </a:r>
            <a:r>
              <a:rPr lang="en-US" sz="3600" b="1" dirty="0">
                <a:latin typeface="Kruti Dev 010" pitchFamily="2" charset="0"/>
              </a:rPr>
              <a:t> dh </a:t>
            </a:r>
            <a:r>
              <a:rPr lang="en-US" sz="3600" b="1" dirty="0" err="1">
                <a:latin typeface="Kruti Dev 010" pitchFamily="2" charset="0"/>
              </a:rPr>
              <a:t>vko</a:t>
            </a:r>
            <a:r>
              <a:rPr lang="en-US" sz="3600" b="1" dirty="0">
                <a:latin typeface="Kruti Dev 010" pitchFamily="2" charset="0"/>
              </a:rPr>
              <a:t>';</a:t>
            </a:r>
            <a:r>
              <a:rPr lang="en-US" sz="3600" b="1" dirty="0" err="1">
                <a:latin typeface="Kruti Dev 010" pitchFamily="2" charset="0"/>
              </a:rPr>
              <a:t>drk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D;ksa</a:t>
            </a:r>
            <a:r>
              <a:rPr lang="en-US" sz="3600" b="1" dirty="0">
                <a:latin typeface="Kruti Dev 010" pitchFamily="2" charset="0"/>
              </a:rPr>
              <a:t> </a:t>
            </a:r>
            <a:r>
              <a:rPr lang="en-US" sz="3600" b="1" dirty="0" err="1">
                <a:latin typeface="Kruti Dev 010" pitchFamily="2" charset="0"/>
              </a:rPr>
              <a:t>gS</a:t>
            </a:r>
            <a:r>
              <a:rPr lang="en-US" sz="3600" b="1" dirty="0">
                <a:latin typeface="Kruti Dev 010" pitchFamily="2" charset="0"/>
              </a:rPr>
              <a:t>\</a:t>
            </a:r>
            <a:endParaRPr lang="en-US" sz="3600" dirty="0">
              <a:latin typeface="Kruti Dev 01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41827" y="1566864"/>
            <a:ext cx="7503886" cy="45784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smtClean="0">
                <a:latin typeface="Kruti Dev 010" pitchFamily="2" charset="0"/>
              </a:rPr>
              <a:t>,d </a:t>
            </a:r>
            <a:r>
              <a:rPr lang="en-US" sz="2400" dirty="0" err="1" smtClean="0">
                <a:latin typeface="Kruti Dev 010" pitchFamily="2" charset="0"/>
              </a:rPr>
              <a:t>laLFkk</a:t>
            </a:r>
            <a:r>
              <a:rPr lang="en-US" sz="2400" dirty="0" smtClean="0">
                <a:latin typeface="Kruti Dev 010" pitchFamily="2" charset="0"/>
              </a:rPr>
              <a:t> ds </a:t>
            </a:r>
            <a:r>
              <a:rPr lang="en-US" sz="2400" dirty="0" err="1" smtClean="0">
                <a:latin typeface="Kruti Dev 010" pitchFamily="2" charset="0"/>
              </a:rPr>
              <a:t>vk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vf</a:t>
            </a:r>
            <a:r>
              <a:rPr lang="en-US" sz="2400" dirty="0">
                <a:latin typeface="Kruti Dev 010" pitchFamily="2" charset="0"/>
              </a:rPr>
              <a:t>/</a:t>
            </a:r>
            <a:r>
              <a:rPr lang="en-US" sz="2400" dirty="0" err="1">
                <a:latin typeface="Kruti Dev 010" pitchFamily="2" charset="0"/>
              </a:rPr>
              <a:t>kdkjksa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err="1">
                <a:latin typeface="Kruti Dev 010" pitchFamily="2" charset="0"/>
              </a:rPr>
              <a:t>vko</a:t>
            </a:r>
            <a:r>
              <a:rPr lang="en-US" sz="2400" dirty="0">
                <a:latin typeface="Kruti Dev 010" pitchFamily="2" charset="0"/>
              </a:rPr>
              <a:t>';</a:t>
            </a:r>
            <a:r>
              <a:rPr lang="en-US" sz="2400" dirty="0" err="1">
                <a:latin typeface="Kruti Dev 010" pitchFamily="2" charset="0"/>
              </a:rPr>
              <a:t>drk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gksrh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] </a:t>
            </a:r>
            <a:r>
              <a:rPr lang="en-US" sz="2400" dirty="0" err="1">
                <a:latin typeface="Kruti Dev 010" pitchFamily="2" charset="0"/>
              </a:rPr>
              <a:t>tks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o;Ldksa</a:t>
            </a:r>
            <a:r>
              <a:rPr lang="en-US" sz="2400" dirty="0">
                <a:latin typeface="Kruti Dev 010" pitchFamily="2" charset="0"/>
              </a:rPr>
              <a:t> dh t:jrksa ls </a:t>
            </a:r>
            <a:r>
              <a:rPr lang="en-US" sz="2400" dirty="0" err="1">
                <a:latin typeface="Kruti Dev 010" pitchFamily="2" charset="0"/>
              </a:rPr>
              <a:t>vyx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ldrs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D;ksafd</a:t>
            </a:r>
            <a:r>
              <a:rPr lang="en-US" sz="2400" dirty="0">
                <a:latin typeface="Kruti Dev 010" pitchFamily="2" charset="0"/>
              </a:rPr>
              <a:t>%</a:t>
            </a:r>
            <a:endParaRPr lang="en-US" sz="2400" dirty="0" smtClean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cPps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det+ksj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gksrs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ds </a:t>
            </a:r>
            <a:r>
              <a:rPr lang="en-US" sz="2400" dirty="0" err="1">
                <a:latin typeface="Kruti Dev 010" pitchFamily="2" charset="0"/>
              </a:rPr>
              <a:t>lkFk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vDlj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nqO;Zogkj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fd;k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fyax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tkfrxr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HksnHkko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 smtClean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cPps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viuh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vkokt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mBk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endParaRPr lang="en-US" sz="2400" dirty="0" smtClean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 smtClean="0">
                <a:latin typeface="Kruti Dev 010" pitchFamily="2" charset="0"/>
              </a:rPr>
              <a:t>cPpksa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Hkkxhnkjh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ekSadk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ugha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fn;k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vDlj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iw.kZ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ekuo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ugha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ekuk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tkrk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 err="1">
                <a:latin typeface="Kruti Dev 010" pitchFamily="2" charset="0"/>
              </a:rPr>
              <a:t>cPpksa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dks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fo'ks"k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>
                <a:latin typeface="Kruti Dev 010" pitchFamily="2" charset="0"/>
              </a:rPr>
              <a:t>lqj</a:t>
            </a:r>
            <a:r>
              <a:rPr lang="en-US" sz="2400" dirty="0">
                <a:latin typeface="Kruti Dev 010" pitchFamily="2" charset="0"/>
              </a:rPr>
              <a:t>{</a:t>
            </a:r>
            <a:r>
              <a:rPr lang="en-US" sz="2400" dirty="0" err="1">
                <a:latin typeface="Kruti Dev 010" pitchFamily="2" charset="0"/>
              </a:rPr>
              <a:t>kk</a:t>
            </a:r>
            <a:r>
              <a:rPr lang="en-US" sz="2400" dirty="0">
                <a:latin typeface="Kruti Dev 010" pitchFamily="2" charset="0"/>
              </a:rPr>
              <a:t> dh </a:t>
            </a:r>
            <a:r>
              <a:rPr lang="en-US" sz="2400" dirty="0" smtClean="0">
                <a:latin typeface="Kruti Dev 010" pitchFamily="2" charset="0"/>
              </a:rPr>
              <a:t>t:jr </a:t>
            </a:r>
            <a:r>
              <a:rPr lang="en-US" sz="2400" dirty="0" err="1" smtClean="0">
                <a:latin typeface="Kruti Dev 010" pitchFamily="2" charset="0"/>
              </a:rPr>
              <a:t>gksrh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endParaRPr lang="en-IN" sz="2400" dirty="0">
              <a:latin typeface="Kruti Dev 01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402" y="3410856"/>
            <a:ext cx="3194310" cy="305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7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9399" y="2910625"/>
            <a:ext cx="7804596" cy="1944709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SCPC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iz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lfpo@lfpo</a:t>
            </a:r>
            <a:r>
              <a:rPr lang="en-GB" sz="2400" dirty="0">
                <a:latin typeface="Kruti Dev 010" pitchFamily="2" charset="0"/>
              </a:rPr>
              <a:t> dh v/;{</a:t>
            </a:r>
            <a:r>
              <a:rPr lang="en-GB" sz="2400" dirty="0" err="1">
                <a:latin typeface="Kruti Dev 010" pitchFamily="2" charset="0"/>
              </a:rPr>
              <a:t>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lesfdr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ds </a:t>
            </a:r>
            <a:r>
              <a:rPr lang="en-GB" sz="2400" dirty="0" err="1">
                <a:latin typeface="Kruti Dev 010" pitchFamily="2" charset="0"/>
              </a:rPr>
              <a:t>fof’k"V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lwpdksa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lykgdkj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SAAC</a:t>
            </a:r>
            <a:r>
              <a:rPr lang="en-GB" sz="2400" dirty="0" smtClean="0">
                <a:latin typeface="Kruti Dev 010" pitchFamily="2" charset="0"/>
              </a:rPr>
              <a:t>½A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63725"/>
            <a:ext cx="9144000" cy="8696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59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2584" y="1803042"/>
            <a:ext cx="7804596" cy="4185633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DCPU</a:t>
            </a:r>
            <a:r>
              <a:rPr lang="en-GB" sz="2400" dirty="0">
                <a:latin typeface="Kruti Dev 010" pitchFamily="2" charset="0"/>
              </a:rPr>
              <a:t>½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fØ;kUo;u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izR;sd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 smtClean="0">
                <a:latin typeface="Kruti Dev 010" pitchFamily="2" charset="0"/>
              </a:rPr>
              <a:t>vk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kkjHkwr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bdkbZ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ftyk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bdkbZ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DCPU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ftyk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eftLVªsV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iw.kZ:i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iz’kklfud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fu;a</a:t>
            </a:r>
            <a:r>
              <a:rPr lang="en-GB" sz="2400" dirty="0">
                <a:latin typeface="Kruti Dev 010" pitchFamily="2" charset="0"/>
              </a:rPr>
              <a:t>=.k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fujh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ftys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fof’k"V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lwpdksa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lesfdr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vuqJo.k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tsalh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SAA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ikyd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detksj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xjhc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ifjokjksa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rFkk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fpfUgr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djsxh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O;fDrxr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djsxh</a:t>
            </a:r>
            <a:r>
              <a:rPr lang="en-GB" sz="2400" dirty="0">
                <a:latin typeface="Kruti Dev 010" pitchFamily="2" charset="0"/>
              </a:rPr>
              <a:t> o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vkns’k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ikfjr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laLrqfr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HkstsxhA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LikWUljf’ki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ikyd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vuqeksnu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ftyk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Lrj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ij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21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2584" y="1468192"/>
            <a:ext cx="7804596" cy="470078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cky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laj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k.k</a:t>
            </a:r>
            <a:r>
              <a:rPr lang="en-GB" sz="2400" b="1" dirty="0">
                <a:latin typeface="Kruti Dev 010" pitchFamily="2" charset="0"/>
              </a:rPr>
              <a:t> ;</a:t>
            </a:r>
            <a:r>
              <a:rPr lang="en-GB" sz="2400" b="1" dirty="0" err="1">
                <a:latin typeface="Kruti Dev 010" pitchFamily="2" charset="0"/>
              </a:rPr>
              <a:t>kstuk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rgr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laLFkkxr</a:t>
            </a:r>
            <a:r>
              <a:rPr lang="en-GB" sz="2400" b="1" dirty="0">
                <a:latin typeface="Kruti Dev 010" pitchFamily="2" charset="0"/>
              </a:rPr>
              <a:t> ns[</a:t>
            </a:r>
            <a:r>
              <a:rPr lang="en-GB" sz="2400" b="1" dirty="0" err="1">
                <a:latin typeface="Kruti Dev 010" pitchFamily="2" charset="0"/>
              </a:rPr>
              <a:t>kjs</a:t>
            </a:r>
            <a:r>
              <a:rPr lang="en-GB" sz="2400" b="1" dirty="0">
                <a:latin typeface="Kruti Dev 010" pitchFamily="2" charset="0"/>
              </a:rPr>
              <a:t>[k </a:t>
            </a:r>
            <a:r>
              <a:rPr lang="en-GB" sz="2400" b="1" dirty="0" err="1">
                <a:latin typeface="Kruti Dev 010" pitchFamily="2" charset="0"/>
              </a:rPr>
              <a:t>lsok,a</a:t>
            </a:r>
            <a:endParaRPr lang="en-GB" sz="2400" b="1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ljdkjksa@dsUnz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iz’kkluksa</a:t>
            </a:r>
            <a:r>
              <a:rPr lang="en-GB" sz="2400" dirty="0">
                <a:latin typeface="Kruti Dev 010" pitchFamily="2" charset="0"/>
              </a:rPr>
              <a:t> us ;g </a:t>
            </a:r>
            <a:r>
              <a:rPr lang="en-GB" sz="2400" dirty="0" err="1">
                <a:latin typeface="Kruti Dev 010" pitchFamily="2" charset="0"/>
              </a:rPr>
              <a:t>lwfpr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iwjs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723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dY;k.k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lfefr;ksa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702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cksMksZa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xfBr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 err="1">
                <a:latin typeface="Kruti Dev 010" pitchFamily="2" charset="0"/>
              </a:rPr>
              <a:t>cky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laj</a:t>
            </a:r>
            <a:r>
              <a:rPr lang="en-GB" sz="2400" b="1" dirty="0">
                <a:latin typeface="Kruti Dev 010" pitchFamily="2" charset="0"/>
              </a:rPr>
              <a:t>{</a:t>
            </a:r>
            <a:r>
              <a:rPr lang="en-GB" sz="2400" b="1" dirty="0" err="1">
                <a:latin typeface="Kruti Dev 010" pitchFamily="2" charset="0"/>
              </a:rPr>
              <a:t>k.k</a:t>
            </a:r>
            <a:r>
              <a:rPr lang="en-GB" sz="2400" b="1" dirty="0">
                <a:latin typeface="Kruti Dev 010" pitchFamily="2" charset="0"/>
              </a:rPr>
              <a:t> ;</a:t>
            </a:r>
            <a:r>
              <a:rPr lang="en-GB" sz="2400" b="1" dirty="0" err="1">
                <a:latin typeface="Kruti Dev 010" pitchFamily="2" charset="0"/>
              </a:rPr>
              <a:t>kstuk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rgr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laLFkkxr</a:t>
            </a:r>
            <a:r>
              <a:rPr lang="en-GB" sz="2400" b="1" dirty="0">
                <a:latin typeface="Kruti Dev 010" pitchFamily="2" charset="0"/>
              </a:rPr>
              <a:t> ns[</a:t>
            </a:r>
            <a:r>
              <a:rPr lang="en-GB" sz="2400" b="1" dirty="0" err="1">
                <a:latin typeface="Kruti Dev 010" pitchFamily="2" charset="0"/>
              </a:rPr>
              <a:t>kjs</a:t>
            </a:r>
            <a:r>
              <a:rPr lang="en-GB" sz="2400" b="1" dirty="0">
                <a:latin typeface="Kruti Dev 010" pitchFamily="2" charset="0"/>
              </a:rPr>
              <a:t>[k </a:t>
            </a:r>
            <a:r>
              <a:rPr lang="en-GB" sz="2400" b="1" dirty="0" err="1">
                <a:latin typeface="Kruti Dev 010" pitchFamily="2" charset="0"/>
              </a:rPr>
              <a:t>lsok,a</a:t>
            </a:r>
            <a:endParaRPr lang="en-GB" sz="2400" b="1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2018&amp;19 ds </a:t>
            </a:r>
            <a:r>
              <a:rPr lang="en-GB" sz="2400" dirty="0" err="1">
                <a:latin typeface="Kruti Dev 010" pitchFamily="2" charset="0"/>
              </a:rPr>
              <a:t>nkSjku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ea</a:t>
            </a:r>
            <a:r>
              <a:rPr lang="en-GB" sz="2400" dirty="0">
                <a:latin typeface="Kruti Dev 010" pitchFamily="2" charset="0"/>
              </a:rPr>
              <a:t>=</a:t>
            </a:r>
            <a:r>
              <a:rPr lang="en-GB" sz="2400" dirty="0" err="1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us 1511 </a:t>
            </a:r>
            <a:r>
              <a:rPr lang="en-GB" sz="2400" dirty="0" err="1">
                <a:latin typeface="Kruti Dev 010" pitchFamily="2" charset="0"/>
              </a:rPr>
              <a:t>x`gksa</a:t>
            </a:r>
            <a:r>
              <a:rPr lang="en-GB" sz="2400" dirty="0">
                <a:latin typeface="Kruti Dev 010" pitchFamily="2" charset="0"/>
              </a:rPr>
              <a:t>] 322 </a:t>
            </a:r>
            <a:r>
              <a:rPr lang="en-GB" sz="2400" dirty="0" err="1">
                <a:latin typeface="Kruti Dev 010" pitchFamily="2" charset="0"/>
              </a:rPr>
              <a:t>fo’ks"k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nÙkd&amp;xzg.k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tsafl;ksa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265 [</a:t>
            </a:r>
            <a:r>
              <a:rPr lang="en-GB" sz="2400" dirty="0" err="1">
                <a:latin typeface="Kruti Dev 010" pitchFamily="2" charset="0"/>
              </a:rPr>
              <a:t>kqys</a:t>
            </a:r>
            <a:r>
              <a:rPr lang="en-GB" sz="2400" dirty="0">
                <a:latin typeface="Kruti Dev 010" pitchFamily="2" charset="0"/>
              </a:rPr>
              <a:t> vkoklksa</a:t>
            </a:r>
            <a:r>
              <a:rPr lang="en-GB" sz="2400" dirty="0" smtClean="0">
                <a:latin typeface="Kruti Dev 010" pitchFamily="2" charset="0"/>
              </a:rPr>
              <a:t>½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Open Shelter</a:t>
            </a:r>
            <a:r>
              <a:rPr lang="en-GB" sz="2400" dirty="0">
                <a:latin typeface="Kruti Dev 010" pitchFamily="2" charset="0"/>
              </a:rPr>
              <a:t>½ dh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ljdkjksa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iz’kkluksa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</a:t>
            </a:r>
            <a:r>
              <a:rPr lang="en-GB" sz="2400" dirty="0">
                <a:latin typeface="Kruti Dev 010" pitchFamily="2" charset="0"/>
              </a:rPr>
              <a:t>/;e ls dh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 err="1" smtClean="0">
                <a:latin typeface="Kruti Dev 010" pitchFamily="2" charset="0"/>
              </a:rPr>
              <a:t>laLFkkxr</a:t>
            </a:r>
            <a:r>
              <a:rPr lang="en-GB" sz="2400" b="1" dirty="0" smtClean="0">
                <a:latin typeface="Kruti Dev 010" pitchFamily="2" charset="0"/>
              </a:rPr>
              <a:t> </a:t>
            </a:r>
            <a:r>
              <a:rPr lang="en-GB" sz="2400" b="1" dirty="0">
                <a:latin typeface="Kruti Dev 010" pitchFamily="2" charset="0"/>
              </a:rPr>
              <a:t>ns[</a:t>
            </a:r>
            <a:r>
              <a:rPr lang="en-GB" sz="2400" b="1" dirty="0" err="1">
                <a:latin typeface="Kruti Dev 010" pitchFamily="2" charset="0"/>
              </a:rPr>
              <a:t>kjs</a:t>
            </a:r>
            <a:r>
              <a:rPr lang="en-GB" sz="2400" b="1" dirty="0">
                <a:latin typeface="Kruti Dev 010" pitchFamily="2" charset="0"/>
              </a:rPr>
              <a:t>[k ls </a:t>
            </a:r>
            <a:r>
              <a:rPr lang="en-GB" sz="2400" b="1" dirty="0" err="1">
                <a:latin typeface="Kruti Dev 010" pitchFamily="2" charset="0"/>
              </a:rPr>
              <a:t>vkPNkfnr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ykHkkFkhZ</a:t>
            </a:r>
            <a:endParaRPr lang="en-GB" sz="2400" b="1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o"kZ</a:t>
            </a:r>
            <a:r>
              <a:rPr lang="en-GB" sz="2400" dirty="0">
                <a:latin typeface="Kruti Dev 010" pitchFamily="2" charset="0"/>
              </a:rPr>
              <a:t> 2018&amp;19 ds </a:t>
            </a:r>
            <a:r>
              <a:rPr lang="en-GB" sz="2400" dirty="0" err="1">
                <a:latin typeface="Kruti Dev 010" pitchFamily="2" charset="0"/>
              </a:rPr>
              <a:t>nkSjku</a:t>
            </a:r>
            <a:r>
              <a:rPr lang="en-GB" sz="2400" dirty="0">
                <a:latin typeface="Kruti Dev 010" pitchFamily="2" charset="0"/>
              </a:rPr>
              <a:t> 78]000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kstuk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laLFkkxr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izkIr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laLFkkxr</a:t>
            </a:r>
            <a:r>
              <a:rPr lang="en-GB" sz="4000" b="1" dirty="0">
                <a:latin typeface="Kruti Dev 010" pitchFamily="2" charset="0"/>
              </a:rPr>
              <a:t> ns[</a:t>
            </a:r>
            <a:r>
              <a:rPr lang="en-GB" sz="4000" b="1" dirty="0" err="1">
                <a:latin typeface="Kruti Dev 010" pitchFamily="2" charset="0"/>
              </a:rPr>
              <a:t>kjs</a:t>
            </a:r>
            <a:r>
              <a:rPr lang="en-GB" sz="4000" b="1" dirty="0">
                <a:latin typeface="Kruti Dev 010" pitchFamily="2" charset="0"/>
              </a:rPr>
              <a:t>[k </a:t>
            </a:r>
            <a:r>
              <a:rPr lang="en-GB" sz="4000" b="1" dirty="0" err="1">
                <a:latin typeface="Kruti Dev 010" pitchFamily="2" charset="0"/>
              </a:rPr>
              <a:t>lsok,a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00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734477"/>
            <a:ext cx="7959140" cy="4101544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x`gksa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,] </a:t>
            </a:r>
            <a:r>
              <a:rPr lang="en-GB" sz="2400" dirty="0" err="1">
                <a:latin typeface="Kruti Dev 010" pitchFamily="2" charset="0"/>
              </a:rPr>
              <a:t>ea</a:t>
            </a:r>
            <a:r>
              <a:rPr lang="en-GB" sz="2400" dirty="0">
                <a:latin typeface="Kruti Dev 010" pitchFamily="2" charset="0"/>
              </a:rPr>
              <a:t>=</a:t>
            </a:r>
            <a:r>
              <a:rPr lang="en-GB" sz="2400" dirty="0" err="1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us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dsUnz</a:t>
            </a:r>
            <a:r>
              <a:rPr lang="en-GB" sz="2400" dirty="0" smtClean="0">
                <a:latin typeface="Kruti Dev 010" pitchFamily="2" charset="0"/>
              </a:rPr>
              <a:t> '</a:t>
            </a:r>
            <a:r>
              <a:rPr lang="en-GB" sz="2400" dirty="0" err="1" smtClean="0">
                <a:latin typeface="Kruti Dev 010" pitchFamily="2" charset="0"/>
              </a:rPr>
              <a:t>kkflr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ljdkjksa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fujh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ekWMy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Yl</a:t>
            </a:r>
            <a:r>
              <a:rPr lang="en-GB" sz="2400" dirty="0">
                <a:latin typeface="Kruti Dev 010" pitchFamily="2" charset="0"/>
              </a:rPr>
              <a:t>] 2016 ds </a:t>
            </a:r>
            <a:r>
              <a:rPr lang="en-GB" sz="2400" dirty="0" err="1">
                <a:latin typeface="Kruti Dev 010" pitchFamily="2" charset="0"/>
              </a:rPr>
              <a:t>vuqlkj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j[</a:t>
            </a:r>
            <a:r>
              <a:rPr lang="en-GB" sz="2400" dirty="0" err="1" smtClean="0">
                <a:latin typeface="Kruti Dev 010" pitchFamily="2" charset="0"/>
              </a:rPr>
              <a:t>kj</a:t>
            </a:r>
            <a:r>
              <a:rPr lang="en-GB" sz="2400" dirty="0" smtClean="0">
                <a:latin typeface="Kruti Dev 010" pitchFamily="2" charset="0"/>
              </a:rPr>
              <a:t>[</a:t>
            </a:r>
            <a:r>
              <a:rPr lang="en-GB" sz="2400" dirty="0" err="1" smtClean="0">
                <a:latin typeface="Kruti Dev 010" pitchFamily="2" charset="0"/>
              </a:rPr>
              <a:t>kko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vkxzg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ea</a:t>
            </a:r>
            <a:r>
              <a:rPr lang="en-GB" sz="2400" dirty="0" smtClean="0">
                <a:latin typeface="Kruti Dev 010" pitchFamily="2" charset="0"/>
              </a:rPr>
              <a:t>=</a:t>
            </a:r>
            <a:r>
              <a:rPr lang="en-GB" sz="2400" dirty="0" err="1" smtClean="0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us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lapkyu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okyh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 smtClean="0">
                <a:latin typeface="Kruti Dev 010" pitchFamily="2" charset="0"/>
              </a:rPr>
              <a:t>tsafl;ksa</a:t>
            </a:r>
            <a:r>
              <a:rPr lang="en-GB" sz="2400" dirty="0" smtClean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`"</a:t>
            </a:r>
            <a:r>
              <a:rPr lang="en-GB" sz="2400" dirty="0" err="1">
                <a:latin typeface="Kruti Dev 010" pitchFamily="2" charset="0"/>
              </a:rPr>
              <a:t>BHkwfe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tkapus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deZpkfj;ksa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iqfyl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lR;kiu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djkus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lykg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</a:t>
            </a:r>
          </a:p>
          <a:p>
            <a:r>
              <a:rPr lang="en-GB" sz="2400" dirty="0" err="1" smtClean="0">
                <a:latin typeface="Kruti Dev 010" pitchFamily="2" charset="0"/>
              </a:rPr>
              <a:t>ea</a:t>
            </a:r>
            <a:r>
              <a:rPr lang="en-GB" sz="2400" dirty="0" smtClean="0">
                <a:latin typeface="Kruti Dev 010" pitchFamily="2" charset="0"/>
              </a:rPr>
              <a:t>=</a:t>
            </a:r>
            <a:r>
              <a:rPr lang="en-GB" sz="2400" dirty="0" err="1" smtClean="0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us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ljdkjksa@dsUnz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lykg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jgus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nkSjku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laHkkouk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dne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mBk,aA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laLFkkuksa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fujh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vuqJo.k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03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922735"/>
            <a:ext cx="7959140" cy="3173697"/>
          </a:xfrm>
          <a:prstGeom prst="rect">
            <a:avLst/>
          </a:prstGeom>
        </p:spPr>
        <p:txBody>
          <a:bodyPr/>
          <a:lstStyle/>
          <a:p>
            <a:r>
              <a:rPr lang="en-GB" sz="2400" dirty="0" err="1" smtClean="0">
                <a:latin typeface="Kruti Dev 010" pitchFamily="2" charset="0"/>
              </a:rPr>
              <a:t>ea</a:t>
            </a:r>
            <a:r>
              <a:rPr lang="en-GB" sz="2400" dirty="0" smtClean="0">
                <a:latin typeface="Kruti Dev 010" pitchFamily="2" charset="0"/>
              </a:rPr>
              <a:t>=</a:t>
            </a:r>
            <a:r>
              <a:rPr lang="en-GB" sz="2400" dirty="0" err="1" smtClean="0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us </a:t>
            </a:r>
            <a:r>
              <a:rPr lang="en-GB" sz="2400" dirty="0" err="1">
                <a:latin typeface="Kruti Dev 010" pitchFamily="2" charset="0"/>
              </a:rPr>
              <a:t>jkT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ljdkjksa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dsUnz</a:t>
            </a:r>
            <a:r>
              <a:rPr lang="en-GB" sz="2400" dirty="0" smtClean="0">
                <a:latin typeface="Kruti Dev 010" pitchFamily="2" charset="0"/>
              </a:rPr>
              <a:t> '</a:t>
            </a:r>
            <a:r>
              <a:rPr lang="en-GB" sz="2400" dirty="0" err="1" smtClean="0">
                <a:latin typeface="Kruti Dev 010" pitchFamily="2" charset="0"/>
              </a:rPr>
              <a:t>kkflr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ljdkj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fujUrj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vkxzg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cksMZ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laLFkkuksa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djk;k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vc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fd’kksj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U;k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kfu;e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ns’k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8]200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ns[</a:t>
            </a:r>
            <a:r>
              <a:rPr lang="en-GB" sz="2400" dirty="0" err="1" smtClean="0">
                <a:latin typeface="Kruti Dev 010" pitchFamily="2" charset="0"/>
              </a:rPr>
              <a:t>kjs</a:t>
            </a:r>
            <a:r>
              <a:rPr lang="en-GB" sz="2400" dirty="0" smtClean="0">
                <a:latin typeface="Kruti Dev 010" pitchFamily="2" charset="0"/>
              </a:rPr>
              <a:t>[k </a:t>
            </a:r>
            <a:r>
              <a:rPr lang="en-GB" sz="2400" dirty="0" err="1" smtClean="0">
                <a:latin typeface="Kruti Dev 010" pitchFamily="2" charset="0"/>
              </a:rPr>
              <a:t>laLFkkuksa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iathdj.k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endParaRPr lang="en-GB" sz="2400" dirty="0" smtClean="0">
              <a:latin typeface="Kruti Dev 010" pitchFamily="2" charset="0"/>
            </a:endParaRPr>
          </a:p>
          <a:p>
            <a:r>
              <a:rPr lang="en-GB" sz="2400" dirty="0" smtClean="0">
                <a:latin typeface="Kruti Dev 010" pitchFamily="2" charset="0"/>
              </a:rPr>
              <a:t>539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jkT;ksa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dsUnz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kkflr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izns’kksa</a:t>
            </a:r>
            <a:r>
              <a:rPr lang="en-GB" sz="2400" dirty="0">
                <a:latin typeface="Kruti Dev 010" pitchFamily="2" charset="0"/>
              </a:rPr>
              <a:t> ds }</a:t>
            </a:r>
            <a:r>
              <a:rPr lang="en-GB" sz="2400" dirty="0" err="1" smtClean="0">
                <a:latin typeface="Kruti Dev 010" pitchFamily="2" charset="0"/>
              </a:rPr>
              <a:t>kjk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fujh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fofHkUu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ekeyksa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mi;qDr</a:t>
            </a:r>
            <a:r>
              <a:rPr lang="en-GB" sz="2400" dirty="0">
                <a:latin typeface="Kruti Dev 010" pitchFamily="2" charset="0"/>
              </a:rPr>
              <a:t> u </a:t>
            </a:r>
            <a:r>
              <a:rPr lang="en-GB" sz="2400" dirty="0" err="1">
                <a:latin typeface="Kruti Dev 010" pitchFamily="2" charset="0"/>
              </a:rPr>
              <a:t>ik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tkus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cUn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IN" sz="2200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1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223491"/>
            <a:ext cx="7959140" cy="5306098"/>
          </a:xfrm>
          <a:prstGeom prst="rect">
            <a:avLst/>
          </a:prstGeom>
        </p:spPr>
        <p:txBody>
          <a:bodyPr/>
          <a:lstStyle/>
          <a:p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2018&amp;19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laLFkkxr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lsokvksa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ftlesa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ikyd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[k] </a:t>
            </a:r>
            <a:r>
              <a:rPr lang="en-GB" sz="2200" dirty="0" err="1">
                <a:latin typeface="Kruti Dev 010" pitchFamily="2" charset="0"/>
              </a:rPr>
              <a:t>LikWUljf’ki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nÙkd&amp;xzg.k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 smtClean="0">
                <a:latin typeface="Kruti Dev 010" pitchFamily="2" charset="0"/>
              </a:rPr>
              <a:t>]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l’kDr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cukus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fn;k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smtClean="0">
                <a:latin typeface="Kruti Dev 010" pitchFamily="2" charset="0"/>
              </a:rPr>
              <a:t>30 </a:t>
            </a:r>
            <a:r>
              <a:rPr lang="en-GB" sz="2200" dirty="0" err="1">
                <a:latin typeface="Kruti Dev 010" pitchFamily="2" charset="0"/>
              </a:rPr>
              <a:t>uoEcj</a:t>
            </a:r>
            <a:r>
              <a:rPr lang="en-GB" sz="2200" dirty="0">
                <a:latin typeface="Kruti Dev 010" pitchFamily="2" charset="0"/>
              </a:rPr>
              <a:t> 2018 </a:t>
            </a:r>
            <a:r>
              <a:rPr lang="en-GB" sz="2200" dirty="0" err="1">
                <a:latin typeface="Kruti Dev 010" pitchFamily="2" charset="0"/>
              </a:rPr>
              <a:t>rd</a:t>
            </a:r>
            <a:r>
              <a:rPr lang="en-GB" sz="2200" dirty="0">
                <a:latin typeface="Kruti Dev 010" pitchFamily="2" charset="0"/>
              </a:rPr>
              <a:t> 6]000 ls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]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smtClean="0">
                <a:latin typeface="Kruti Dev 010" pitchFamily="2" charset="0"/>
              </a:rPr>
              <a:t>vax </a:t>
            </a:r>
            <a:r>
              <a:rPr lang="en-GB" sz="2200" dirty="0" err="1" smtClean="0">
                <a:latin typeface="Kruti Dev 010" pitchFamily="2" charset="0"/>
              </a:rPr>
              <a:t>LikWUljf’ki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ykHkkfUor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vykok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¼20 </a:t>
            </a:r>
            <a:r>
              <a:rPr lang="en-GB" sz="2200" dirty="0" err="1">
                <a:latin typeface="Kruti Dev 010" pitchFamily="2" charset="0"/>
              </a:rPr>
              <a:t>uoEcj</a:t>
            </a:r>
            <a:r>
              <a:rPr lang="en-GB" sz="2200" dirty="0">
                <a:latin typeface="Kruti Dev 010" pitchFamily="2" charset="0"/>
              </a:rPr>
              <a:t> 2018 rd½ 1]900 </a:t>
            </a: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*</a:t>
            </a:r>
            <a:r>
              <a:rPr lang="en-GB" sz="2200" dirty="0" err="1">
                <a:latin typeface="Kruti Dev 010" pitchFamily="2" charset="0"/>
              </a:rPr>
              <a:t>ns’k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nÙkd&amp;xzg.k</a:t>
            </a:r>
            <a:r>
              <a:rPr lang="en-GB" sz="2200" dirty="0">
                <a:latin typeface="Kruti Dev 010" pitchFamily="2" charset="0"/>
              </a:rPr>
              <a:t>*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365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vUrjkZ"Vªh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nÙkd&amp;xzg.k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pPr marL="0" indent="0">
              <a:buNone/>
            </a:pPr>
            <a:endParaRPr lang="en-GB" sz="2200" b="1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b="1" dirty="0" err="1" smtClean="0">
                <a:latin typeface="Kruti Dev 010" pitchFamily="2" charset="0"/>
              </a:rPr>
              <a:t>pkbYM</a:t>
            </a:r>
            <a:r>
              <a:rPr lang="en-GB" sz="2200" b="1" dirty="0" smtClean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gsYiykbu</a:t>
            </a:r>
            <a:endParaRPr lang="en-GB" sz="2200" b="1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200" dirty="0" smtClean="0">
                <a:latin typeface="Kruti Dev 010" pitchFamily="2" charset="0"/>
              </a:rPr>
              <a:t>				</a:t>
            </a:r>
          </a:p>
          <a:p>
            <a:r>
              <a:rPr lang="en-GB" sz="2200" dirty="0" err="1" smtClean="0">
                <a:latin typeface="Kruti Dev 010" pitchFamily="2" charset="0"/>
              </a:rPr>
              <a:t>pkbYM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gsYiykbu</a:t>
            </a:r>
            <a:r>
              <a:rPr lang="en-GB" sz="2200" dirty="0">
                <a:latin typeface="Kruti Dev 010" pitchFamily="2" charset="0"/>
              </a:rPr>
              <a:t> 1098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;</a:t>
            </a:r>
            <a:r>
              <a:rPr lang="en-GB" sz="2200" dirty="0" err="1">
                <a:latin typeface="Kruti Dev 010" pitchFamily="2" charset="0"/>
              </a:rPr>
              <a:t>kstuk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smtClean="0">
                <a:latin typeface="Kruti Dev 010" pitchFamily="2" charset="0"/>
              </a:rPr>
              <a:t>vax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jkT;ksa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lh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ra</a:t>
            </a:r>
            <a:r>
              <a:rPr lang="en-GB" sz="2200" dirty="0">
                <a:latin typeface="Kruti Dev 010" pitchFamily="2" charset="0"/>
              </a:rPr>
              <a:t>= ls </a:t>
            </a:r>
            <a:r>
              <a:rPr lang="en-GB" sz="2200" dirty="0" err="1">
                <a:latin typeface="Kruti Dev 010" pitchFamily="2" charset="0"/>
              </a:rPr>
              <a:t>tksM+rk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le; </a:t>
            </a:r>
            <a:r>
              <a:rPr lang="en-GB" sz="2200" dirty="0" err="1">
                <a:latin typeface="Kruti Dev 010" pitchFamily="2" charset="0"/>
              </a:rPr>
              <a:t>ns’k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yxHkx</a:t>
            </a:r>
            <a:r>
              <a:rPr lang="en-GB" sz="2200" dirty="0">
                <a:latin typeface="Kruti Dev 010" pitchFamily="2" charset="0"/>
              </a:rPr>
              <a:t> 65 </a:t>
            </a:r>
            <a:r>
              <a:rPr lang="en-GB" sz="2200" dirty="0" err="1">
                <a:latin typeface="Kruti Dev 010" pitchFamily="2" charset="0"/>
              </a:rPr>
              <a:t>izfr’kr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475 </a:t>
            </a:r>
            <a:r>
              <a:rPr lang="en-GB" sz="2200" dirty="0" err="1" smtClean="0">
                <a:latin typeface="Kruti Dev 010" pitchFamily="2" charset="0"/>
              </a:rPr>
              <a:t>LFkkuksa</a:t>
            </a:r>
            <a:r>
              <a:rPr lang="en-GB" sz="2200" dirty="0" smtClean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pkbYM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ykbu</a:t>
            </a:r>
            <a:r>
              <a:rPr lang="en-GB" sz="2200" dirty="0">
                <a:latin typeface="Kruti Dev 010" pitchFamily="2" charset="0"/>
              </a:rPr>
              <a:t> }</a:t>
            </a:r>
            <a:r>
              <a:rPr lang="en-GB" sz="2200" dirty="0" err="1">
                <a:latin typeface="Kruti Dev 010" pitchFamily="2" charset="0"/>
              </a:rPr>
              <a:t>kjk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lsok,a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lkekftd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laLFkkvksa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 smtClean="0">
                <a:latin typeface="Kruti Dev 010" pitchFamily="2" charset="0"/>
              </a:rPr>
              <a:t>feydj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ea</a:t>
            </a:r>
            <a:r>
              <a:rPr lang="en-GB" sz="2200" dirty="0" smtClean="0">
                <a:latin typeface="Kruti Dev 010" pitchFamily="2" charset="0"/>
              </a:rPr>
              <a:t>=</a:t>
            </a:r>
            <a:r>
              <a:rPr lang="en-GB" sz="2200" dirty="0" err="1" smtClean="0">
                <a:latin typeface="Kruti Dev 010" pitchFamily="2" charset="0"/>
              </a:rPr>
              <a:t>ky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pkbYM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gsYiykbu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lIrkg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lkrksa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fnu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pkSchl</a:t>
            </a:r>
            <a:r>
              <a:rPr lang="en-GB" sz="2200" dirty="0">
                <a:latin typeface="Kruti Dev 010" pitchFamily="2" charset="0"/>
              </a:rPr>
              <a:t> ?</a:t>
            </a:r>
            <a:r>
              <a:rPr lang="en-GB" sz="2200" dirty="0" err="1">
                <a:latin typeface="Kruti Dev 010" pitchFamily="2" charset="0"/>
              </a:rPr>
              <a:t>k.Vs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jgh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endParaRPr lang="en-IN" sz="2200" b="1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xSj</a:t>
            </a:r>
            <a:r>
              <a:rPr lang="en-US" sz="4000" b="1" dirty="0" smtClean="0">
                <a:latin typeface="Kruti Dev 010" pitchFamily="2" charset="0"/>
              </a:rPr>
              <a:t> </a:t>
            </a:r>
            <a:r>
              <a:rPr lang="en-US" sz="4000" b="1" dirty="0" err="1" smtClean="0">
                <a:latin typeface="Kruti Dev 010" pitchFamily="2" charset="0"/>
              </a:rPr>
              <a:t>laLFkkxr</a:t>
            </a:r>
            <a:r>
              <a:rPr lang="en-US" sz="4000" b="1" dirty="0" smtClean="0">
                <a:latin typeface="Kruti Dev 010" pitchFamily="2" charset="0"/>
              </a:rPr>
              <a:t> ns[</a:t>
            </a:r>
            <a:r>
              <a:rPr lang="en-US" sz="4000" b="1" dirty="0" err="1" smtClean="0">
                <a:latin typeface="Kruti Dev 010" pitchFamily="2" charset="0"/>
              </a:rPr>
              <a:t>kjs</a:t>
            </a:r>
            <a:r>
              <a:rPr lang="en-US" sz="4000" b="1" dirty="0" smtClean="0">
                <a:latin typeface="Kruti Dev 010" pitchFamily="2" charset="0"/>
              </a:rPr>
              <a:t>[k </a:t>
            </a:r>
            <a:r>
              <a:rPr lang="en-US" sz="4000" b="1" dirty="0" err="1" smtClean="0">
                <a:latin typeface="Kruti Dev 010" pitchFamily="2" charset="0"/>
              </a:rPr>
              <a:t>lsok,a</a:t>
            </a:r>
            <a:endParaRPr lang="en-US" sz="4000" b="1" dirty="0">
              <a:latin typeface="Kruti Dev 01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239" y="3561154"/>
            <a:ext cx="1542345" cy="109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223490"/>
            <a:ext cx="7959140" cy="5447765"/>
          </a:xfrm>
          <a:prstGeom prst="rect">
            <a:avLst/>
          </a:prstGeom>
        </p:spPr>
        <p:txBody>
          <a:bodyPr/>
          <a:lstStyle/>
          <a:p>
            <a:r>
              <a:rPr lang="en-GB" sz="2200" dirty="0" err="1" smtClean="0">
                <a:latin typeface="Kruti Dev 010" pitchFamily="2" charset="0"/>
              </a:rPr>
              <a:t>ns’k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Hkj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pkbYM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ykbu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bafM;k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QkmUMs’ku</a:t>
            </a:r>
            <a:r>
              <a:rPr lang="en-GB" sz="2200" dirty="0" smtClean="0">
                <a:latin typeface="Kruti Dev 010" pitchFamily="2" charset="0"/>
              </a:rPr>
              <a:t> ,d </a:t>
            </a:r>
            <a:r>
              <a:rPr lang="en-GB" sz="2200" dirty="0" err="1" smtClean="0">
                <a:latin typeface="Kruti Dev 010" pitchFamily="2" charset="0"/>
              </a:rPr>
              <a:t>eq</a:t>
            </a:r>
            <a:r>
              <a:rPr lang="en-GB" sz="2200" dirty="0" smtClean="0">
                <a:latin typeface="Kruti Dev 010" pitchFamily="2" charset="0"/>
              </a:rPr>
              <a:t>[; </a:t>
            </a:r>
            <a:r>
              <a:rPr lang="en-GB" sz="2200" dirty="0" err="1" smtClean="0">
                <a:latin typeface="Kruti Dev 010" pitchFamily="2" charset="0"/>
              </a:rPr>
              <a:t>xSj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ljdkjh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laLFkk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vU</a:t>
            </a:r>
            <a:r>
              <a:rPr lang="en-GB" sz="2200" dirty="0" smtClean="0">
                <a:latin typeface="Kruti Dev 010" pitchFamily="2" charset="0"/>
              </a:rPr>
              <a:t>; </a:t>
            </a:r>
            <a:r>
              <a:rPr lang="en-GB" sz="2200" dirty="0" err="1" smtClean="0">
                <a:latin typeface="Kruti Dev 010" pitchFamily="2" charset="0"/>
              </a:rPr>
              <a:t>lkekftd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laLFkkvksa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lkFk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feydj</a:t>
            </a:r>
            <a:r>
              <a:rPr lang="en-GB" sz="2200" dirty="0" smtClean="0">
                <a:latin typeface="Kruti Dev 010" pitchFamily="2" charset="0"/>
              </a:rPr>
              <a:t> ;g </a:t>
            </a:r>
            <a:r>
              <a:rPr lang="en-GB" sz="2200" dirty="0" err="1" smtClean="0">
                <a:latin typeface="Kruti Dev 010" pitchFamily="2" charset="0"/>
              </a:rPr>
              <a:t>lsok,a</a:t>
            </a:r>
            <a:r>
              <a:rPr lang="en-GB" sz="2200" dirty="0" smtClean="0">
                <a:latin typeface="Kruti Dev 010" pitchFamily="2" charset="0"/>
              </a:rPr>
              <a:t> ns </a:t>
            </a:r>
            <a:r>
              <a:rPr lang="en-GB" sz="2200" dirty="0" err="1" smtClean="0">
                <a:latin typeface="Kruti Dev 010" pitchFamily="2" charset="0"/>
              </a:rPr>
              <a:t>jgh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laj</a:t>
            </a:r>
            <a:r>
              <a:rPr lang="en-GB" sz="2200" dirty="0" smtClean="0">
                <a:latin typeface="Kruti Dev 010" pitchFamily="2" charset="0"/>
              </a:rPr>
              <a:t>{</a:t>
            </a:r>
            <a:r>
              <a:rPr lang="en-GB" sz="2200" dirty="0" err="1" smtClean="0">
                <a:latin typeface="Kruti Dev 010" pitchFamily="2" charset="0"/>
              </a:rPr>
              <a:t>k.k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lsokvksa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iznku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ikjnf’kZrk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tokcnsgh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lqfuf’pr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djus</a:t>
            </a:r>
            <a:r>
              <a:rPr lang="en-GB" sz="2200" dirty="0" smtClean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fy</a:t>
            </a:r>
            <a:r>
              <a:rPr lang="en-GB" sz="2200" dirty="0" smtClean="0">
                <a:latin typeface="Kruti Dev 010" pitchFamily="2" charset="0"/>
              </a:rPr>
              <a:t>, </a:t>
            </a:r>
            <a:r>
              <a:rPr lang="en-GB" sz="2200" dirty="0" err="1" smtClean="0">
                <a:latin typeface="Kruti Dev 010" pitchFamily="2" charset="0"/>
              </a:rPr>
              <a:t>bu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lk</a:t>
            </a:r>
            <a:r>
              <a:rPr lang="en-GB" sz="2200" dirty="0" smtClean="0">
                <a:latin typeface="Kruti Dev 010" pitchFamily="2" charset="0"/>
              </a:rPr>
              <a:t>&gt;</a:t>
            </a:r>
            <a:r>
              <a:rPr lang="en-GB" sz="2200" dirty="0" err="1" smtClean="0">
                <a:latin typeface="Kruti Dev 010" pitchFamily="2" charset="0"/>
              </a:rPr>
              <a:t>snkj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laLFkkvksa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iathdj.k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uhfr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vk;ksx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esa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fd;k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x;k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vkSj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PFMS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iksVZy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ij</a:t>
            </a:r>
            <a:r>
              <a:rPr lang="en-GB" sz="2200" dirty="0" smtClean="0">
                <a:latin typeface="Kruti Dev 010" pitchFamily="2" charset="0"/>
              </a:rPr>
              <a:t> j[</a:t>
            </a:r>
            <a:r>
              <a:rPr lang="en-GB" sz="2200" dirty="0" err="1" smtClean="0">
                <a:latin typeface="Kruti Dev 010" pitchFamily="2" charset="0"/>
              </a:rPr>
              <a:t>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x;k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gSA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pPr marL="0" indent="0">
              <a:buNone/>
            </a:pPr>
            <a:r>
              <a:rPr lang="en-GB" sz="2200" b="1" dirty="0" err="1">
                <a:latin typeface="Kruti Dev 010" pitchFamily="2" charset="0"/>
              </a:rPr>
              <a:t>jsyos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LVs’kuksa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ij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cky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>
                <a:latin typeface="Kruti Dev 010" pitchFamily="2" charset="0"/>
              </a:rPr>
              <a:t>lgk;rk</a:t>
            </a:r>
            <a:r>
              <a:rPr lang="en-GB" sz="2200" b="1" dirty="0">
                <a:latin typeface="Kruti Dev 010" pitchFamily="2" charset="0"/>
              </a:rPr>
              <a:t> </a:t>
            </a:r>
            <a:r>
              <a:rPr lang="en-GB" sz="2200" b="1" dirty="0" err="1" smtClean="0">
                <a:latin typeface="Kruti Dev 010" pitchFamily="2" charset="0"/>
              </a:rPr>
              <a:t>MsLd</a:t>
            </a:r>
            <a:r>
              <a:rPr lang="en-GB" sz="2200" dirty="0" smtClean="0">
                <a:latin typeface="Kruti Dev 010" pitchFamily="2" charset="0"/>
              </a:rPr>
              <a:t> </a:t>
            </a:r>
          </a:p>
          <a:p>
            <a:r>
              <a:rPr lang="en-GB" sz="2200" dirty="0" err="1" smtClean="0">
                <a:latin typeface="Kruti Dev 010" pitchFamily="2" charset="0"/>
              </a:rPr>
              <a:t>efgyk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ea</a:t>
            </a:r>
            <a:r>
              <a:rPr lang="en-GB" sz="2200" dirty="0">
                <a:latin typeface="Kruti Dev 010" pitchFamily="2" charset="0"/>
              </a:rPr>
              <a:t>=</a:t>
            </a:r>
            <a:r>
              <a:rPr lang="en-GB" sz="2200" dirty="0" err="1">
                <a:latin typeface="Kruti Dev 010" pitchFamily="2" charset="0"/>
              </a:rPr>
              <a:t>ky</a:t>
            </a:r>
            <a:r>
              <a:rPr lang="en-GB" sz="2200" dirty="0">
                <a:latin typeface="Kruti Dev 010" pitchFamily="2" charset="0"/>
              </a:rPr>
              <a:t>; us </a:t>
            </a:r>
            <a:r>
              <a:rPr lang="en-GB" sz="2200" dirty="0" err="1">
                <a:latin typeface="Kruti Dev 010" pitchFamily="2" charset="0"/>
              </a:rPr>
              <a:t>ekud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</a:t>
            </a:r>
            <a:r>
              <a:rPr lang="en-GB" sz="2200" dirty="0">
                <a:latin typeface="Kruti Dev 010" pitchFamily="2" charset="0"/>
              </a:rPr>
              <a:t>)</a:t>
            </a:r>
            <a:r>
              <a:rPr lang="en-GB" sz="2200" dirty="0" err="1">
                <a:latin typeface="Kruti Dev 010" pitchFamily="2" charset="0"/>
              </a:rPr>
              <a:t>fr</a:t>
            </a:r>
            <a:r>
              <a:rPr lang="en-GB" sz="2200" dirty="0">
                <a:latin typeface="Kruti Dev 010" pitchFamily="2" charset="0"/>
              </a:rPr>
              <a:t> ¼</a:t>
            </a:r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SOPs</a:t>
            </a:r>
            <a:r>
              <a:rPr lang="en-GB" sz="2200" dirty="0">
                <a:latin typeface="Kruti Dev 010" pitchFamily="2" charset="0"/>
              </a:rPr>
              <a:t>½ </a:t>
            </a:r>
            <a:r>
              <a:rPr lang="en-GB" sz="2200" dirty="0" err="1">
                <a:latin typeface="Kruti Dev 010" pitchFamily="2" charset="0"/>
              </a:rPr>
              <a:t>rS;kj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jsyos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ls </a:t>
            </a:r>
            <a:r>
              <a:rPr lang="en-GB" sz="2200" dirty="0" err="1" smtClean="0">
                <a:latin typeface="Kruti Dev 010" pitchFamily="2" charset="0"/>
              </a:rPr>
              <a:t>fØ;kfUor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Hkkxs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gq</a:t>
            </a:r>
            <a:r>
              <a:rPr lang="en-GB" sz="2200" dirty="0">
                <a:latin typeface="Kruti Dev 010" pitchFamily="2" charset="0"/>
              </a:rPr>
              <a:t>,] </a:t>
            </a:r>
            <a:r>
              <a:rPr lang="en-GB" sz="2200" dirty="0" err="1">
                <a:latin typeface="Kruti Dev 010" pitchFamily="2" charset="0"/>
              </a:rPr>
              <a:t>NksM</a:t>
            </a:r>
            <a:r>
              <a:rPr lang="en-GB" sz="2200" dirty="0">
                <a:latin typeface="Kruti Dev 010" pitchFamily="2" charset="0"/>
              </a:rPr>
              <a:t>+ </a:t>
            </a:r>
            <a:r>
              <a:rPr lang="en-GB" sz="2200" dirty="0" err="1">
                <a:latin typeface="Kruti Dev 010" pitchFamily="2" charset="0"/>
              </a:rPr>
              <a:t>fn</a:t>
            </a:r>
            <a:r>
              <a:rPr lang="en-GB" sz="2200" dirty="0">
                <a:latin typeface="Kruti Dev 010" pitchFamily="2" charset="0"/>
              </a:rPr>
              <a:t>, x,] </a:t>
            </a:r>
            <a:r>
              <a:rPr lang="en-GB" sz="2200" dirty="0" err="1">
                <a:latin typeface="Kruti Dev 010" pitchFamily="2" charset="0"/>
              </a:rPr>
              <a:t>vigj.k</a:t>
            </a:r>
            <a:r>
              <a:rPr lang="en-GB" sz="2200" dirty="0">
                <a:latin typeface="Kruti Dev 010" pitchFamily="2" charset="0"/>
              </a:rPr>
              <a:t> ;k </a:t>
            </a:r>
            <a:r>
              <a:rPr lang="en-GB" sz="2200" dirty="0" err="1">
                <a:latin typeface="Kruti Dev 010" pitchFamily="2" charset="0"/>
              </a:rPr>
              <a:t>rLdjh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, x,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djkus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rFkk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iquokZflr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tk,xkA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djkus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muds </a:t>
            </a:r>
            <a:r>
              <a:rPr lang="en-GB" sz="2200" dirty="0" err="1">
                <a:latin typeface="Kruti Dev 010" pitchFamily="2" charset="0"/>
              </a:rPr>
              <a:t>iquokZl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lgk;rk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MsLdksa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LFkkiuk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fofHkUu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jsyos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LVs’kuksa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dh </a:t>
            </a:r>
            <a:r>
              <a:rPr lang="en-GB" sz="2200" dirty="0" err="1">
                <a:latin typeface="Kruti Dev 010" pitchFamily="2" charset="0"/>
              </a:rPr>
              <a:t>xbZ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smtClean="0">
                <a:latin typeface="Kruti Dev 010" pitchFamily="2" charset="0"/>
              </a:rPr>
              <a:t>2017&amp;18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lgk;rk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MsLdksa</a:t>
            </a:r>
            <a:r>
              <a:rPr lang="en-GB" sz="2200" dirty="0">
                <a:latin typeface="Kruti Dev 010" pitchFamily="2" charset="0"/>
              </a:rPr>
              <a:t> dh la[;k 62 </a:t>
            </a:r>
            <a:r>
              <a:rPr lang="en-GB" sz="2200" dirty="0" err="1" smtClean="0">
                <a:latin typeface="Kruti Dev 010" pitchFamily="2" charset="0"/>
              </a:rPr>
              <a:t>Fkh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tks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2018&amp;19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c&lt;+</a:t>
            </a:r>
            <a:r>
              <a:rPr lang="en-GB" sz="2200" dirty="0" err="1">
                <a:latin typeface="Kruti Dev 010" pitchFamily="2" charset="0"/>
              </a:rPr>
              <a:t>kdj</a:t>
            </a:r>
            <a:r>
              <a:rPr lang="en-GB" sz="2200" dirty="0">
                <a:latin typeface="Kruti Dev 010" pitchFamily="2" charset="0"/>
              </a:rPr>
              <a:t> 84 </a:t>
            </a:r>
            <a:r>
              <a:rPr lang="en-GB" sz="2200" dirty="0" err="1">
                <a:latin typeface="Kruti Dev 010" pitchFamily="2" charset="0"/>
              </a:rPr>
              <a:t>jsyos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LVs’kuksa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xbZ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orZeku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¼2018&amp;19½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yxHkx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60]000 </a:t>
            </a: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dh </a:t>
            </a:r>
            <a:r>
              <a:rPr lang="en-GB" sz="2200" dirty="0" err="1">
                <a:latin typeface="Kruti Dev 010" pitchFamily="2" charset="0"/>
              </a:rPr>
              <a:t>bu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lqfo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kkvksa</a:t>
            </a:r>
            <a:r>
              <a:rPr lang="en-GB" sz="2200" dirty="0">
                <a:latin typeface="Kruti Dev 010" pitchFamily="2" charset="0"/>
              </a:rPr>
              <a:t> ls </a:t>
            </a:r>
            <a:r>
              <a:rPr lang="en-GB" sz="2200" dirty="0" err="1">
                <a:latin typeface="Kruti Dev 010" pitchFamily="2" charset="0"/>
              </a:rPr>
              <a:t>enn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nh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tk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pqdh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endParaRPr lang="en-IN" sz="2200" b="1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1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794895"/>
            <a:ext cx="7959140" cy="4121809"/>
          </a:xfrm>
          <a:prstGeom prst="rect">
            <a:avLst/>
          </a:prstGeom>
        </p:spPr>
        <p:txBody>
          <a:bodyPr/>
          <a:lstStyle/>
          <a:p>
            <a:r>
              <a:rPr lang="en-GB" sz="2200" dirty="0" err="1" smtClean="0">
                <a:latin typeface="Kruti Dev 010" pitchFamily="2" charset="0"/>
              </a:rPr>
              <a:t>efgyk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fodkl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ea</a:t>
            </a:r>
            <a:r>
              <a:rPr lang="en-GB" sz="2200" dirty="0">
                <a:latin typeface="Kruti Dev 010" pitchFamily="2" charset="0"/>
              </a:rPr>
              <a:t>=</a:t>
            </a:r>
            <a:r>
              <a:rPr lang="en-GB" sz="2200" dirty="0" err="1">
                <a:latin typeface="Kruti Dev 010" pitchFamily="2" charset="0"/>
              </a:rPr>
              <a:t>ky</a:t>
            </a:r>
            <a:r>
              <a:rPr lang="en-GB" sz="2200" dirty="0">
                <a:latin typeface="Kruti Dev 010" pitchFamily="2" charset="0"/>
              </a:rPr>
              <a:t>; us </a:t>
            </a:r>
            <a:r>
              <a:rPr lang="en-GB" sz="2200" dirty="0" err="1">
                <a:latin typeface="Kruti Dev 010" pitchFamily="2" charset="0"/>
              </a:rPr>
              <a:t>vUrj&amp;cky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laLFkkuksa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mRlo</a:t>
            </a:r>
            <a:r>
              <a:rPr lang="en-GB" sz="2200" dirty="0">
                <a:latin typeface="Kruti Dev 010" pitchFamily="2" charset="0"/>
              </a:rPr>
              <a:t> ¼gkSlyk 2018½ dh </a:t>
            </a:r>
            <a:r>
              <a:rPr lang="en-GB" sz="2200" dirty="0" err="1">
                <a:latin typeface="Kruti Dev 010" pitchFamily="2" charset="0"/>
              </a:rPr>
              <a:t>estckuh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dhA</a:t>
            </a:r>
            <a:r>
              <a:rPr lang="en-GB" sz="2200" dirty="0" smtClean="0">
                <a:latin typeface="Kruti Dev 010" pitchFamily="2" charset="0"/>
              </a:rPr>
              <a:t> ;</a:t>
            </a:r>
            <a:r>
              <a:rPr lang="en-GB" sz="2200" dirty="0">
                <a:latin typeface="Kruti Dev 010" pitchFamily="2" charset="0"/>
              </a:rPr>
              <a:t>g </a:t>
            </a:r>
            <a:r>
              <a:rPr lang="en-GB" sz="2200" dirty="0" err="1">
                <a:latin typeface="Kruti Dev 010" pitchFamily="2" charset="0"/>
              </a:rPr>
              <a:t>mRlo</a:t>
            </a:r>
            <a:r>
              <a:rPr lang="en-GB" sz="2200" dirty="0">
                <a:latin typeface="Kruti Dev 010" pitchFamily="2" charset="0"/>
              </a:rPr>
              <a:t> *</a:t>
            </a:r>
            <a:r>
              <a:rPr lang="en-GB" sz="2200" dirty="0" err="1">
                <a:latin typeface="Kruti Dev 010" pitchFamily="2" charset="0"/>
              </a:rPr>
              <a:t>cky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* ds </a:t>
            </a:r>
            <a:r>
              <a:rPr lang="en-GB" sz="2200" dirty="0" err="1">
                <a:latin typeface="Kruti Dev 010" pitchFamily="2" charset="0"/>
              </a:rPr>
              <a:t>fo"k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ij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vk;ksftr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rkfd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laLFkkxr</a:t>
            </a:r>
            <a:r>
              <a:rPr lang="en-GB" sz="2200" dirty="0">
                <a:latin typeface="Kruti Dev 010" pitchFamily="2" charset="0"/>
              </a:rPr>
              <a:t> ns[</a:t>
            </a:r>
            <a:r>
              <a:rPr lang="en-GB" sz="2200" dirty="0" err="1">
                <a:latin typeface="Kruti Dev 010" pitchFamily="2" charset="0"/>
              </a:rPr>
              <a:t>kjs</a:t>
            </a:r>
            <a:r>
              <a:rPr lang="en-GB" sz="2200" dirty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jgus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okys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viuh</a:t>
            </a:r>
            <a:r>
              <a:rPr lang="en-GB" sz="2200" dirty="0">
                <a:latin typeface="Kruti Dev 010" pitchFamily="2" charset="0"/>
              </a:rPr>
              <a:t> {</a:t>
            </a:r>
            <a:r>
              <a:rPr lang="en-GB" sz="2200" dirty="0" err="1">
                <a:latin typeface="Kruti Dev 010" pitchFamily="2" charset="0"/>
              </a:rPr>
              <a:t>kerkvksa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izn’kZu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djus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fy</a:t>
            </a:r>
            <a:r>
              <a:rPr lang="en-GB" sz="2200" dirty="0">
                <a:latin typeface="Kruti Dev 010" pitchFamily="2" charset="0"/>
              </a:rPr>
              <a:t>, </a:t>
            </a:r>
            <a:r>
              <a:rPr lang="en-GB" sz="2200" dirty="0" err="1">
                <a:latin typeface="Kruti Dev 010" pitchFamily="2" charset="0"/>
              </a:rPr>
              <a:t>os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jk"Vªh</a:t>
            </a:r>
            <a:r>
              <a:rPr lang="en-GB" sz="2200" dirty="0">
                <a:latin typeface="Kruti Dev 010" pitchFamily="2" charset="0"/>
              </a:rPr>
              <a:t>; </a:t>
            </a:r>
            <a:r>
              <a:rPr lang="en-GB" sz="2200" dirty="0" err="1">
                <a:latin typeface="Kruti Dev 010" pitchFamily="2" charset="0"/>
              </a:rPr>
              <a:t>eap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rd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igqap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ldsaA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blds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vykok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bl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mRlo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dk</a:t>
            </a:r>
            <a:r>
              <a:rPr lang="en-GB" sz="2200" dirty="0" smtClean="0">
                <a:latin typeface="Kruti Dev 010" pitchFamily="2" charset="0"/>
              </a:rPr>
              <a:t> y</a:t>
            </a:r>
            <a:r>
              <a:rPr lang="en-GB" sz="2200" dirty="0">
                <a:latin typeface="Kruti Dev 010" pitchFamily="2" charset="0"/>
              </a:rPr>
              <a:t>{; ;g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fofHkUu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fLFkfr;ksa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viuh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lqj</a:t>
            </a:r>
            <a:r>
              <a:rPr lang="en-GB" sz="2200" dirty="0">
                <a:latin typeface="Kruti Dev 010" pitchFamily="2" charset="0"/>
              </a:rPr>
              <a:t>{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>
                <a:latin typeface="Kruti Dev 010" pitchFamily="2" charset="0"/>
              </a:rPr>
              <a:t>ckjs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ut+fj;k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mRlo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ds </a:t>
            </a:r>
            <a:r>
              <a:rPr lang="en-GB" sz="2200" dirty="0" err="1" smtClean="0">
                <a:latin typeface="Kruti Dev 010" pitchFamily="2" charset="0"/>
              </a:rPr>
              <a:t>nkSjku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cPpksa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>
                <a:latin typeface="Kruti Dev 010" pitchFamily="2" charset="0"/>
              </a:rPr>
              <a:t>us </a:t>
            </a:r>
            <a:r>
              <a:rPr lang="en-GB" sz="2200" dirty="0" err="1">
                <a:latin typeface="Kruti Dev 010" pitchFamily="2" charset="0"/>
              </a:rPr>
              <a:t>cgqr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lkjh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xfrfof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k;ksa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Hkkx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fy;k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ftlesa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okn&amp;fookn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fp</a:t>
            </a:r>
            <a:r>
              <a:rPr lang="en-GB" sz="2200" dirty="0">
                <a:latin typeface="Kruti Dev 010" pitchFamily="2" charset="0"/>
              </a:rPr>
              <a:t>=</a:t>
            </a:r>
            <a:r>
              <a:rPr lang="en-GB" sz="2200" dirty="0" err="1">
                <a:latin typeface="Kruti Dev 010" pitchFamily="2" charset="0"/>
              </a:rPr>
              <a:t>dkjh</a:t>
            </a:r>
            <a:r>
              <a:rPr lang="en-GB" sz="2200" dirty="0">
                <a:latin typeface="Kruti Dev 010" pitchFamily="2" charset="0"/>
              </a:rPr>
              <a:t>] [</a:t>
            </a:r>
            <a:r>
              <a:rPr lang="en-GB" sz="2200" dirty="0" err="1">
                <a:latin typeface="Kruti Dev 010" pitchFamily="2" charset="0"/>
              </a:rPr>
              <a:t>ksydwn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QqVckWy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vkSj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smtClean="0">
                <a:latin typeface="Kruti Dev 010" pitchFamily="2" charset="0"/>
              </a:rPr>
              <a:t>'</a:t>
            </a:r>
            <a:r>
              <a:rPr lang="en-GB" sz="2200" dirty="0" err="1" smtClean="0">
                <a:latin typeface="Kruti Dev 010" pitchFamily="2" charset="0"/>
              </a:rPr>
              <a:t>krjat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izfr;ksfxrk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Hkh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kkfey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FkhA</a:t>
            </a:r>
            <a:r>
              <a:rPr lang="en-GB" sz="2200" dirty="0">
                <a:latin typeface="Kruti Dev 010" pitchFamily="2" charset="0"/>
              </a:rPr>
              <a:t> </a:t>
            </a:r>
            <a:endParaRPr lang="en-GB" sz="2200" dirty="0" smtClean="0">
              <a:latin typeface="Kruti Dev 010" pitchFamily="2" charset="0"/>
            </a:endParaRPr>
          </a:p>
          <a:p>
            <a:r>
              <a:rPr lang="en-GB" sz="2200" dirty="0" err="1" smtClean="0">
                <a:latin typeface="Kruti Dev 010" pitchFamily="2" charset="0"/>
              </a:rPr>
              <a:t>bl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o"kZ</a:t>
            </a:r>
            <a:r>
              <a:rPr lang="en-GB" sz="2200" dirty="0">
                <a:latin typeface="Kruti Dev 010" pitchFamily="2" charset="0"/>
              </a:rPr>
              <a:t> ,d </a:t>
            </a:r>
            <a:r>
              <a:rPr lang="en-GB" sz="2200" dirty="0" err="1">
                <a:latin typeface="Kruti Dev 010" pitchFamily="2" charset="0"/>
              </a:rPr>
              <a:t>u;k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dk;ZØe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ftldk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uke</a:t>
            </a:r>
            <a:r>
              <a:rPr lang="en-GB" sz="2200" dirty="0">
                <a:latin typeface="Kruti Dev 010" pitchFamily="2" charset="0"/>
              </a:rPr>
              <a:t> *</a:t>
            </a:r>
            <a:r>
              <a:rPr lang="en-GB" sz="2200" dirty="0" err="1" smtClean="0">
                <a:latin typeface="Kruti Dev 010" pitchFamily="2" charset="0"/>
              </a:rPr>
              <a:t>vf</a:t>
            </a:r>
            <a:r>
              <a:rPr lang="en-GB" sz="2200" dirty="0" smtClean="0">
                <a:latin typeface="Kruti Dev 010" pitchFamily="2" charset="0"/>
              </a:rPr>
              <a:t>/</a:t>
            </a:r>
            <a:r>
              <a:rPr lang="en-GB" sz="2200" dirty="0" err="1" smtClean="0">
                <a:latin typeface="Kruti Dev 010" pitchFamily="2" charset="0"/>
              </a:rPr>
              <a:t>kO;fDr</a:t>
            </a:r>
            <a:r>
              <a:rPr lang="en-GB" sz="2200" dirty="0" smtClean="0">
                <a:latin typeface="Kruti Dev 010" pitchFamily="2" charset="0"/>
              </a:rPr>
              <a:t>* </a:t>
            </a:r>
            <a:r>
              <a:rPr lang="en-GB" sz="2200" dirty="0">
                <a:latin typeface="Kruti Dev 010" pitchFamily="2" charset="0"/>
              </a:rPr>
              <a:t>j[</a:t>
            </a:r>
            <a:r>
              <a:rPr lang="en-GB" sz="2200" dirty="0" err="1">
                <a:latin typeface="Kruti Dev 010" pitchFamily="2" charset="0"/>
              </a:rPr>
              <a:t>kk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x;k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gS</a:t>
            </a:r>
            <a:r>
              <a:rPr lang="en-GB" sz="2200" dirty="0">
                <a:latin typeface="Kruti Dev 010" pitchFamily="2" charset="0"/>
              </a:rPr>
              <a:t>] </a:t>
            </a:r>
            <a:r>
              <a:rPr lang="en-GB" sz="2200" dirty="0" err="1">
                <a:latin typeface="Kruti Dev 010" pitchFamily="2" charset="0"/>
              </a:rPr>
              <a:t>tksM+k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x;k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rkfd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eqDr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vfHkO;fDr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dks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izksRlkgu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feysA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 smtClean="0">
                <a:latin typeface="Kruti Dev 010" pitchFamily="2" charset="0"/>
              </a:rPr>
              <a:t>bl</a:t>
            </a:r>
            <a:r>
              <a:rPr lang="en-GB" sz="2200" dirty="0" smtClean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dk;ZØe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esa</a:t>
            </a:r>
            <a:r>
              <a:rPr lang="en-GB" sz="2200" dirty="0">
                <a:latin typeface="Kruti Dev 010" pitchFamily="2" charset="0"/>
              </a:rPr>
              <a:t> 18 </a:t>
            </a:r>
            <a:r>
              <a:rPr lang="en-GB" sz="2200" dirty="0" err="1">
                <a:latin typeface="Kruti Dev 010" pitchFamily="2" charset="0"/>
              </a:rPr>
              <a:t>jkT;ksa@dsUnz</a:t>
            </a:r>
            <a:r>
              <a:rPr lang="en-GB" sz="2200" dirty="0">
                <a:latin typeface="Kruti Dev 010" pitchFamily="2" charset="0"/>
              </a:rPr>
              <a:t> '</a:t>
            </a:r>
            <a:r>
              <a:rPr lang="en-GB" sz="2200" dirty="0" err="1">
                <a:latin typeface="Kruti Dev 010" pitchFamily="2" charset="0"/>
              </a:rPr>
              <a:t>kkflr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izns’kksa</a:t>
            </a:r>
            <a:r>
              <a:rPr lang="en-GB" sz="2200" dirty="0">
                <a:latin typeface="Kruti Dev 010" pitchFamily="2" charset="0"/>
              </a:rPr>
              <a:t> ds </a:t>
            </a:r>
            <a:r>
              <a:rPr lang="en-GB" sz="2200" dirty="0" err="1" smtClean="0">
                <a:latin typeface="Kruti Dev 010" pitchFamily="2" charset="0"/>
              </a:rPr>
              <a:t>cky</a:t>
            </a:r>
            <a:r>
              <a:rPr lang="en-GB" sz="2200" dirty="0" smtClean="0">
                <a:latin typeface="Kruti Dev 010" pitchFamily="2" charset="0"/>
              </a:rPr>
              <a:t> ns[</a:t>
            </a:r>
            <a:r>
              <a:rPr lang="en-GB" sz="2200" dirty="0" err="1" smtClean="0">
                <a:latin typeface="Kruti Dev 010" pitchFamily="2" charset="0"/>
              </a:rPr>
              <a:t>kjs</a:t>
            </a:r>
            <a:r>
              <a:rPr lang="en-GB" sz="2200" dirty="0" smtClean="0">
                <a:latin typeface="Kruti Dev 010" pitchFamily="2" charset="0"/>
              </a:rPr>
              <a:t>[k </a:t>
            </a:r>
            <a:r>
              <a:rPr lang="en-GB" sz="2200" dirty="0" err="1">
                <a:latin typeface="Kruti Dev 010" pitchFamily="2" charset="0"/>
              </a:rPr>
              <a:t>laLFkkuksa</a:t>
            </a:r>
            <a:r>
              <a:rPr lang="en-GB" sz="2200" dirty="0">
                <a:latin typeface="Kruti Dev 010" pitchFamily="2" charset="0"/>
              </a:rPr>
              <a:t> ls 600 ls </a:t>
            </a:r>
            <a:r>
              <a:rPr lang="en-GB" sz="2200" dirty="0" err="1">
                <a:latin typeface="Kruti Dev 010" pitchFamily="2" charset="0"/>
              </a:rPr>
              <a:t>vf</a:t>
            </a:r>
            <a:r>
              <a:rPr lang="en-GB" sz="2200" dirty="0">
                <a:latin typeface="Kruti Dev 010" pitchFamily="2" charset="0"/>
              </a:rPr>
              <a:t>/</a:t>
            </a:r>
            <a:r>
              <a:rPr lang="en-GB" sz="2200" dirty="0" err="1">
                <a:latin typeface="Kruti Dev 010" pitchFamily="2" charset="0"/>
              </a:rPr>
              <a:t>kd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cPpksa</a:t>
            </a:r>
            <a:r>
              <a:rPr lang="en-GB" sz="2200" dirty="0">
                <a:latin typeface="Kruti Dev 010" pitchFamily="2" charset="0"/>
              </a:rPr>
              <a:t> us </a:t>
            </a:r>
            <a:r>
              <a:rPr lang="en-GB" sz="2200" dirty="0" err="1">
                <a:latin typeface="Kruti Dev 010" pitchFamily="2" charset="0"/>
              </a:rPr>
              <a:t>Hkkx</a:t>
            </a:r>
            <a:r>
              <a:rPr lang="en-GB" sz="2200" dirty="0">
                <a:latin typeface="Kruti Dev 010" pitchFamily="2" charset="0"/>
              </a:rPr>
              <a:t> </a:t>
            </a:r>
            <a:r>
              <a:rPr lang="en-GB" sz="2200" dirty="0" err="1">
                <a:latin typeface="Kruti Dev 010" pitchFamily="2" charset="0"/>
              </a:rPr>
              <a:t>fy;kA</a:t>
            </a:r>
            <a:endParaRPr lang="en-GB" sz="2200" dirty="0">
              <a:latin typeface="Kruti Dev 010" pitchFamily="2" charset="0"/>
            </a:endParaRPr>
          </a:p>
          <a:p>
            <a:pPr marL="0" indent="0">
              <a:buNone/>
            </a:pPr>
            <a:endParaRPr lang="en-IN" sz="2200" b="1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8964" y="277307"/>
            <a:ext cx="9144000" cy="7259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latin typeface="Kruti Dev 010" pitchFamily="2" charset="0"/>
              </a:rPr>
              <a:t>2018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gkSlyk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mRlo</a:t>
            </a:r>
            <a:endParaRPr lang="en-GB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66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223490"/>
            <a:ext cx="7959140" cy="519018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latin typeface="Kruti Dev 010" pitchFamily="2" charset="0"/>
              </a:rPr>
              <a:t>[</a:t>
            </a:r>
            <a:r>
              <a:rPr lang="en-GB" sz="2400" b="1" dirty="0" err="1">
                <a:latin typeface="Kruti Dev 010" pitchFamily="2" charset="0"/>
              </a:rPr>
              <a:t>kks;k&amp;ik;k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iksVZy</a:t>
            </a:r>
            <a:endParaRPr lang="en-GB" sz="2400" b="1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ukxfjdksa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Hkkxhnkjh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twu</a:t>
            </a:r>
            <a:r>
              <a:rPr lang="en-GB" sz="2400" dirty="0">
                <a:latin typeface="Kruti Dev 010" pitchFamily="2" charset="0"/>
              </a:rPr>
              <a:t> 2015 </a:t>
            </a:r>
            <a:r>
              <a:rPr lang="en-GB" sz="2400" dirty="0" err="1">
                <a:latin typeface="Kruti Dev 010" pitchFamily="2" charset="0"/>
              </a:rPr>
              <a:t>esa</a:t>
            </a:r>
            <a:endParaRPr lang="en-GB" sz="2400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ukxfjd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iksVZy</a:t>
            </a:r>
            <a:r>
              <a:rPr lang="en-GB" sz="2400" dirty="0">
                <a:latin typeface="Kruti Dev 010" pitchFamily="2" charset="0"/>
              </a:rPr>
              <a:t> *[</a:t>
            </a:r>
            <a:r>
              <a:rPr lang="en-GB" sz="2400" dirty="0" err="1">
                <a:latin typeface="Kruti Dev 010" pitchFamily="2" charset="0"/>
              </a:rPr>
              <a:t>kks;k&amp;ik;k</a:t>
            </a:r>
            <a:r>
              <a:rPr lang="en-GB" sz="2400" dirty="0">
                <a:latin typeface="Kruti Dev 010" pitchFamily="2" charset="0"/>
              </a:rPr>
              <a:t>* dh '</a:t>
            </a:r>
            <a:r>
              <a:rPr lang="en-GB" sz="2400" dirty="0" err="1">
                <a:latin typeface="Kruti Dev 010" pitchFamily="2" charset="0"/>
              </a:rPr>
              <a:t>kq:vkr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iksVZy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[</a:t>
            </a:r>
            <a:r>
              <a:rPr lang="en-GB" sz="2400" dirty="0" err="1">
                <a:latin typeface="Kruti Dev 010" pitchFamily="2" charset="0"/>
              </a:rPr>
              <a:t>kks</a:t>
            </a:r>
            <a:r>
              <a:rPr lang="en-GB" sz="2400" dirty="0">
                <a:latin typeface="Kruti Dev 010" pitchFamily="2" charset="0"/>
              </a:rPr>
              <a:t>, ;k </a:t>
            </a:r>
            <a:r>
              <a:rPr lang="en-GB" sz="2400" dirty="0" err="1">
                <a:latin typeface="Kruti Dev 010" pitchFamily="2" charset="0"/>
              </a:rPr>
              <a:t>ik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lwpuk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2018&amp;19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9]962 </a:t>
            </a:r>
            <a:r>
              <a:rPr lang="en-GB" sz="2400" dirty="0" err="1" smtClean="0">
                <a:latin typeface="Kruti Dev 010" pitchFamily="2" charset="0"/>
              </a:rPr>
              <a:t>iz;ksxdrkZ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iathÑr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blds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vykok</a:t>
            </a:r>
            <a:r>
              <a:rPr lang="en-GB" sz="2400" dirty="0">
                <a:latin typeface="Kruti Dev 010" pitchFamily="2" charset="0"/>
              </a:rPr>
              <a:t> 1]10]000 [</a:t>
            </a:r>
            <a:r>
              <a:rPr lang="en-GB" sz="2400" dirty="0" err="1">
                <a:latin typeface="Kruti Dev 010" pitchFamily="2" charset="0"/>
              </a:rPr>
              <a:t>kks</a:t>
            </a:r>
            <a:r>
              <a:rPr lang="en-GB" sz="2400" dirty="0">
                <a:latin typeface="Kruti Dev 010" pitchFamily="2" charset="0"/>
              </a:rPr>
              <a:t>, ;k ns[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 x, </a:t>
            </a:r>
            <a:r>
              <a:rPr lang="en-GB" sz="2400" dirty="0" err="1" smtClean="0">
                <a:latin typeface="Kruti Dev 010" pitchFamily="2" charset="0"/>
              </a:rPr>
              <a:t>cPpksa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izdk’ku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iksVZy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endParaRPr lang="en-GB" sz="2400" dirty="0" smtClean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b="1" dirty="0">
                <a:latin typeface="Kruti Dev 010" pitchFamily="2" charset="0"/>
              </a:rPr>
              <a:t>;</a:t>
            </a:r>
            <a:r>
              <a:rPr lang="en-GB" sz="2400" b="1" dirty="0" err="1">
                <a:latin typeface="Kruti Dev 010" pitchFamily="2" charset="0"/>
              </a:rPr>
              <a:t>kSu</a:t>
            </a:r>
            <a:r>
              <a:rPr lang="en-GB" sz="2400" b="1" dirty="0">
                <a:latin typeface="Kruti Dev 010" pitchFamily="2" charset="0"/>
              </a:rPr>
              <a:t> '</a:t>
            </a:r>
            <a:r>
              <a:rPr lang="en-GB" sz="2400" b="1" dirty="0" err="1">
                <a:latin typeface="Kruti Dev 010" pitchFamily="2" charset="0"/>
              </a:rPr>
              <a:t>kks"k.k</a:t>
            </a:r>
            <a:r>
              <a:rPr lang="en-GB" sz="2400" b="1" dirty="0">
                <a:latin typeface="Kruti Dev 010" pitchFamily="2" charset="0"/>
              </a:rPr>
              <a:t> ls </a:t>
            </a:r>
            <a:r>
              <a:rPr lang="en-GB" sz="2400" b="1" dirty="0" err="1">
                <a:latin typeface="Kruti Dev 010" pitchFamily="2" charset="0"/>
              </a:rPr>
              <a:t>ihfM+r</a:t>
            </a:r>
            <a:r>
              <a:rPr lang="en-GB" sz="2400" b="1" dirty="0">
                <a:latin typeface="Kruti Dev 010" pitchFamily="2" charset="0"/>
              </a:rPr>
              <a:t> </a:t>
            </a:r>
            <a:r>
              <a:rPr lang="en-GB" sz="2400" b="1" dirty="0" err="1">
                <a:latin typeface="Kruti Dev 010" pitchFamily="2" charset="0"/>
              </a:rPr>
              <a:t>cPpksa</a:t>
            </a:r>
            <a:r>
              <a:rPr lang="en-GB" sz="2400" b="1" dirty="0">
                <a:latin typeface="Kruti Dev 010" pitchFamily="2" charset="0"/>
              </a:rPr>
              <a:t> ds </a:t>
            </a:r>
            <a:r>
              <a:rPr lang="en-GB" sz="2400" b="1" dirty="0" err="1">
                <a:latin typeface="Kruti Dev 010" pitchFamily="2" charset="0"/>
              </a:rPr>
              <a:t>fy</a:t>
            </a:r>
            <a:r>
              <a:rPr lang="en-GB" sz="2400" b="1" dirty="0">
                <a:latin typeface="Kruti Dev 010" pitchFamily="2" charset="0"/>
              </a:rPr>
              <a:t>, </a:t>
            </a:r>
            <a:r>
              <a:rPr lang="en-GB" sz="2400" b="1" dirty="0" err="1">
                <a:latin typeface="Kruti Dev 010" pitchFamily="2" charset="0"/>
              </a:rPr>
              <a:t>bZ&amp;ckWDl</a:t>
            </a:r>
            <a:endParaRPr lang="en-GB" sz="2400" b="1" dirty="0">
              <a:latin typeface="Kruti Dev 010" pitchFamily="2" charset="0"/>
            </a:endParaRPr>
          </a:p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vDlj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nqO;Zogkjksa</a:t>
            </a:r>
            <a:r>
              <a:rPr lang="en-GB" sz="2400" dirty="0">
                <a:latin typeface="Kruti Dev 010" pitchFamily="2" charset="0"/>
              </a:rPr>
              <a:t> ds f[</a:t>
            </a:r>
            <a:r>
              <a:rPr lang="en-GB" sz="2400" dirty="0" err="1">
                <a:latin typeface="Kruti Dev 010" pitchFamily="2" charset="0"/>
              </a:rPr>
              <a:t>kykQ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ugha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cksy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ikrs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gSaA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lqjf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xqeuke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ntZ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djkus</a:t>
            </a:r>
            <a:r>
              <a:rPr lang="en-GB" sz="2400" dirty="0" smtClean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,d </a:t>
            </a:r>
            <a:r>
              <a:rPr lang="en-GB" sz="2400" dirty="0" err="1">
                <a:latin typeface="Kruti Dev 010" pitchFamily="2" charset="0"/>
              </a:rPr>
              <a:t>baVjusV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lqfo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NCPCR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osclkbZV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1800" dirty="0" err="1">
                <a:latin typeface="Arial" panose="020B0604020202020204" pitchFamily="34" charset="0"/>
                <a:cs typeface="Arial" panose="020B0604020202020204" pitchFamily="34" charset="0"/>
              </a:rPr>
              <a:t>Pocso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e-box </a:t>
            </a:r>
            <a:r>
              <a:rPr lang="en-GB" sz="2400" dirty="0">
                <a:latin typeface="Kruti Dev 010" pitchFamily="2" charset="0"/>
              </a:rPr>
              <a:t>¼iksLdks bZ&amp;ckWDl½ ds </a:t>
            </a:r>
            <a:r>
              <a:rPr lang="en-GB" sz="2400" dirty="0" smtClean="0">
                <a:latin typeface="Kruti Dev 010" pitchFamily="2" charset="0"/>
              </a:rPr>
              <a:t>:</a:t>
            </a:r>
            <a:r>
              <a:rPr lang="en-GB" sz="2400" dirty="0" err="1" smtClean="0">
                <a:latin typeface="Kruti Dev 010" pitchFamily="2" charset="0"/>
              </a:rPr>
              <a:t>Ik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miyC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djkbZ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 smtClean="0">
                <a:latin typeface="Kruti Dev 010" pitchFamily="2" charset="0"/>
              </a:rPr>
              <a:t>mldh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rjQ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ls </a:t>
            </a:r>
            <a:r>
              <a:rPr lang="en-GB" sz="2400" dirty="0" err="1">
                <a:latin typeface="Kruti Dev 010" pitchFamily="2" charset="0"/>
              </a:rPr>
              <a:t>dksbZ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cgqr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de </a:t>
            </a:r>
            <a:r>
              <a:rPr lang="en-GB" sz="2400" dirty="0" err="1">
                <a:latin typeface="Kruti Dev 010" pitchFamily="2" charset="0"/>
              </a:rPr>
              <a:t>fooj.k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f’kdk;r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ntZ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ikWDlks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bZ&amp;ckWDl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ek</a:t>
            </a:r>
            <a:r>
              <a:rPr lang="en-GB" sz="2400" dirty="0">
                <a:latin typeface="Kruti Dev 010" pitchFamily="2" charset="0"/>
              </a:rPr>
              <a:t>/;</a:t>
            </a:r>
            <a:r>
              <a:rPr lang="en-GB" sz="2400" dirty="0" err="1">
                <a:latin typeface="Kruti Dev 010" pitchFamily="2" charset="0"/>
              </a:rPr>
              <a:t>eksa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ls </a:t>
            </a:r>
            <a:r>
              <a:rPr lang="en-GB" sz="2400" dirty="0" err="1" smtClean="0">
                <a:latin typeface="Kruti Dev 010" pitchFamily="2" charset="0"/>
              </a:rPr>
              <a:t>f’kdk;r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izkIr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tSls</a:t>
            </a:r>
            <a:r>
              <a:rPr lang="en-GB" sz="2400" dirty="0">
                <a:latin typeface="Kruti Dev 010" pitchFamily="2" charset="0"/>
              </a:rPr>
              <a:t>&amp; </a:t>
            </a:r>
            <a:r>
              <a:rPr lang="en-GB" sz="2400" dirty="0" err="1">
                <a:latin typeface="Kruti Dev 010" pitchFamily="2" charset="0"/>
              </a:rPr>
              <a:t>bZ&amp;esy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ikWLdks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bZ&amp;cVu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Pocso e-button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 smtClean="0">
                <a:latin typeface="Kruti Dev 010" pitchFamily="2" charset="0"/>
              </a:rPr>
              <a:t>vkfnA</a:t>
            </a:r>
            <a:endParaRPr lang="en-IN" sz="2200" b="1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9377"/>
            <a:ext cx="9144000" cy="8783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828803"/>
            <a:ext cx="7959140" cy="342578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 err="1" smtClean="0">
                <a:latin typeface="Kruti Dev 010" pitchFamily="2" charset="0"/>
              </a:rPr>
              <a:t>tSls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f’kdk;r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ntZ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tkrh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izf’kf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ijke’kZnkrk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rqjUr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lEidZ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vxj</a:t>
            </a:r>
            <a:r>
              <a:rPr lang="en-GB" sz="2400" dirty="0" smtClean="0">
                <a:latin typeface="Kruti Dev 010" pitchFamily="2" charset="0"/>
              </a:rPr>
              <a:t> t:jh </a:t>
            </a:r>
            <a:r>
              <a:rPr lang="en-GB" sz="2400" dirty="0" err="1">
                <a:latin typeface="Kruti Dev 010" pitchFamily="2" charset="0"/>
              </a:rPr>
              <a:t>gks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ijke’kZnkrk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cPps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rjQ</a:t>
            </a:r>
            <a:r>
              <a:rPr lang="en-GB" sz="2400" dirty="0">
                <a:latin typeface="Kruti Dev 010" pitchFamily="2" charset="0"/>
              </a:rPr>
              <a:t> ls ,d </a:t>
            </a:r>
            <a:r>
              <a:rPr lang="en-GB" sz="2400" dirty="0" err="1">
                <a:latin typeface="Kruti Dev 010" pitchFamily="2" charset="0"/>
              </a:rPr>
              <a:t>vkSipkfjd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f’kdk;r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ntZ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ikWDlks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bZ&amp;ckWDl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'</a:t>
            </a:r>
            <a:r>
              <a:rPr lang="en-GB" sz="2400" dirty="0" err="1" smtClean="0">
                <a:latin typeface="Kruti Dev 010" pitchFamily="2" charset="0"/>
              </a:rPr>
              <a:t>kq:vkr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vFkkZr</a:t>
            </a:r>
            <a:r>
              <a:rPr lang="en-GB" sz="2400" dirty="0">
                <a:latin typeface="Kruti Dev 010" pitchFamily="2" charset="0"/>
              </a:rPr>
              <a:t> 26 </a:t>
            </a:r>
            <a:r>
              <a:rPr lang="en-GB" sz="2400" dirty="0" err="1">
                <a:latin typeface="Kruti Dev 010" pitchFamily="2" charset="0"/>
              </a:rPr>
              <a:t>vxLr</a:t>
            </a:r>
            <a:r>
              <a:rPr lang="en-GB" sz="2400" dirty="0">
                <a:latin typeface="Kruti Dev 010" pitchFamily="2" charset="0"/>
              </a:rPr>
              <a:t> 2016 ls 20 </a:t>
            </a:r>
            <a:r>
              <a:rPr lang="en-GB" sz="2400" dirty="0" err="1">
                <a:latin typeface="Kruti Dev 010" pitchFamily="2" charset="0"/>
              </a:rPr>
              <a:t>fnlEcj</a:t>
            </a:r>
            <a:r>
              <a:rPr lang="en-GB" sz="2400" dirty="0">
                <a:latin typeface="Kruti Dev 010" pitchFamily="2" charset="0"/>
              </a:rPr>
              <a:t> 2018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dqy</a:t>
            </a:r>
            <a:r>
              <a:rPr lang="en-GB" sz="2400" dirty="0">
                <a:latin typeface="Kruti Dev 010" pitchFamily="2" charset="0"/>
              </a:rPr>
              <a:t> 3]213 </a:t>
            </a:r>
            <a:r>
              <a:rPr lang="en-GB" sz="2400" dirty="0" err="1">
                <a:latin typeface="Kruti Dev 010" pitchFamily="2" charset="0"/>
              </a:rPr>
              <a:t>f’kdk;rsa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gsYiykbu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uEcj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ij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izkIr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dh </a:t>
            </a:r>
            <a:r>
              <a:rPr lang="en-GB" sz="2400" dirty="0" err="1">
                <a:latin typeface="Kruti Dev 010" pitchFamily="2" charset="0"/>
              </a:rPr>
              <a:t>tk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pqdh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bu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f’kdk;rksa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ls 135 </a:t>
            </a:r>
            <a:r>
              <a:rPr lang="en-GB" sz="2400" dirty="0" err="1">
                <a:latin typeface="Kruti Dev 010" pitchFamily="2" charset="0"/>
              </a:rPr>
              <a:t>ekeys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sls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ftUgsa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vijk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kksa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ckydksa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vf</a:t>
            </a:r>
            <a:r>
              <a:rPr lang="en-GB" sz="2400" dirty="0" smtClean="0">
                <a:latin typeface="Kruti Dev 010" pitchFamily="2" charset="0"/>
              </a:rPr>
              <a:t>/</a:t>
            </a:r>
            <a:r>
              <a:rPr lang="en-GB" sz="2400" dirty="0" err="1" smtClean="0">
                <a:latin typeface="Kruti Dev 010" pitchFamily="2" charset="0"/>
              </a:rPr>
              <a:t>kfu;e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¼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Pocso Act</a:t>
            </a:r>
            <a:r>
              <a:rPr lang="en-GB" sz="2400" dirty="0">
                <a:latin typeface="Kruti Dev 010" pitchFamily="2" charset="0"/>
              </a:rPr>
              <a:t>½ ds </a:t>
            </a:r>
            <a:r>
              <a:rPr lang="en-GB" sz="2400" dirty="0" err="1">
                <a:latin typeface="Kruti Dev 010" pitchFamily="2" charset="0"/>
              </a:rPr>
              <a:t>rgr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vkPNkfnr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FkkA</a:t>
            </a:r>
            <a:endParaRPr lang="en-IN" sz="2200" b="1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4985"/>
            <a:ext cx="9144000" cy="88709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3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15153"/>
            <a:ext cx="9144000" cy="130436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 smtClean="0">
                <a:latin typeface="Kruti Dev 010" pitchFamily="2" charset="0"/>
              </a:rPr>
              <a:t>Hkkx</a:t>
            </a:r>
            <a:r>
              <a:rPr lang="en-US" sz="4000" b="1" dirty="0" smtClean="0">
                <a:latin typeface="Kruti Dev 010" pitchFamily="2" charset="0"/>
              </a:rPr>
              <a:t> 1-1</a:t>
            </a:r>
            <a:endParaRPr lang="en-GB" sz="4000" b="1" dirty="0" smtClean="0">
              <a:latin typeface="Kruti Dev 010" pitchFamily="2" charset="0"/>
            </a:endParaRPr>
          </a:p>
          <a:p>
            <a:r>
              <a:rPr lang="en-GB" sz="4000" b="1" dirty="0" err="1" smtClean="0">
                <a:latin typeface="Kruti Dev 010" pitchFamily="2" charset="0"/>
              </a:rPr>
              <a:t>cky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vf</a:t>
            </a:r>
            <a:r>
              <a:rPr lang="en-GB" sz="4000" b="1" dirty="0">
                <a:latin typeface="Kruti Dev 010" pitchFamily="2" charset="0"/>
              </a:rPr>
              <a:t>/</a:t>
            </a:r>
            <a:r>
              <a:rPr lang="en-GB" sz="4000" b="1" dirty="0" err="1">
                <a:latin typeface="Kruti Dev 010" pitchFamily="2" charset="0"/>
              </a:rPr>
              <a:t>kdkj</a:t>
            </a:r>
            <a:r>
              <a:rPr lang="en-GB" sz="4000" b="1" dirty="0">
                <a:latin typeface="Kruti Dev 010" pitchFamily="2" charset="0"/>
              </a:rPr>
              <a:t>% </a:t>
            </a:r>
            <a:r>
              <a:rPr lang="en-GB" sz="4000" b="1" dirty="0" err="1">
                <a:latin typeface="Kruti Dev 010" pitchFamily="2" charset="0"/>
              </a:rPr>
              <a:t>fl</a:t>
            </a:r>
            <a:r>
              <a:rPr lang="en-GB" sz="4000" b="1" dirty="0">
                <a:latin typeface="Kruti Dev 010" pitchFamily="2" charset="0"/>
              </a:rPr>
              <a:t>)</a:t>
            </a:r>
            <a:r>
              <a:rPr lang="en-GB" sz="4000" b="1" dirty="0" err="1">
                <a:latin typeface="Kruti Dev 010" pitchFamily="2" charset="0"/>
              </a:rPr>
              <a:t>kar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vkSj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dk;Z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</a:t>
            </a:r>
            <a:r>
              <a:rPr lang="en-GB" sz="4000" b="1" dirty="0">
                <a:latin typeface="Kruti Dev 010" pitchFamily="2" charset="0"/>
              </a:rPr>
              <a:t>)</a:t>
            </a:r>
            <a:r>
              <a:rPr lang="en-GB" sz="4000" b="1" dirty="0" err="1">
                <a:latin typeface="Kruti Dev 010" pitchFamily="2" charset="0"/>
              </a:rPr>
              <a:t>fr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esa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cnyko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28916" y="2312271"/>
            <a:ext cx="6957786" cy="407284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latin typeface="Kruti Dev 010" pitchFamily="2" charset="0"/>
              </a:rPr>
              <a:t>l= ds </a:t>
            </a:r>
            <a:r>
              <a:rPr lang="en-GB" sz="2400" dirty="0" err="1">
                <a:latin typeface="Kruti Dev 010" pitchFamily="2" charset="0"/>
              </a:rPr>
              <a:t>var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izfrHkkxh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ik,axs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%</a:t>
            </a:r>
          </a:p>
          <a:p>
            <a:r>
              <a:rPr lang="en-GB" sz="2400" dirty="0" err="1" smtClean="0">
                <a:latin typeface="Kruti Dev 010" pitchFamily="2" charset="0"/>
              </a:rPr>
              <a:t>la;qDr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jk"V</a:t>
            </a:r>
            <a:r>
              <a:rPr lang="en-GB" sz="2400" dirty="0">
                <a:latin typeface="Kruti Dev 010" pitchFamily="2" charset="0"/>
              </a:rPr>
              <a:t>ª ds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lEesyu</a:t>
            </a:r>
            <a:r>
              <a:rPr lang="en-GB" sz="2400" dirty="0">
                <a:latin typeface="Kruti Dev 010" pitchFamily="2" charset="0"/>
              </a:rPr>
              <a:t> ¼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UNCRC</a:t>
            </a:r>
            <a:r>
              <a:rPr lang="en-GB" sz="2400" dirty="0">
                <a:latin typeface="Kruti Dev 010" pitchFamily="2" charset="0"/>
              </a:rPr>
              <a:t>½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ekU;rk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xbZA</a:t>
            </a:r>
            <a:endParaRPr lang="en-GB" sz="2400" dirty="0">
              <a:latin typeface="Kruti Dev 010" pitchFamily="2" charset="0"/>
            </a:endParaRPr>
          </a:p>
          <a:p>
            <a:r>
              <a:rPr lang="sv-SE" sz="2400" dirty="0" smtClean="0">
                <a:latin typeface="Kruti Dev 010" pitchFamily="2" charset="0"/>
              </a:rPr>
              <a:t>cky </a:t>
            </a:r>
            <a:r>
              <a:rPr lang="sv-SE" sz="2400" dirty="0">
                <a:latin typeface="Kruti Dev 010" pitchFamily="2" charset="0"/>
              </a:rPr>
              <a:t>vf/kdkj ds fl)kar D;k gaSA</a:t>
            </a:r>
          </a:p>
          <a:p>
            <a:r>
              <a:rPr lang="en-GB" sz="2400" dirty="0" err="1" smtClean="0">
                <a:latin typeface="Kruti Dev 010" pitchFamily="2" charset="0"/>
              </a:rPr>
              <a:t>laj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k.k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mYya?ku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dgsaxsA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vko</a:t>
            </a:r>
            <a:r>
              <a:rPr lang="en-GB" sz="2400" dirty="0">
                <a:latin typeface="Kruti Dev 010" pitchFamily="2" charset="0"/>
              </a:rPr>
              <a:t>’;</a:t>
            </a:r>
            <a:r>
              <a:rPr lang="en-GB" sz="2400" dirty="0" err="1">
                <a:latin typeface="Kruti Dev 010" pitchFamily="2" charset="0"/>
              </a:rPr>
              <a:t>drk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)</a:t>
            </a:r>
            <a:r>
              <a:rPr lang="en-GB" sz="2400" dirty="0" err="1">
                <a:latin typeface="Kruti Dev 010" pitchFamily="2" charset="0"/>
              </a:rPr>
              <a:t>fr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dk;Z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i</a:t>
            </a:r>
            <a:r>
              <a:rPr lang="en-GB" sz="2400" dirty="0" smtClean="0">
                <a:latin typeface="Kruti Dev 010" pitchFamily="2" charset="0"/>
              </a:rPr>
              <a:t>)</a:t>
            </a:r>
            <a:r>
              <a:rPr lang="en-GB" sz="2400" dirty="0" err="1" smtClean="0">
                <a:latin typeface="Kruti Dev 010" pitchFamily="2" charset="0"/>
              </a:rPr>
              <a:t>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esa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varj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1200" y="1816785"/>
            <a:ext cx="8039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 smtClean="0">
                <a:latin typeface="Kruti Dev 010" pitchFamily="2" charset="0"/>
              </a:rPr>
              <a:t>mÌs</a:t>
            </a:r>
            <a:r>
              <a:rPr lang="en-US" sz="2400" b="1" dirty="0" smtClean="0">
                <a:latin typeface="Kruti Dev 010" pitchFamily="2" charset="0"/>
              </a:rPr>
              <a:t>’;</a:t>
            </a:r>
            <a:endParaRPr lang="en-IN" sz="24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25076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5310" y="1828803"/>
            <a:ext cx="7959140" cy="3751726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 err="1">
                <a:latin typeface="Kruti Dev 010" pitchFamily="2" charset="0"/>
              </a:rPr>
              <a:t>ea</a:t>
            </a:r>
            <a:r>
              <a:rPr lang="en-GB" sz="2400" dirty="0">
                <a:latin typeface="Kruti Dev 010" pitchFamily="2" charset="0"/>
              </a:rPr>
              <a:t>=</a:t>
            </a:r>
            <a:r>
              <a:rPr lang="en-GB" sz="2400" dirty="0" err="1">
                <a:latin typeface="Kruti Dev 010" pitchFamily="2" charset="0"/>
              </a:rPr>
              <a:t>ky</a:t>
            </a:r>
            <a:r>
              <a:rPr lang="en-GB" sz="2400" dirty="0">
                <a:latin typeface="Kruti Dev 010" pitchFamily="2" charset="0"/>
              </a:rPr>
              <a:t>; us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uhfr</a:t>
            </a:r>
            <a:r>
              <a:rPr lang="en-GB" sz="2400" dirty="0">
                <a:latin typeface="Kruti Dev 010" pitchFamily="2" charset="0"/>
              </a:rPr>
              <a:t> 2018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izk:i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Hkkjr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lafo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iznÙk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lqj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 smtClean="0">
                <a:latin typeface="Kruti Dev 010" pitchFamily="2" charset="0"/>
              </a:rPr>
              <a:t>fofHkUu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cky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dsfUnzr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dkuwuksa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vUrjkZ"Vªh</a:t>
            </a:r>
            <a:r>
              <a:rPr lang="en-GB" sz="2400" dirty="0">
                <a:latin typeface="Kruti Dev 010" pitchFamily="2" charset="0"/>
              </a:rPr>
              <a:t>; le&gt;</a:t>
            </a:r>
            <a:r>
              <a:rPr lang="en-GB" sz="2400" dirty="0" err="1">
                <a:latin typeface="Kruti Dev 010" pitchFamily="2" charset="0"/>
              </a:rPr>
              <a:t>kSrksa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lkFk&amp;lkFk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[</a:t>
            </a:r>
            <a:r>
              <a:rPr lang="en-GB" sz="2400" dirty="0" err="1">
                <a:latin typeface="Kruti Dev 010" pitchFamily="2" charset="0"/>
              </a:rPr>
              <a:t>kq’kgkyh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fy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vU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 smtClean="0">
                <a:latin typeface="Kruti Dev 010" pitchFamily="2" charset="0"/>
              </a:rPr>
              <a:t>ykxw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uhfr;ksa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ds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ij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smtClean="0">
                <a:latin typeface="Kruti Dev 010" pitchFamily="2" charset="0"/>
              </a:rPr>
              <a:t>g  </a:t>
            </a:r>
            <a:r>
              <a:rPr lang="en-GB" sz="2400" dirty="0" err="1" smtClean="0">
                <a:latin typeface="Kruti Dev 010" pitchFamily="2" charset="0"/>
              </a:rPr>
              <a:t>uhfr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rS;kj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xbZ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lkFk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nqO;Zogkjksa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cky</a:t>
            </a:r>
            <a:r>
              <a:rPr lang="en-GB" sz="2400" dirty="0">
                <a:latin typeface="Kruti Dev 010" pitchFamily="2" charset="0"/>
              </a:rPr>
              <a:t> '</a:t>
            </a:r>
            <a:r>
              <a:rPr lang="en-GB" sz="2400" dirty="0" err="1">
                <a:latin typeface="Kruti Dev 010" pitchFamily="2" charset="0"/>
              </a:rPr>
              <a:t>kks"k.k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mis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dh </a:t>
            </a:r>
            <a:r>
              <a:rPr lang="en-GB" sz="2400" dirty="0" err="1" smtClean="0">
                <a:latin typeface="Kruti Dev 010" pitchFamily="2" charset="0"/>
              </a:rPr>
              <a:t>jksdFkke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djds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izfr&amp;mÙkj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nsdj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mUgsa</a:t>
            </a:r>
            <a:r>
              <a:rPr lang="en-GB" sz="2400" dirty="0">
                <a:latin typeface="Kruti Dev 010" pitchFamily="2" charset="0"/>
              </a:rPr>
              <a:t> ,d </a:t>
            </a:r>
            <a:r>
              <a:rPr lang="en-GB" sz="2400" dirty="0" err="1">
                <a:latin typeface="Kruti Dev 010" pitchFamily="2" charset="0"/>
              </a:rPr>
              <a:t>lqjf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vuqdwy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okrkoj.k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nsuk</a:t>
            </a:r>
            <a:r>
              <a:rPr lang="en-GB" sz="2400" dirty="0">
                <a:latin typeface="Kruti Dev 010" pitchFamily="2" charset="0"/>
              </a:rPr>
              <a:t>] </a:t>
            </a:r>
            <a:r>
              <a:rPr lang="en-GB" sz="2400" dirty="0" err="1">
                <a:latin typeface="Kruti Dev 010" pitchFamily="2" charset="0"/>
              </a:rPr>
              <a:t>bl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uhfr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y{; </a:t>
            </a:r>
            <a:r>
              <a:rPr lang="en-GB" sz="2400" dirty="0" err="1" smtClean="0">
                <a:latin typeface="Kruti Dev 010" pitchFamily="2" charset="0"/>
              </a:rPr>
              <a:t>gSA</a:t>
            </a:r>
            <a:r>
              <a:rPr lang="en-GB" sz="2400" dirty="0" smtClean="0">
                <a:latin typeface="Kruti Dev 010" pitchFamily="2" charset="0"/>
              </a:rPr>
              <a:t> ;</a:t>
            </a:r>
            <a:r>
              <a:rPr lang="en-GB" sz="2400" dirty="0">
                <a:latin typeface="Kruti Dev 010" pitchFamily="2" charset="0"/>
              </a:rPr>
              <a:t>g ,d ,</a:t>
            </a:r>
            <a:r>
              <a:rPr lang="en-GB" sz="2400" dirty="0" err="1">
                <a:latin typeface="Kruti Dev 010" pitchFamily="2" charset="0"/>
              </a:rPr>
              <a:t>slk</a:t>
            </a:r>
            <a:r>
              <a:rPr lang="en-GB" sz="2400" dirty="0">
                <a:latin typeface="Kruti Dev 010" pitchFamily="2" charset="0"/>
              </a:rPr>
              <a:t> &lt;</a:t>
            </a:r>
            <a:r>
              <a:rPr lang="en-GB" sz="2400" dirty="0" err="1">
                <a:latin typeface="Kruti Dev 010" pitchFamily="2" charset="0"/>
              </a:rPr>
              <a:t>kapk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iznku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djrh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ftlls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lHkh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laLFkkuksa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laLFkkvksa</a:t>
            </a:r>
            <a:r>
              <a:rPr lang="en-GB" sz="2400" dirty="0">
                <a:latin typeface="Kruti Dev 010" pitchFamily="2" charset="0"/>
              </a:rPr>
              <a:t> ¼blesa </a:t>
            </a:r>
            <a:r>
              <a:rPr lang="en-GB" sz="2400" dirty="0" err="1">
                <a:latin typeface="Kruti Dev 010" pitchFamily="2" charset="0"/>
              </a:rPr>
              <a:t>dkiksZjsV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ehfM;k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gkmlst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Hkh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>
                <a:latin typeface="Kruti Dev 010" pitchFamily="2" charset="0"/>
              </a:rPr>
              <a:t>'</a:t>
            </a:r>
            <a:r>
              <a:rPr lang="en-GB" sz="2400" dirty="0" err="1">
                <a:latin typeface="Kruti Dev 010" pitchFamily="2" charset="0"/>
              </a:rPr>
              <a:t>kkfey</a:t>
            </a:r>
            <a:r>
              <a:rPr lang="en-GB" sz="2400" dirty="0">
                <a:latin typeface="Kruti Dev 010" pitchFamily="2" charset="0"/>
              </a:rPr>
              <a:t> gSa½] </a:t>
            </a:r>
            <a:r>
              <a:rPr lang="en-GB" sz="2400" dirty="0" err="1">
                <a:latin typeface="Kruti Dev 010" pitchFamily="2" charset="0"/>
              </a:rPr>
              <a:t>ljdkjh</a:t>
            </a:r>
            <a:r>
              <a:rPr lang="en-GB" sz="2400" dirty="0">
                <a:latin typeface="Kruti Dev 010" pitchFamily="2" charset="0"/>
              </a:rPr>
              <a:t> ;k </a:t>
            </a:r>
            <a:r>
              <a:rPr lang="en-GB" sz="2400" dirty="0" err="1">
                <a:latin typeface="Kruti Dev 010" pitchFamily="2" charset="0"/>
              </a:rPr>
              <a:t>futh</a:t>
            </a:r>
            <a:r>
              <a:rPr lang="en-GB" sz="2400" dirty="0">
                <a:latin typeface="Kruti Dev 010" pitchFamily="2" charset="0"/>
              </a:rPr>
              <a:t> {</a:t>
            </a:r>
            <a:r>
              <a:rPr lang="en-GB" sz="2400" dirty="0" err="1">
                <a:latin typeface="Kruti Dev 010" pitchFamily="2" charset="0"/>
              </a:rPr>
              <a:t>ks</a:t>
            </a:r>
            <a:r>
              <a:rPr lang="en-GB" sz="2400" dirty="0">
                <a:latin typeface="Kruti Dev 010" pitchFamily="2" charset="0"/>
              </a:rPr>
              <a:t>=</a:t>
            </a:r>
            <a:r>
              <a:rPr lang="en-GB" sz="2400" dirty="0" err="1">
                <a:latin typeface="Kruti Dev 010" pitchFamily="2" charset="0"/>
              </a:rPr>
              <a:t>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lqj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o </a:t>
            </a:r>
            <a:r>
              <a:rPr lang="en-GB" sz="2400" dirty="0" err="1">
                <a:latin typeface="Kruti Dev 010" pitchFamily="2" charset="0"/>
              </a:rPr>
              <a:t>O;fDrxr</a:t>
            </a:r>
            <a:r>
              <a:rPr lang="en-GB" sz="2400" dirty="0">
                <a:latin typeface="Kruti Dev 010" pitchFamily="2" charset="0"/>
              </a:rPr>
              <a:t> ,</a:t>
            </a:r>
            <a:r>
              <a:rPr lang="en-GB" sz="2400" dirty="0" err="1">
                <a:latin typeface="Kruti Dev 010" pitchFamily="2" charset="0"/>
              </a:rPr>
              <a:t>oa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lkewfgd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:</a:t>
            </a:r>
            <a:r>
              <a:rPr lang="en-GB" sz="2400" dirty="0" err="1" smtClean="0">
                <a:latin typeface="Kruti Dev 010" pitchFamily="2" charset="0"/>
              </a:rPr>
              <a:t>i</a:t>
            </a:r>
            <a:r>
              <a:rPr lang="en-GB" sz="2400" dirty="0" smtClean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dY;k.k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c&lt;+</a:t>
            </a:r>
            <a:r>
              <a:rPr lang="en-GB" sz="2400" dirty="0" err="1">
                <a:latin typeface="Kruti Dev 010" pitchFamily="2" charset="0"/>
              </a:rPr>
              <a:t>kok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nsus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laca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viuh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ftEesnkjh</a:t>
            </a:r>
            <a:r>
              <a:rPr lang="en-GB" sz="2400" dirty="0">
                <a:latin typeface="Kruti Dev 010" pitchFamily="2" charset="0"/>
              </a:rPr>
              <a:t> le&gt;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tk,xhA</a:t>
            </a:r>
            <a:endParaRPr lang="en-IN" sz="2200" b="1" dirty="0">
              <a:latin typeface="Kruti Dev 010" pitchFamily="2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54985"/>
            <a:ext cx="9144000" cy="88709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 err="1">
                <a:latin typeface="Kruti Dev 010" pitchFamily="2" charset="0"/>
              </a:rPr>
              <a:t>cky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laj</a:t>
            </a:r>
            <a:r>
              <a:rPr lang="en-GB" sz="4000" b="1" dirty="0">
                <a:latin typeface="Kruti Dev 010" pitchFamily="2" charset="0"/>
              </a:rPr>
              <a:t>{</a:t>
            </a:r>
            <a:r>
              <a:rPr lang="en-GB" sz="4000" b="1" dirty="0" err="1">
                <a:latin typeface="Kruti Dev 010" pitchFamily="2" charset="0"/>
              </a:rPr>
              <a:t>k.k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uhfr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dk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>
                <a:latin typeface="Kruti Dev 010" pitchFamily="2" charset="0"/>
              </a:rPr>
              <a:t>izk:i</a:t>
            </a:r>
            <a:endParaRPr lang="en-US" sz="4000" b="1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6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614173"/>
            <a:ext cx="9144000" cy="71708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UNCRC </a:t>
            </a:r>
            <a:r>
              <a:rPr lang="en-GB" sz="4000" b="1" dirty="0" smtClean="0">
                <a:latin typeface="Kruti Dev 010" pitchFamily="2" charset="0"/>
              </a:rPr>
              <a:t>ds </a:t>
            </a:r>
            <a:r>
              <a:rPr lang="en-GB" sz="4000" b="1" dirty="0" err="1" smtClean="0">
                <a:latin typeface="Kruti Dev 010" pitchFamily="2" charset="0"/>
              </a:rPr>
              <a:t>vuqlkj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cPpksa</a:t>
            </a:r>
            <a:r>
              <a:rPr lang="en-GB" sz="4000" b="1" dirty="0" smtClean="0">
                <a:latin typeface="Kruti Dev 010" pitchFamily="2" charset="0"/>
              </a:rPr>
              <a:t> </a:t>
            </a:r>
            <a:r>
              <a:rPr lang="en-GB" sz="4000" b="1" dirty="0">
                <a:latin typeface="Kruti Dev 010" pitchFamily="2" charset="0"/>
              </a:rPr>
              <a:t>ds </a:t>
            </a:r>
            <a:r>
              <a:rPr lang="en-GB" sz="4000" b="1" dirty="0" err="1">
                <a:latin typeface="Kruti Dev 010" pitchFamily="2" charset="0"/>
              </a:rPr>
              <a:t>ekuo</a:t>
            </a:r>
            <a:r>
              <a:rPr lang="en-GB" sz="4000" b="1" dirty="0">
                <a:latin typeface="Kruti Dev 010" pitchFamily="2" charset="0"/>
              </a:rPr>
              <a:t> </a:t>
            </a:r>
            <a:r>
              <a:rPr lang="en-GB" sz="4000" b="1" dirty="0" err="1" smtClean="0">
                <a:latin typeface="Kruti Dev 010" pitchFamily="2" charset="0"/>
              </a:rPr>
              <a:t>vf</a:t>
            </a:r>
            <a:r>
              <a:rPr lang="en-GB" sz="4000" b="1" dirty="0" smtClean="0">
                <a:latin typeface="Kruti Dev 010" pitchFamily="2" charset="0"/>
              </a:rPr>
              <a:t>/</a:t>
            </a:r>
            <a:r>
              <a:rPr lang="en-GB" sz="4000" b="1" dirty="0" err="1" smtClean="0">
                <a:latin typeface="Kruti Dev 010" pitchFamily="2" charset="0"/>
              </a:rPr>
              <a:t>kdkj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45459" y="1828179"/>
            <a:ext cx="7853081" cy="423644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UNCRC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ekuo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ekU;rk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nh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gS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 smtClean="0">
                <a:latin typeface="Kruti Dev 010" pitchFamily="2" charset="0"/>
              </a:rPr>
              <a:t>vkSj</a:t>
            </a:r>
            <a:r>
              <a:rPr lang="en-GB" sz="2400" dirty="0" smtClean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fu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kkZfjr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x;k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fdlh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rjhds</a:t>
            </a:r>
            <a:r>
              <a:rPr lang="en-GB" sz="2400" dirty="0">
                <a:latin typeface="Kruti Dev 010" pitchFamily="2" charset="0"/>
              </a:rPr>
              <a:t> ds </a:t>
            </a:r>
            <a:r>
              <a:rPr lang="en-GB" sz="2400" dirty="0" err="1">
                <a:latin typeface="Kruti Dev 010" pitchFamily="2" charset="0"/>
              </a:rPr>
              <a:t>HksnHkko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smtClean="0">
                <a:latin typeface="Kruti Dev 010" pitchFamily="2" charset="0"/>
              </a:rPr>
              <a:t>ds </a:t>
            </a:r>
            <a:r>
              <a:rPr lang="en-GB" sz="2400" dirty="0" err="1" smtClean="0">
                <a:latin typeface="Kruti Dev 010" pitchFamily="2" charset="0"/>
              </a:rPr>
              <a:t>fcuk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jkT;ksa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 ;g </a:t>
            </a:r>
            <a:r>
              <a:rPr lang="en-GB" sz="2400" dirty="0" err="1">
                <a:latin typeface="Kruti Dev 010" pitchFamily="2" charset="0"/>
              </a:rPr>
              <a:t>lqfuf’pr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</a:t>
            </a:r>
            <a:r>
              <a:rPr lang="en-GB" sz="2400" dirty="0">
                <a:latin typeface="Kruti Dev 010" pitchFamily="2" charset="0"/>
              </a:rPr>
              <a:t>, </a:t>
            </a:r>
            <a:r>
              <a:rPr lang="en-GB" sz="2400" dirty="0" err="1">
                <a:latin typeface="Kruti Dev 010" pitchFamily="2" charset="0"/>
              </a:rPr>
              <a:t>fd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cPpksa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dks</a:t>
            </a:r>
            <a:r>
              <a:rPr lang="en-GB" sz="2400" dirty="0">
                <a:latin typeface="Kruti Dev 010" pitchFamily="2" charset="0"/>
              </a:rPr>
              <a:t>%</a:t>
            </a:r>
          </a:p>
          <a:p>
            <a:r>
              <a:rPr lang="en-GB" sz="2400" dirty="0" err="1" smtClean="0">
                <a:latin typeface="Kruti Dev 010" pitchFamily="2" charset="0"/>
              </a:rPr>
              <a:t>fo’ks"k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laj</a:t>
            </a:r>
            <a:r>
              <a:rPr lang="en-GB" sz="2400" dirty="0">
                <a:latin typeface="Kruti Dev 010" pitchFamily="2" charset="0"/>
              </a:rPr>
              <a:t>{</a:t>
            </a:r>
            <a:r>
              <a:rPr lang="en-GB" sz="2400" dirty="0" err="1">
                <a:latin typeface="Kruti Dev 010" pitchFamily="2" charset="0"/>
              </a:rPr>
              <a:t>k.k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iz;klksa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lgk;rk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ykHk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f’k</a:t>
            </a:r>
            <a:r>
              <a:rPr lang="en-GB" sz="2400" dirty="0" smtClean="0">
                <a:latin typeface="Kruti Dev 010" pitchFamily="2" charset="0"/>
              </a:rPr>
              <a:t>{</a:t>
            </a:r>
            <a:r>
              <a:rPr lang="en-GB" sz="2400" dirty="0" err="1" smtClean="0">
                <a:latin typeface="Kruti Dev 010" pitchFamily="2" charset="0"/>
              </a:rPr>
              <a:t>kk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LokLF</a:t>
            </a:r>
            <a:r>
              <a:rPr lang="en-GB" sz="2400" dirty="0">
                <a:latin typeface="Kruti Dev 010" pitchFamily="2" charset="0"/>
              </a:rPr>
              <a:t>; ns[</a:t>
            </a:r>
            <a:r>
              <a:rPr lang="en-GB" sz="2400" dirty="0" err="1">
                <a:latin typeface="Kruti Dev 010" pitchFamily="2" charset="0"/>
              </a:rPr>
              <a:t>kjs</a:t>
            </a:r>
            <a:r>
              <a:rPr lang="en-GB" sz="2400" dirty="0">
                <a:latin typeface="Kruti Dev 010" pitchFamily="2" charset="0"/>
              </a:rPr>
              <a:t>[k </a:t>
            </a:r>
            <a:r>
              <a:rPr lang="en-GB" sz="2400" dirty="0" err="1">
                <a:latin typeface="Kruti Dev 010" pitchFamily="2" charset="0"/>
              </a:rPr>
              <a:t>tSlh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lsok,a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miyC</a:t>
            </a:r>
            <a:r>
              <a:rPr lang="en-GB" sz="2400" dirty="0">
                <a:latin typeface="Kruti Dev 010" pitchFamily="2" charset="0"/>
              </a:rPr>
              <a:t>/k </a:t>
            </a:r>
            <a:r>
              <a:rPr lang="en-GB" sz="2400" dirty="0" err="1">
                <a:latin typeface="Kruti Dev 010" pitchFamily="2" charset="0"/>
              </a:rPr>
              <a:t>gksuh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viuk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O;fDrRo</a:t>
            </a:r>
            <a:r>
              <a:rPr lang="en-GB" sz="2400" dirty="0">
                <a:latin typeface="Kruti Dev 010" pitchFamily="2" charset="0"/>
              </a:rPr>
              <a:t>] {</a:t>
            </a:r>
            <a:r>
              <a:rPr lang="en-GB" sz="2400" dirty="0" err="1">
                <a:latin typeface="Kruti Dev 010" pitchFamily="2" charset="0"/>
              </a:rPr>
              <a:t>kerk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rFkk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gquj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fodkl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iw.kZ</a:t>
            </a:r>
            <a:r>
              <a:rPr lang="en-GB" sz="2400" dirty="0">
                <a:latin typeface="Kruti Dev 010" pitchFamily="2" charset="0"/>
              </a:rPr>
              <a:t> :</a:t>
            </a:r>
            <a:r>
              <a:rPr lang="en-GB" sz="2400" dirty="0" err="1">
                <a:latin typeface="Kruti Dev 010" pitchFamily="2" charset="0"/>
              </a:rPr>
              <a:t>i</a:t>
            </a:r>
            <a:r>
              <a:rPr lang="en-GB" sz="2400" dirty="0">
                <a:latin typeface="Kruti Dev 010" pitchFamily="2" charset="0"/>
              </a:rPr>
              <a:t> ls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volj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I;kj</a:t>
            </a:r>
            <a:r>
              <a:rPr lang="en-GB" sz="2400" dirty="0">
                <a:latin typeface="Kruti Dev 010" pitchFamily="2" charset="0"/>
              </a:rPr>
              <a:t>] [</a:t>
            </a:r>
            <a:r>
              <a:rPr lang="en-GB" sz="2400" dirty="0" err="1">
                <a:latin typeface="Kruti Dev 010" pitchFamily="2" charset="0"/>
              </a:rPr>
              <a:t>kq’kgkyh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le&gt; ds </a:t>
            </a:r>
            <a:r>
              <a:rPr lang="en-GB" sz="2400" dirty="0" err="1">
                <a:latin typeface="Kruti Dev 010" pitchFamily="2" charset="0"/>
              </a:rPr>
              <a:t>okrkoj.k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c&lt;+us </a:t>
            </a:r>
            <a:r>
              <a:rPr lang="en-GB" sz="2400" dirty="0" err="1">
                <a:latin typeface="Kruti Dev 010" pitchFamily="2" charset="0"/>
              </a:rPr>
              <a:t>dk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volj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feyuk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pkfg,A</a:t>
            </a:r>
            <a:endParaRPr lang="en-GB" sz="2400" dirty="0">
              <a:latin typeface="Kruti Dev 010" pitchFamily="2" charset="0"/>
            </a:endParaRPr>
          </a:p>
          <a:p>
            <a:r>
              <a:rPr lang="en-GB" sz="2400" dirty="0" err="1" smtClean="0">
                <a:latin typeface="Kruti Dev 010" pitchFamily="2" charset="0"/>
              </a:rPr>
              <a:t>izkIr</a:t>
            </a:r>
            <a:r>
              <a:rPr lang="en-GB" sz="2400" dirty="0" smtClean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djus</a:t>
            </a:r>
            <a:r>
              <a:rPr lang="en-GB" sz="2400" dirty="0">
                <a:latin typeface="Kruti Dev 010" pitchFamily="2" charset="0"/>
              </a:rPr>
              <a:t> ;</a:t>
            </a:r>
            <a:r>
              <a:rPr lang="en-GB" sz="2400" dirty="0" err="1">
                <a:latin typeface="Kruti Dev 010" pitchFamily="2" charset="0"/>
              </a:rPr>
              <a:t>ksX</a:t>
            </a:r>
            <a:r>
              <a:rPr lang="en-GB" sz="2400" dirty="0">
                <a:latin typeface="Kruti Dev 010" pitchFamily="2" charset="0"/>
              </a:rPr>
              <a:t>; </a:t>
            </a:r>
            <a:r>
              <a:rPr lang="en-GB" sz="2400" dirty="0" err="1">
                <a:latin typeface="Kruti Dev 010" pitchFamily="2" charset="0"/>
              </a:rPr>
              <a:t>fLFkfr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esa</a:t>
            </a:r>
            <a:r>
              <a:rPr lang="en-GB" sz="2400" dirty="0">
                <a:latin typeface="Kruti Dev 010" pitchFamily="2" charset="0"/>
              </a:rPr>
              <a:t> muds </a:t>
            </a:r>
            <a:r>
              <a:rPr lang="en-GB" sz="2400" dirty="0" err="1">
                <a:latin typeface="Kruti Dev 010" pitchFamily="2" charset="0"/>
              </a:rPr>
              <a:t>vf</a:t>
            </a:r>
            <a:r>
              <a:rPr lang="en-GB" sz="2400" dirty="0">
                <a:latin typeface="Kruti Dev 010" pitchFamily="2" charset="0"/>
              </a:rPr>
              <a:t>/</a:t>
            </a:r>
            <a:r>
              <a:rPr lang="en-GB" sz="2400" dirty="0" err="1">
                <a:latin typeface="Kruti Dev 010" pitchFamily="2" charset="0"/>
              </a:rPr>
              <a:t>kdkjksa</a:t>
            </a:r>
            <a:r>
              <a:rPr lang="en-GB" sz="2400" dirty="0">
                <a:latin typeface="Kruti Dev 010" pitchFamily="2" charset="0"/>
              </a:rPr>
              <a:t> dh </a:t>
            </a:r>
            <a:r>
              <a:rPr lang="en-GB" sz="2400" dirty="0" err="1">
                <a:latin typeface="Kruti Dev 010" pitchFamily="2" charset="0"/>
              </a:rPr>
              <a:t>tkudkjh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feys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vkSj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os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mlesa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Hkkxhnkj</a:t>
            </a:r>
            <a:r>
              <a:rPr lang="en-GB" sz="2400" dirty="0">
                <a:latin typeface="Kruti Dev 010" pitchFamily="2" charset="0"/>
              </a:rPr>
              <a:t> </a:t>
            </a:r>
            <a:r>
              <a:rPr lang="en-GB" sz="2400" dirty="0" err="1">
                <a:latin typeface="Kruti Dev 010" pitchFamily="2" charset="0"/>
              </a:rPr>
              <a:t>gksaA</a:t>
            </a:r>
            <a:endParaRPr lang="en-US" sz="2400" dirty="0"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210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9251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latin typeface="Kruti Dev 010" pitchFamily="2" charset="0"/>
              </a:rPr>
              <a:t>cky</a:t>
            </a:r>
            <a:r>
              <a:rPr lang="en-US" sz="4000" b="1" dirty="0">
                <a:latin typeface="Kruti Dev 010" pitchFamily="2" charset="0"/>
              </a:rPr>
              <a:t> </a:t>
            </a:r>
            <a:r>
              <a:rPr lang="en-US" sz="4000" b="1" dirty="0" err="1">
                <a:latin typeface="Kruti Dev 010" pitchFamily="2" charset="0"/>
              </a:rPr>
              <a:t>vf</a:t>
            </a:r>
            <a:r>
              <a:rPr lang="en-US" sz="4000" b="1" dirty="0">
                <a:latin typeface="Kruti Dev 010" pitchFamily="2" charset="0"/>
              </a:rPr>
              <a:t>/</a:t>
            </a:r>
            <a:r>
              <a:rPr lang="en-US" sz="4000" b="1" dirty="0" err="1">
                <a:latin typeface="Kruti Dev 010" pitchFamily="2" charset="0"/>
              </a:rPr>
              <a:t>kdkjksa</a:t>
            </a:r>
            <a:r>
              <a:rPr lang="en-US" sz="4000" b="1" dirty="0">
                <a:latin typeface="Kruti Dev 010" pitchFamily="2" charset="0"/>
              </a:rPr>
              <a:t> ds </a:t>
            </a:r>
            <a:r>
              <a:rPr lang="en-US" sz="4000" b="1" dirty="0" err="1">
                <a:latin typeface="Kruti Dev 010" pitchFamily="2" charset="0"/>
              </a:rPr>
              <a:t>fl</a:t>
            </a:r>
            <a:r>
              <a:rPr lang="en-US" sz="4000" b="1" dirty="0">
                <a:latin typeface="Kruti Dev 010" pitchFamily="2" charset="0"/>
              </a:rPr>
              <a:t>)</a:t>
            </a:r>
            <a:r>
              <a:rPr lang="en-US" sz="4000" b="1" dirty="0" err="1">
                <a:latin typeface="Kruti Dev 010" pitchFamily="2" charset="0"/>
              </a:rPr>
              <a:t>kar</a:t>
            </a:r>
            <a:endParaRPr lang="en-US" sz="4000" b="1" dirty="0">
              <a:latin typeface="Kruti Dev 010" pitchFamily="2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0852" y="2465765"/>
            <a:ext cx="2614964" cy="73152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40852" y="2626920"/>
            <a:ext cx="2614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200" b="1" dirty="0" err="1" smtClean="0">
                <a:latin typeface="Kruti Dev 010" pitchFamily="2" charset="0"/>
              </a:rPr>
              <a:t>lekurk</a:t>
            </a:r>
            <a:endParaRPr lang="en-US" sz="2200" b="1" dirty="0" smtClean="0">
              <a:latin typeface="Kruti Dev 01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7327" y="1592170"/>
            <a:ext cx="6831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latin typeface="Kruti Dev 010" pitchFamily="2" charset="0"/>
              </a:rPr>
              <a:t>cky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kdkjksa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vkSj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ekuo</a:t>
            </a:r>
            <a:r>
              <a:rPr lang="en-US" sz="2400" b="1" dirty="0">
                <a:latin typeface="Kruti Dev 010" pitchFamily="2" charset="0"/>
              </a:rPr>
              <a:t> </a:t>
            </a:r>
            <a:r>
              <a:rPr lang="en-US" sz="2400" b="1" dirty="0" err="1">
                <a:latin typeface="Kruti Dev 010" pitchFamily="2" charset="0"/>
              </a:rPr>
              <a:t>vf</a:t>
            </a:r>
            <a:r>
              <a:rPr lang="en-US" sz="2400" b="1" dirty="0">
                <a:latin typeface="Kruti Dev 010" pitchFamily="2" charset="0"/>
              </a:rPr>
              <a:t>/</a:t>
            </a:r>
            <a:r>
              <a:rPr lang="en-US" sz="2400" b="1" dirty="0" err="1">
                <a:latin typeface="Kruti Dev 010" pitchFamily="2" charset="0"/>
              </a:rPr>
              <a:t>kdkjksa</a:t>
            </a:r>
            <a:r>
              <a:rPr lang="en-US" sz="2400" b="1" dirty="0">
                <a:latin typeface="Kruti Dev 010" pitchFamily="2" charset="0"/>
              </a:rPr>
              <a:t> ds </a:t>
            </a:r>
            <a:r>
              <a:rPr lang="en-US" sz="2400" b="1" dirty="0" err="1">
                <a:latin typeface="Kruti Dev 010" pitchFamily="2" charset="0"/>
              </a:rPr>
              <a:t>fl</a:t>
            </a:r>
            <a:r>
              <a:rPr lang="en-US" sz="2400" b="1" dirty="0">
                <a:latin typeface="Kruti Dev 010" pitchFamily="2" charset="0"/>
              </a:rPr>
              <a:t>)</a:t>
            </a:r>
            <a:r>
              <a:rPr lang="en-US" sz="2400" b="1" dirty="0" err="1">
                <a:latin typeface="Kruti Dev 010" pitchFamily="2" charset="0"/>
              </a:rPr>
              <a:t>kar</a:t>
            </a:r>
            <a:endParaRPr lang="en-IN" sz="2400" dirty="0">
              <a:latin typeface="Kruti Dev 010" pitchFamily="2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389742" y="2844358"/>
            <a:ext cx="2614964" cy="731520"/>
          </a:xfrm>
          <a:prstGeom prst="roundRect">
            <a:avLst/>
          </a:prstGeom>
          <a:solidFill>
            <a:srgbClr val="008445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389742" y="3005513"/>
            <a:ext cx="2614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200" b="1" dirty="0" err="1" smtClean="0">
                <a:solidFill>
                  <a:schemeClr val="bg1"/>
                </a:solidFill>
                <a:latin typeface="Kruti Dev 010" pitchFamily="2" charset="0"/>
              </a:rPr>
              <a:t>xSj</a:t>
            </a:r>
            <a:r>
              <a:rPr lang="en-US" sz="2200" b="1" dirty="0" err="1">
                <a:solidFill>
                  <a:schemeClr val="bg1"/>
                </a:solidFill>
                <a:latin typeface="Kruti Dev 010" pitchFamily="2" charset="0"/>
              </a:rPr>
              <a:t>&amp;</a:t>
            </a:r>
            <a:r>
              <a:rPr lang="en-US" sz="2200" b="1" dirty="0" err="1" smtClean="0">
                <a:solidFill>
                  <a:schemeClr val="bg1"/>
                </a:solidFill>
                <a:latin typeface="Kruti Dev 010" pitchFamily="2" charset="0"/>
              </a:rPr>
              <a:t>HksnHkko</a:t>
            </a:r>
            <a:endParaRPr lang="en-US" sz="2200" b="1" dirty="0" smtClean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156490" y="2465765"/>
            <a:ext cx="2614964" cy="731520"/>
          </a:xfrm>
          <a:prstGeom prst="roundRect">
            <a:avLst/>
          </a:prstGeom>
          <a:solidFill>
            <a:srgbClr val="F36C21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156490" y="2626920"/>
            <a:ext cx="2614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200" b="1" dirty="0" err="1">
                <a:solidFill>
                  <a:schemeClr val="bg1"/>
                </a:solidFill>
                <a:latin typeface="Kruti Dev 010" pitchFamily="2" charset="0"/>
              </a:rPr>
              <a:t>vHkkT;rk</a:t>
            </a:r>
            <a:endParaRPr lang="en-US" sz="2200" b="1" dirty="0" smtClean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40852" y="4567981"/>
            <a:ext cx="2614964" cy="731520"/>
          </a:xfrm>
          <a:prstGeom prst="roundRect">
            <a:avLst/>
          </a:prstGeom>
          <a:solidFill>
            <a:srgbClr val="F36C21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22994" y="4673533"/>
            <a:ext cx="2614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200" b="1" dirty="0" err="1">
                <a:solidFill>
                  <a:schemeClr val="bg1"/>
                </a:solidFill>
                <a:latin typeface="Kruti Dev 010" pitchFamily="2" charset="0"/>
              </a:rPr>
              <a:t>cPps</a:t>
            </a:r>
            <a:r>
              <a:rPr lang="en-US" sz="2200" b="1" dirty="0">
                <a:solidFill>
                  <a:schemeClr val="bg1"/>
                </a:solidFill>
                <a:latin typeface="Kruti Dev 010" pitchFamily="2" charset="0"/>
              </a:rPr>
              <a:t> dh </a:t>
            </a:r>
            <a:r>
              <a:rPr lang="en-US" sz="2200" b="1" dirty="0" err="1">
                <a:solidFill>
                  <a:schemeClr val="bg1"/>
                </a:solidFill>
                <a:latin typeface="Kruti Dev 010" pitchFamily="2" charset="0"/>
              </a:rPr>
              <a:t>loksZÙke</a:t>
            </a:r>
            <a:r>
              <a:rPr lang="en-US" sz="2200" b="1" dirty="0">
                <a:solidFill>
                  <a:schemeClr val="bg1"/>
                </a:solidFill>
                <a:latin typeface="Kruti Dev 010" pitchFamily="2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Kruti Dev 010" pitchFamily="2" charset="0"/>
              </a:rPr>
              <a:t>fgr</a:t>
            </a:r>
            <a:endParaRPr lang="en-US" sz="2200" b="1" dirty="0" smtClean="0">
              <a:solidFill>
                <a:schemeClr val="bg1"/>
              </a:solidFill>
              <a:latin typeface="Kruti Dev 010" pitchFamily="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389742" y="4136181"/>
            <a:ext cx="2614964" cy="73152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371884" y="4286497"/>
            <a:ext cx="2614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200" b="1" dirty="0" err="1">
                <a:latin typeface="Kruti Dev 010" pitchFamily="2" charset="0"/>
              </a:rPr>
              <a:t>vfLrRo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vkSj</a:t>
            </a:r>
            <a:r>
              <a:rPr lang="en-US" sz="2200" b="1" dirty="0">
                <a:latin typeface="Kruti Dev 010" pitchFamily="2" charset="0"/>
              </a:rPr>
              <a:t> </a:t>
            </a:r>
            <a:r>
              <a:rPr lang="en-US" sz="2200" b="1" dirty="0" err="1">
                <a:latin typeface="Kruti Dev 010" pitchFamily="2" charset="0"/>
              </a:rPr>
              <a:t>fodkl</a:t>
            </a:r>
            <a:endParaRPr lang="en-US" sz="2200" b="1" dirty="0" smtClean="0">
              <a:latin typeface="Kruti Dev 010" pitchFamily="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156490" y="4567981"/>
            <a:ext cx="2614964" cy="731520"/>
          </a:xfrm>
          <a:prstGeom prst="roundRect">
            <a:avLst/>
          </a:prstGeom>
          <a:solidFill>
            <a:srgbClr val="008445"/>
          </a:solidFill>
          <a:ln>
            <a:noFill/>
          </a:ln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156490" y="4729136"/>
            <a:ext cx="26149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200" b="1" dirty="0" err="1" smtClean="0">
                <a:solidFill>
                  <a:schemeClr val="bg1"/>
                </a:solidFill>
                <a:latin typeface="Kruti Dev 010" pitchFamily="2" charset="0"/>
              </a:rPr>
              <a:t>lgHkkfxrk</a:t>
            </a:r>
            <a:endParaRPr lang="en-US" sz="2200" b="1" dirty="0" smtClean="0">
              <a:solidFill>
                <a:schemeClr val="bg1"/>
              </a:solidFill>
              <a:latin typeface="Kruti Dev 01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59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</TotalTime>
  <Words>6662</Words>
  <Application>Microsoft Office PowerPoint</Application>
  <PresentationFormat>On-screen Show (4:3)</PresentationFormat>
  <Paragraphs>379</Paragraphs>
  <Slides>70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8" baseType="lpstr">
      <vt:lpstr>Arial</vt:lpstr>
      <vt:lpstr>Calibri</vt:lpstr>
      <vt:lpstr>Kruti Dev 010</vt:lpstr>
      <vt:lpstr>Mangal</vt:lpstr>
      <vt:lpstr>MS Mincho</vt:lpstr>
      <vt:lpstr>Symbol</vt:lpstr>
      <vt:lpstr>Wingdings</vt:lpstr>
      <vt:lpstr>Office Theme</vt:lpstr>
      <vt:lpstr>PowerPoint Presentation</vt:lpstr>
      <vt:lpstr>cPps dh ifjHkk"kk</vt:lpstr>
      <vt:lpstr>ekWM~;wy ds mÌs’;</vt:lpstr>
      <vt:lpstr>l=&amp;1  cky vf/kdkj dh vo/kkj.kk vkSj vyx ls cky vf/kdkjksa dh vko’;drk </vt:lpstr>
      <vt:lpstr>PowerPoint Presentation</vt:lpstr>
      <vt:lpstr>cPpksa dks vyx vf/kdkjksa dh vko';drk D;ksa gS\</vt:lpstr>
      <vt:lpstr>PowerPoint Presentation</vt:lpstr>
      <vt:lpstr>PowerPoint Presentation</vt:lpstr>
      <vt:lpstr>PowerPoint Presentation</vt:lpstr>
      <vt:lpstr>cky vf/kdkj *t:jr vk/kkfjr* ls *vf/kdkj vk/kkfjr*</vt:lpstr>
      <vt:lpstr>cky vf/kdkjksa dk mYya?ku dSls fd;k tkrk gS</vt:lpstr>
      <vt:lpstr>PowerPoint Presentation</vt:lpstr>
      <vt:lpstr>PowerPoint Presentation</vt:lpstr>
      <vt:lpstr>PowerPoint Presentation</vt:lpstr>
      <vt:lpstr>cPpksa dks laj{k.k dh vko’;drk</vt:lpstr>
      <vt:lpstr>PowerPoint Presentation</vt:lpstr>
      <vt:lpstr>PowerPoint Presentation</vt:lpstr>
      <vt:lpstr>ns[kjs[k vkSj laj{k.k ds t:jrean cPpksa ij  ohfM;ks dk fyad</vt:lpstr>
      <vt:lpstr>dkuwu dk mYya?ku djus okyk cPpk ¼CCL½ ¼lsD’ku 13½%</vt:lpstr>
      <vt:lpstr>ns[kjs[k dk t:jrean cPpk ¼CNCP½ ¼lsD’ku 14½</vt:lpstr>
      <vt:lpstr>l= 3&amp; cky laj{k.k ds fy, dkuwuh &lt;kapk</vt:lpstr>
      <vt:lpstr>Hkkjr }kjk UNCRC dk leFkZu</vt:lpstr>
      <vt:lpstr>Hkkjr ds lafo/kku ds vuqlkj cPpksa dh j{kk ds fy, ekSfyd vf/kdkj vkSj funsZ'kd fl)kar</vt:lpstr>
      <vt:lpstr>Hkkjr ds lafo/kku ds vuqlkj cPpksa dh j{kk ds fy, ekSfyd vf/kdkj vkSj funsZ'kd fl)kar</vt:lpstr>
      <vt:lpstr>Hkkx 3-2&amp; Hkkjr esa cky laj{k.k dkuwu</vt:lpstr>
      <vt:lpstr>fd’kksj U;k; ¼cPpksa dh ns[kjs[k vkSj laj{k.k½ vf/kfu;e] 2015</vt:lpstr>
      <vt:lpstr>fd'kksj U;k; ¼cPpksa dh ns[kjs[k vkSj laj{k.k½ vf/kfu;e] 2015 ds mís';</vt:lpstr>
      <vt:lpstr>fd’kksj U;k; vf/kfu;e dh eq[; ckrsa</vt:lpstr>
      <vt:lpstr>2015 ds vf/kfu;e ds izeq[k rRo</vt:lpstr>
      <vt:lpstr>PowerPoint Presentation</vt:lpstr>
      <vt:lpstr>dkuwu dk mYya?ku djus okys cPpksa ds laca/k esa 2015 ds vf/kfu;e esa eq[; ckrsa</vt:lpstr>
      <vt:lpstr>PowerPoint Presentation</vt:lpstr>
      <vt:lpstr>PowerPoint Presentation</vt:lpstr>
      <vt:lpstr>fd’kksj U;k; vf/kfu;e] 2015% cPpksa dh ns[kjs[k vkSj laj{k.k ds lkekU; fl)kUr</vt:lpstr>
      <vt:lpstr>PowerPoint Presentation</vt:lpstr>
      <vt:lpstr>PowerPoint Presentation</vt:lpstr>
      <vt:lpstr>dkuwu dk mYya?ku djus okys cPpksa ls lacaf/kr ¶yks pkVZ</vt:lpstr>
      <vt:lpstr>PowerPoint Presentation</vt:lpstr>
      <vt:lpstr>PowerPoint Presentation</vt:lpstr>
      <vt:lpstr>PowerPoint Presentation</vt:lpstr>
      <vt:lpstr>cPpksa dh ns[kHkky vkSj laj{k.k dh vko';drk ¼CNCP½</vt:lpstr>
      <vt:lpstr>PowerPoint Presentation</vt:lpstr>
      <vt:lpstr>laLFkkxr ns[kHkky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l= 4&amp; efgyk ,oa cky fodkl ea=ky; ds rgr cky laj{k.k  lsok,a ;kstuk ¼vc&amp;lesfdr cky laj{k.k ;kstuk½</vt:lpstr>
      <vt:lpstr>PowerPoint Presentation</vt:lpstr>
      <vt:lpstr>vo;o</vt:lpstr>
      <vt:lpstr>iznk;xh dh :ijs[kk &amp; vkbZ-lh-ih-,l-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Quantum Clinical Trials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Base Module</dc:title>
  <dc:creator>Amar Nidhi</dc:creator>
  <cp:lastModifiedBy>TOONBOOM-1</cp:lastModifiedBy>
  <cp:revision>342</cp:revision>
  <cp:lastPrinted>2020-11-27T06:35:31Z</cp:lastPrinted>
  <dcterms:created xsi:type="dcterms:W3CDTF">2018-03-25T10:01:01Z</dcterms:created>
  <dcterms:modified xsi:type="dcterms:W3CDTF">2020-12-07T07:01:36Z</dcterms:modified>
</cp:coreProperties>
</file>