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256" r:id="rId2"/>
    <p:sldId id="287" r:id="rId3"/>
    <p:sldId id="326" r:id="rId4"/>
    <p:sldId id="327" r:id="rId5"/>
    <p:sldId id="328" r:id="rId6"/>
    <p:sldId id="291" r:id="rId7"/>
    <p:sldId id="293" r:id="rId8"/>
    <p:sldId id="294" r:id="rId9"/>
    <p:sldId id="297" r:id="rId10"/>
    <p:sldId id="325" r:id="rId11"/>
    <p:sldId id="324" r:id="rId12"/>
    <p:sldId id="306" r:id="rId13"/>
    <p:sldId id="310" r:id="rId14"/>
    <p:sldId id="329" r:id="rId15"/>
    <p:sldId id="330" r:id="rId16"/>
    <p:sldId id="331" r:id="rId17"/>
    <p:sldId id="332" r:id="rId18"/>
    <p:sldId id="333" r:id="rId19"/>
    <p:sldId id="334" r:id="rId20"/>
    <p:sldId id="335" r:id="rId21"/>
    <p:sldId id="336" r:id="rId22"/>
    <p:sldId id="337" r:id="rId23"/>
    <p:sldId id="338" r:id="rId24"/>
    <p:sldId id="339" r:id="rId25"/>
    <p:sldId id="340" r:id="rId26"/>
    <p:sldId id="341" r:id="rId27"/>
    <p:sldId id="343" r:id="rId28"/>
    <p:sldId id="373" r:id="rId29"/>
    <p:sldId id="344" r:id="rId30"/>
    <p:sldId id="345" r:id="rId31"/>
    <p:sldId id="258" r:id="rId32"/>
    <p:sldId id="346" r:id="rId33"/>
    <p:sldId id="347" r:id="rId34"/>
    <p:sldId id="348" r:id="rId35"/>
    <p:sldId id="349" r:id="rId36"/>
    <p:sldId id="350" r:id="rId37"/>
    <p:sldId id="351" r:id="rId38"/>
    <p:sldId id="352" r:id="rId39"/>
    <p:sldId id="353" r:id="rId40"/>
    <p:sldId id="354" r:id="rId41"/>
    <p:sldId id="355" r:id="rId42"/>
    <p:sldId id="356" r:id="rId43"/>
    <p:sldId id="357" r:id="rId44"/>
    <p:sldId id="358" r:id="rId45"/>
    <p:sldId id="359" r:id="rId46"/>
    <p:sldId id="268" r:id="rId47"/>
    <p:sldId id="283" r:id="rId48"/>
    <p:sldId id="271" r:id="rId49"/>
    <p:sldId id="360" r:id="rId50"/>
    <p:sldId id="361" r:id="rId51"/>
    <p:sldId id="362" r:id="rId52"/>
    <p:sldId id="363" r:id="rId53"/>
    <p:sldId id="364" r:id="rId54"/>
    <p:sldId id="366" r:id="rId55"/>
    <p:sldId id="367" r:id="rId56"/>
    <p:sldId id="368" r:id="rId57"/>
    <p:sldId id="278" r:id="rId58"/>
    <p:sldId id="320" r:id="rId59"/>
    <p:sldId id="275" r:id="rId60"/>
    <p:sldId id="276" r:id="rId61"/>
    <p:sldId id="277" r:id="rId62"/>
    <p:sldId id="369" r:id="rId63"/>
    <p:sldId id="370" r:id="rId64"/>
    <p:sldId id="371" r:id="rId65"/>
    <p:sldId id="372" r:id="rId66"/>
  </p:sldIdLst>
  <p:sldSz cx="9144000" cy="6858000" type="screen4x3"/>
  <p:notesSz cx="6811963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EE9A"/>
    <a:srgbClr val="E2A700"/>
    <a:srgbClr val="C89400"/>
    <a:srgbClr val="A47900"/>
    <a:srgbClr val="C08900"/>
    <a:srgbClr val="FDF5C3"/>
    <a:srgbClr val="960374"/>
    <a:srgbClr val="E0ECBC"/>
    <a:srgbClr val="FAE986"/>
    <a:srgbClr val="FFDE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34" autoAdjust="0"/>
  </p:normalViewPr>
  <p:slideViewPr>
    <p:cSldViewPr snapToGrid="0" snapToObjects="1">
      <p:cViewPr varScale="1">
        <p:scale>
          <a:sx n="70" d="100"/>
          <a:sy n="70" d="100"/>
        </p:scale>
        <p:origin x="1482" y="72"/>
      </p:cViewPr>
      <p:guideLst>
        <p:guide orient="horz" pos="2160"/>
        <p:guide pos="2880"/>
      </p:guideLst>
    </p:cSldViewPr>
  </p:slideViewPr>
  <p:notesTextViewPr>
    <p:cViewPr>
      <p:scale>
        <a:sx n="50" d="100"/>
        <a:sy n="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9213" y="0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CC4D0-ED64-4204-9FBC-65987386311B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9213" y="9444038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EEABCD-94B1-42AF-A711-2BE22DF102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6874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8536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3FFFDE-2220-4854-AA6A-AC9B1364DC60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9988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197" y="4784835"/>
            <a:ext cx="544957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8536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81311C-B3C3-4230-B508-F7251C42B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883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7320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7796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8468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9845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4574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5751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8308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2519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9554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4768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0400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The word group is replaced</a:t>
            </a:r>
            <a:r>
              <a:rPr lang="en-US" b="1" baseline="0" dirty="0" smtClean="0">
                <a:solidFill>
                  <a:srgbClr val="FF0000"/>
                </a:solidFill>
              </a:rPr>
              <a:t> by </a:t>
            </a:r>
            <a:r>
              <a:rPr lang="en-US" b="1" baseline="0" dirty="0" err="1" smtClean="0">
                <a:solidFill>
                  <a:srgbClr val="FF0000"/>
                </a:solidFill>
              </a:rPr>
              <a:t>dcpu</a:t>
            </a:r>
            <a:r>
              <a:rPr lang="en-US" b="1" baseline="0" dirty="0" smtClean="0">
                <a:solidFill>
                  <a:srgbClr val="FF0000"/>
                </a:solidFill>
              </a:rPr>
              <a:t> in </a:t>
            </a:r>
            <a:r>
              <a:rPr lang="en-US" b="1" baseline="0" dirty="0" err="1" smtClean="0">
                <a:solidFill>
                  <a:srgbClr val="FF0000"/>
                </a:solidFill>
              </a:rPr>
              <a:t>guj</a:t>
            </a:r>
            <a:r>
              <a:rPr lang="en-US" b="1" baseline="0" dirty="0" smtClean="0">
                <a:solidFill>
                  <a:srgbClr val="FF0000"/>
                </a:solidFill>
              </a:rPr>
              <a:t>. Ppt.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3712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192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0429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8572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1638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2372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4578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55954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13351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44748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163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4410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26133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09821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41057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3756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92057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20303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66079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92194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70759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3048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58747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b="1" dirty="0" smtClean="0"/>
              <a:t>Illustration to be replaced with</a:t>
            </a:r>
            <a:r>
              <a:rPr lang="en-IN" b="1" baseline="0" dirty="0" smtClean="0"/>
              <a:t> One made in Introduction to child rights module</a:t>
            </a:r>
          </a:p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54284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876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7362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760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4030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5564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1311C-B3C3-4230-B508-F7251C42BD9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788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1756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1586754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</p:spTree>
    <p:extLst>
      <p:ext uri="{BB962C8B-B14F-4D97-AF65-F5344CB8AC3E}">
        <p14:creationId xmlns:p14="http://schemas.microsoft.com/office/powerpoint/2010/main" val="16700830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904166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</p:spTree>
    <p:extLst>
      <p:ext uri="{BB962C8B-B14F-4D97-AF65-F5344CB8AC3E}">
        <p14:creationId xmlns:p14="http://schemas.microsoft.com/office/powerpoint/2010/main" val="885442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3BF67F-D136-4E46-8350-3BF0FA7AC1A4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C46CC-F843-8B45-A1E6-4377C5D43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380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6495"/>
            <a:ext cx="9144000" cy="6857999"/>
          </a:xfrm>
          <a:prstGeom prst="rect">
            <a:avLst/>
          </a:prstGeom>
          <a:solidFill>
            <a:srgbClr val="FFC20E"/>
          </a:solidFill>
          <a:ln>
            <a:solidFill>
              <a:srgbClr val="961E7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112155"/>
            <a:ext cx="7772400" cy="1470025"/>
          </a:xfrm>
        </p:spPr>
        <p:txBody>
          <a:bodyPr>
            <a:normAutofit/>
          </a:bodyPr>
          <a:lstStyle/>
          <a:p>
            <a:r>
              <a:rPr lang="en-US" sz="6000" b="1" dirty="0" err="1" smtClean="0">
                <a:latin typeface="Kruti Dev 010" pitchFamily="2" charset="0"/>
              </a:rPr>
              <a:t>ftyk</a:t>
            </a:r>
            <a:r>
              <a:rPr lang="en-US" sz="6000" b="1" dirty="0" smtClean="0">
                <a:latin typeface="Kruti Dev 010" pitchFamily="2" charset="0"/>
              </a:rPr>
              <a:t> </a:t>
            </a:r>
            <a:r>
              <a:rPr lang="en-US" sz="6000" b="1" dirty="0" err="1" smtClean="0">
                <a:latin typeface="Kruti Dev 010" pitchFamily="2" charset="0"/>
              </a:rPr>
              <a:t>cky</a:t>
            </a:r>
            <a:r>
              <a:rPr lang="en-US" sz="6000" b="1" dirty="0" smtClean="0">
                <a:latin typeface="Kruti Dev 010" pitchFamily="2" charset="0"/>
              </a:rPr>
              <a:t> </a:t>
            </a:r>
            <a:r>
              <a:rPr lang="en-US" sz="6000" b="1" dirty="0" err="1" smtClean="0">
                <a:latin typeface="Kruti Dev 010" pitchFamily="2" charset="0"/>
              </a:rPr>
              <a:t>laj</a:t>
            </a:r>
            <a:r>
              <a:rPr lang="en-US" sz="6000" b="1" dirty="0" smtClean="0">
                <a:latin typeface="Kruti Dev 010" pitchFamily="2" charset="0"/>
              </a:rPr>
              <a:t>{</a:t>
            </a:r>
            <a:r>
              <a:rPr lang="en-US" sz="6000" b="1" dirty="0" err="1" smtClean="0">
                <a:latin typeface="Kruti Dev 010" pitchFamily="2" charset="0"/>
              </a:rPr>
              <a:t>k.k</a:t>
            </a:r>
            <a:r>
              <a:rPr lang="en-US" sz="6000" b="1" dirty="0" smtClean="0">
                <a:latin typeface="Kruti Dev 010" pitchFamily="2" charset="0"/>
              </a:rPr>
              <a:t> </a:t>
            </a:r>
            <a:r>
              <a:rPr lang="en-US" sz="6000" b="1" dirty="0" err="1" smtClean="0">
                <a:latin typeface="Kruti Dev 010" pitchFamily="2" charset="0"/>
              </a:rPr>
              <a:t>bdkbZ</a:t>
            </a:r>
            <a:endParaRPr lang="en-US" sz="6000" b="1" dirty="0"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247" y="1613121"/>
            <a:ext cx="5453557" cy="4842414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0" y="6006641"/>
            <a:ext cx="9144000" cy="851359"/>
            <a:chOff x="0" y="6006640"/>
            <a:chExt cx="9144000" cy="851359"/>
          </a:xfrm>
        </p:grpSpPr>
        <p:sp>
          <p:nvSpPr>
            <p:cNvPr id="7" name="Rectangle 6"/>
            <p:cNvSpPr/>
            <p:nvPr/>
          </p:nvSpPr>
          <p:spPr>
            <a:xfrm>
              <a:off x="0" y="6006640"/>
              <a:ext cx="9144000" cy="8513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/>
            <a:srcRect l="54038" t="81472" r="19718" b="10118"/>
            <a:stretch/>
          </p:blipFill>
          <p:spPr>
            <a:xfrm>
              <a:off x="3164114" y="6178730"/>
              <a:ext cx="3048000" cy="5515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945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138378"/>
            <a:ext cx="9144000" cy="61636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>
                <a:latin typeface="Kruti Dev 010" pitchFamily="2" charset="0"/>
              </a:rPr>
              <a:t>vkadM+as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dk</a:t>
            </a:r>
            <a:r>
              <a:rPr lang="en-US" sz="4000" b="1" dirty="0">
                <a:latin typeface="Kruti Dev 010" pitchFamily="2" charset="0"/>
              </a:rPr>
              <a:t> j[</a:t>
            </a:r>
            <a:r>
              <a:rPr lang="en-US" sz="4000" b="1" dirty="0" err="1">
                <a:latin typeface="Kruti Dev 010" pitchFamily="2" charset="0"/>
              </a:rPr>
              <a:t>kj</a:t>
            </a:r>
            <a:r>
              <a:rPr lang="en-US" sz="4000" b="1" dirty="0">
                <a:latin typeface="Kruti Dev 010" pitchFamily="2" charset="0"/>
              </a:rPr>
              <a:t>[</a:t>
            </a:r>
            <a:r>
              <a:rPr lang="en-US" sz="4000" b="1" dirty="0" err="1">
                <a:latin typeface="Kruti Dev 010" pitchFamily="2" charset="0"/>
              </a:rPr>
              <a:t>kko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36331" y="1371593"/>
            <a:ext cx="2038991" cy="149087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  <a:latin typeface="Kruti Dev 010" pitchFamily="2" charset="0"/>
              </a:rPr>
              <a:t>fpfdRlk</a:t>
            </a:r>
            <a:r>
              <a:rPr lang="en-US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Kruti Dev 010" pitchFamily="2" charset="0"/>
              </a:rPr>
              <a:t>vkSj</a:t>
            </a:r>
            <a:r>
              <a:rPr lang="en-US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Kruti Dev 010" pitchFamily="2" charset="0"/>
              </a:rPr>
              <a:t>ijke'kZ</a:t>
            </a:r>
            <a:r>
              <a:rPr lang="en-US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Kruti Dev 010" pitchFamily="2" charset="0"/>
              </a:rPr>
              <a:t>dsUnz</a:t>
            </a:r>
            <a:endParaRPr lang="en-US" b="1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464676" y="1361083"/>
            <a:ext cx="2038991" cy="149087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latin typeface="Kruti Dev 010" pitchFamily="2" charset="0"/>
              </a:rPr>
              <a:t>u'kk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 err="1" smtClean="0">
                <a:latin typeface="Kruti Dev 010" pitchFamily="2" charset="0"/>
              </a:rPr>
              <a:t>eqfä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Kruti Dev 010" pitchFamily="2" charset="0"/>
              </a:rPr>
              <a:t>dsUnz</a:t>
            </a:r>
            <a:endParaRPr lang="en-US" b="1" dirty="0">
              <a:latin typeface="Kruti Dev 010" pitchFamily="2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593021" y="1340061"/>
            <a:ext cx="2038991" cy="149087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latin typeface="Kruti Dev 010" pitchFamily="2" charset="0"/>
              </a:rPr>
              <a:t>vLirky</a:t>
            </a:r>
            <a:endParaRPr lang="en-US" b="1" dirty="0">
              <a:latin typeface="Kruti Dev 010" pitchFamily="2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721366" y="1350572"/>
            <a:ext cx="2038991" cy="149087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latin typeface="Kruti Dev 010" pitchFamily="2" charset="0"/>
              </a:rPr>
              <a:t>çn'kZudkjh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dyk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tSlh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euksjatd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 smtClean="0">
                <a:latin typeface="Kruti Dev 010" pitchFamily="2" charset="0"/>
              </a:rPr>
              <a:t>lqfo</a:t>
            </a:r>
            <a:r>
              <a:rPr lang="en-US" b="1" dirty="0" smtClean="0">
                <a:latin typeface="Kruti Dev 010" pitchFamily="2" charset="0"/>
              </a:rPr>
              <a:t>/</a:t>
            </a:r>
            <a:r>
              <a:rPr lang="en-US" b="1" dirty="0" err="1" smtClean="0">
                <a:latin typeface="Kruti Dev 010" pitchFamily="2" charset="0"/>
              </a:rPr>
              <a:t>kk,a</a:t>
            </a:r>
            <a:endParaRPr lang="en-US" b="1" dirty="0">
              <a:latin typeface="Kruti Dev 010" pitchFamily="2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1365045" y="3069024"/>
            <a:ext cx="2038991" cy="149087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latin typeface="Kruti Dev 010" pitchFamily="2" charset="0"/>
              </a:rPr>
              <a:t>vksiu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 err="1" smtClean="0">
                <a:latin typeface="Kruti Dev 010" pitchFamily="2" charset="0"/>
              </a:rPr>
              <a:t>Ldwy</a:t>
            </a:r>
            <a:r>
              <a:rPr lang="en-US" b="1" dirty="0" smtClean="0">
                <a:latin typeface="Kruti Dev 010" pitchFamily="2" charset="0"/>
              </a:rPr>
              <a:t> </a:t>
            </a:r>
            <a:endParaRPr lang="en-US" b="1" dirty="0">
              <a:latin typeface="Kruti Dev 010" pitchFamily="2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493390" y="3069023"/>
            <a:ext cx="2038991" cy="149087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latin typeface="Kruti Dev 010" pitchFamily="2" charset="0"/>
              </a:rPr>
              <a:t>f'k</a:t>
            </a:r>
            <a:r>
              <a:rPr lang="en-US" b="1" dirty="0">
                <a:latin typeface="Kruti Dev 010" pitchFamily="2" charset="0"/>
              </a:rPr>
              <a:t>{</a:t>
            </a:r>
            <a:r>
              <a:rPr lang="en-US" b="1" dirty="0" err="1">
                <a:latin typeface="Kruti Dev 010" pitchFamily="2" charset="0"/>
              </a:rPr>
              <a:t>kk</a:t>
            </a:r>
            <a:r>
              <a:rPr lang="en-US" b="1" dirty="0">
                <a:latin typeface="Kruti Dev 010" pitchFamily="2" charset="0"/>
              </a:rPr>
              <a:t> dh </a:t>
            </a:r>
            <a:r>
              <a:rPr lang="en-US" b="1" dirty="0" err="1">
                <a:latin typeface="Kruti Dev 010" pitchFamily="2" charset="0"/>
              </a:rPr>
              <a:t>lqfo</a:t>
            </a:r>
            <a:r>
              <a:rPr lang="en-US" b="1" dirty="0">
                <a:latin typeface="Kruti Dev 010" pitchFamily="2" charset="0"/>
              </a:rPr>
              <a:t>/</a:t>
            </a:r>
            <a:r>
              <a:rPr lang="en-US" b="1" dirty="0" err="1">
                <a:latin typeface="Kruti Dev 010" pitchFamily="2" charset="0"/>
              </a:rPr>
              <a:t>kk</a:t>
            </a:r>
            <a:endParaRPr lang="en-US" b="1" dirty="0">
              <a:latin typeface="Kruti Dev 010" pitchFamily="2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621735" y="3037492"/>
            <a:ext cx="2038991" cy="149087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latin typeface="Kruti Dev 010" pitchFamily="2" charset="0"/>
              </a:rPr>
              <a:t>dkS’ky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vkSj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O;kolkf;d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çf'k</a:t>
            </a:r>
            <a:r>
              <a:rPr lang="en-US" b="1" dirty="0">
                <a:latin typeface="Kruti Dev 010" pitchFamily="2" charset="0"/>
              </a:rPr>
              <a:t>{</a:t>
            </a:r>
            <a:r>
              <a:rPr lang="en-US" b="1" dirty="0" err="1">
                <a:latin typeface="Kruti Dev 010" pitchFamily="2" charset="0"/>
              </a:rPr>
              <a:t>k.k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dk;ZØe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 smtClean="0">
                <a:latin typeface="Kruti Dev 010" pitchFamily="2" charset="0"/>
              </a:rPr>
              <a:t>rFkk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Kruti Dev 010" pitchFamily="2" charset="0"/>
              </a:rPr>
              <a:t>dsUnz</a:t>
            </a:r>
            <a:endParaRPr lang="en-US" b="1" dirty="0">
              <a:latin typeface="Kruti Dev 010" pitchFamily="2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1592325" y="4750689"/>
            <a:ext cx="2932391" cy="149087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latin typeface="Kruti Dev 010" pitchFamily="2" charset="0"/>
              </a:rPr>
              <a:t>ftyk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Lrj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ij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fo'ks"k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vko</a:t>
            </a:r>
            <a:r>
              <a:rPr lang="en-US" b="1" dirty="0">
                <a:latin typeface="Kruti Dev 010" pitchFamily="2" charset="0"/>
              </a:rPr>
              <a:t>';</a:t>
            </a:r>
            <a:r>
              <a:rPr lang="en-US" b="1" dirty="0" err="1">
                <a:latin typeface="Kruti Dev 010" pitchFamily="2" charset="0"/>
              </a:rPr>
              <a:t>drkvksa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okys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cPpksa</a:t>
            </a:r>
            <a:r>
              <a:rPr lang="en-US" b="1" dirty="0">
                <a:latin typeface="Kruti Dev 010" pitchFamily="2" charset="0"/>
              </a:rPr>
              <a:t> ds </a:t>
            </a:r>
            <a:r>
              <a:rPr lang="en-US" b="1" dirty="0" err="1">
                <a:latin typeface="Kruti Dev 010" pitchFamily="2" charset="0"/>
              </a:rPr>
              <a:t>fy</a:t>
            </a:r>
            <a:r>
              <a:rPr lang="en-US" b="1" dirty="0">
                <a:latin typeface="Kruti Dev 010" pitchFamily="2" charset="0"/>
              </a:rPr>
              <a:t>, </a:t>
            </a:r>
            <a:r>
              <a:rPr lang="en-US" b="1" dirty="0" err="1">
                <a:latin typeface="Kruti Dev 010" pitchFamily="2" charset="0"/>
              </a:rPr>
              <a:t>yfyr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dyk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vkSj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lqfo</a:t>
            </a:r>
            <a:r>
              <a:rPr lang="en-US" b="1" dirty="0">
                <a:latin typeface="Kruti Dev 010" pitchFamily="2" charset="0"/>
              </a:rPr>
              <a:t>/</a:t>
            </a:r>
            <a:r>
              <a:rPr lang="en-US" b="1" dirty="0" err="1">
                <a:latin typeface="Kruti Dev 010" pitchFamily="2" charset="0"/>
              </a:rPr>
              <a:t>kk,a</a:t>
            </a:r>
            <a:r>
              <a:rPr lang="en-US" b="1" dirty="0">
                <a:latin typeface="Kruti Dev 010" pitchFamily="2" charset="0"/>
              </a:rPr>
              <a:t> 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4640306" y="4719157"/>
            <a:ext cx="2921855" cy="149087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latin typeface="Kruti Dev 010" pitchFamily="2" charset="0"/>
              </a:rPr>
              <a:t>cPpksa</a:t>
            </a:r>
            <a:r>
              <a:rPr lang="en-US" b="1" dirty="0">
                <a:latin typeface="Kruti Dev 010" pitchFamily="2" charset="0"/>
              </a:rPr>
              <a:t> ds </a:t>
            </a:r>
            <a:r>
              <a:rPr lang="en-US" b="1" dirty="0" err="1">
                <a:latin typeface="Kruti Dev 010" pitchFamily="2" charset="0"/>
              </a:rPr>
              <a:t>dksVZ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vkSj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jkT</a:t>
            </a:r>
            <a:r>
              <a:rPr lang="en-US" b="1" dirty="0">
                <a:latin typeface="Kruti Dev 010" pitchFamily="2" charset="0"/>
              </a:rPr>
              <a:t>; </a:t>
            </a:r>
            <a:r>
              <a:rPr lang="en-US" b="1" dirty="0" err="1">
                <a:latin typeface="Kruti Dev 010" pitchFamily="2" charset="0"/>
              </a:rPr>
              <a:t>cky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izf'k</a:t>
            </a:r>
            <a:r>
              <a:rPr lang="en-US" b="1" dirty="0">
                <a:latin typeface="Kruti Dev 010" pitchFamily="2" charset="0"/>
              </a:rPr>
              <a:t>{</a:t>
            </a:r>
            <a:r>
              <a:rPr lang="en-US" b="1" dirty="0" err="1">
                <a:latin typeface="Kruti Dev 010" pitchFamily="2" charset="0"/>
              </a:rPr>
              <a:t>k.k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lkslkbVh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çf'k</a:t>
            </a:r>
            <a:r>
              <a:rPr lang="en-US" b="1" dirty="0">
                <a:latin typeface="Kruti Dev 010" pitchFamily="2" charset="0"/>
              </a:rPr>
              <a:t>{</a:t>
            </a:r>
            <a:r>
              <a:rPr lang="en-US" b="1" dirty="0" err="1">
                <a:latin typeface="Kruti Dev 010" pitchFamily="2" charset="0"/>
              </a:rPr>
              <a:t>k.k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dk;ZØe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 smtClean="0">
                <a:latin typeface="Kruti Dev 010" pitchFamily="2" charset="0"/>
              </a:rPr>
              <a:t>vkSj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Kruti Dev 010" pitchFamily="2" charset="0"/>
              </a:rPr>
              <a:t>dsUnz</a:t>
            </a:r>
            <a:endParaRPr lang="en-US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01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138378"/>
            <a:ext cx="9144000" cy="61636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 smtClean="0">
                <a:latin typeface="Kruti Dev 010" pitchFamily="2" charset="0"/>
              </a:rPr>
              <a:t>vkadM+as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dk</a:t>
            </a:r>
            <a:r>
              <a:rPr lang="en-US" sz="4000" b="1" dirty="0" smtClean="0">
                <a:latin typeface="Kruti Dev 010" pitchFamily="2" charset="0"/>
              </a:rPr>
              <a:t> j[</a:t>
            </a:r>
            <a:r>
              <a:rPr lang="en-US" sz="4000" b="1" dirty="0" err="1" smtClean="0">
                <a:latin typeface="Kruti Dev 010" pitchFamily="2" charset="0"/>
              </a:rPr>
              <a:t>kj</a:t>
            </a:r>
            <a:r>
              <a:rPr lang="en-US" sz="4000" b="1" dirty="0" smtClean="0">
                <a:latin typeface="Kruti Dev 010" pitchFamily="2" charset="0"/>
              </a:rPr>
              <a:t>[</a:t>
            </a:r>
            <a:r>
              <a:rPr lang="en-US" sz="4000" b="1" dirty="0" err="1" smtClean="0">
                <a:latin typeface="Kruti Dev 010" pitchFamily="2" charset="0"/>
              </a:rPr>
              <a:t>kko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345816" y="1355827"/>
            <a:ext cx="2038991" cy="14908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latin typeface="Kruti Dev 010" pitchFamily="2" charset="0"/>
              </a:rPr>
              <a:t>fo'ks"k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f'k</a:t>
            </a:r>
            <a:r>
              <a:rPr lang="en-US" b="1" dirty="0">
                <a:latin typeface="Kruti Dev 010" pitchFamily="2" charset="0"/>
              </a:rPr>
              <a:t>{</a:t>
            </a:r>
            <a:r>
              <a:rPr lang="en-US" b="1" dirty="0" err="1">
                <a:latin typeface="Kruti Dev 010" pitchFamily="2" charset="0"/>
              </a:rPr>
              <a:t>kd</a:t>
            </a:r>
            <a:endParaRPr lang="en-US" b="1" dirty="0">
              <a:latin typeface="Kruti Dev 010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552745" y="1355827"/>
            <a:ext cx="2038991" cy="14908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latin typeface="Kruti Dev 010" pitchFamily="2" charset="0"/>
              </a:rPr>
              <a:t>ekufld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LokLF</a:t>
            </a:r>
            <a:r>
              <a:rPr lang="en-US" b="1" dirty="0">
                <a:latin typeface="Kruti Dev 010" pitchFamily="2" charset="0"/>
              </a:rPr>
              <a:t>; </a:t>
            </a:r>
            <a:r>
              <a:rPr lang="en-US" b="1" dirty="0" err="1">
                <a:latin typeface="Kruti Dev 010" pitchFamily="2" charset="0"/>
              </a:rPr>
              <a:t>fo'ks"kK</a:t>
            </a:r>
            <a:endParaRPr lang="en-US" b="1" dirty="0">
              <a:latin typeface="Kruti Dev 010" pitchFamily="2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759675" y="1355827"/>
            <a:ext cx="2038991" cy="14908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latin typeface="Kruti Dev 010" pitchFamily="2" charset="0"/>
              </a:rPr>
              <a:t>vuqoknd</a:t>
            </a:r>
            <a:endParaRPr lang="en-US" b="1" dirty="0">
              <a:latin typeface="Kruti Dev 010" pitchFamily="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552745" y="4703391"/>
            <a:ext cx="2038991" cy="14908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latin typeface="Kruti Dev 010" pitchFamily="2" charset="0"/>
              </a:rPr>
              <a:t>baVjçsVj</a:t>
            </a:r>
            <a:endParaRPr lang="en-US" b="1" dirty="0">
              <a:latin typeface="Kruti Dev 010" pitchFamily="2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345817" y="3029609"/>
            <a:ext cx="2038991" cy="14908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latin typeface="Kruti Dev 010" pitchFamily="2" charset="0"/>
              </a:rPr>
              <a:t>ijke’kZnkrk</a:t>
            </a:r>
            <a:endParaRPr lang="en-US" b="1" dirty="0">
              <a:latin typeface="Kruti Dev 010" pitchFamily="2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552745" y="3029609"/>
            <a:ext cx="2038991" cy="14908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latin typeface="Kruti Dev 010" pitchFamily="2" charset="0"/>
              </a:rPr>
              <a:t>euksoSKkfud</a:t>
            </a:r>
            <a:r>
              <a:rPr lang="en-US" b="1" dirty="0">
                <a:latin typeface="Kruti Dev 010" pitchFamily="2" charset="0"/>
              </a:rPr>
              <a:t> ;k </a:t>
            </a:r>
            <a:r>
              <a:rPr lang="en-US" b="1" dirty="0" err="1">
                <a:latin typeface="Kruti Dev 010" pitchFamily="2" charset="0"/>
              </a:rPr>
              <a:t>euksoSKkfud</a:t>
            </a:r>
            <a:r>
              <a:rPr lang="en-US" b="1" dirty="0" smtClean="0">
                <a:latin typeface="Kruti Dev 010" pitchFamily="2" charset="0"/>
              </a:rPr>
              <a:t>&amp; </a:t>
            </a:r>
            <a:r>
              <a:rPr lang="en-US" b="1" dirty="0" err="1" smtClean="0">
                <a:latin typeface="Kruti Dev 010" pitchFamily="2" charset="0"/>
              </a:rPr>
              <a:t>lkekftd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dk;ZdrkZ</a:t>
            </a:r>
            <a:endParaRPr lang="en-US" b="1" dirty="0">
              <a:latin typeface="Kruti Dev 010" pitchFamily="2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759675" y="3029609"/>
            <a:ext cx="2038991" cy="14908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latin typeface="Kruti Dev 010" pitchFamily="2" charset="0"/>
              </a:rPr>
              <a:t>cky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 err="1" smtClean="0">
                <a:latin typeface="Kruti Dev 010" pitchFamily="2" charset="0"/>
              </a:rPr>
              <a:t>dY;k.k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 err="1" smtClean="0">
                <a:latin typeface="Kruti Dev 010" pitchFamily="2" charset="0"/>
              </a:rPr>
              <a:t>lfefr</a:t>
            </a:r>
            <a:r>
              <a:rPr lang="en-US" b="1" dirty="0" smtClean="0">
                <a:latin typeface="Kruti Dev 010" pitchFamily="2" charset="0"/>
              </a:rPr>
              <a:t> </a:t>
            </a:r>
            <a:endParaRPr lang="en-US" b="1" dirty="0">
              <a:latin typeface="Kruti Dev 010" pitchFamily="2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345817" y="4703391"/>
            <a:ext cx="2038991" cy="14908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latin typeface="Kruti Dev 010" pitchFamily="2" charset="0"/>
              </a:rPr>
              <a:t>cPpksa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dk</a:t>
            </a:r>
            <a:r>
              <a:rPr lang="en-US" b="1" dirty="0">
                <a:latin typeface="Kruti Dev 010" pitchFamily="2" charset="0"/>
              </a:rPr>
              <a:t> </a:t>
            </a:r>
            <a:r>
              <a:rPr lang="en-US" b="1" dirty="0" err="1">
                <a:latin typeface="Kruti Dev 010" pitchFamily="2" charset="0"/>
              </a:rPr>
              <a:t>U;k;ky</a:t>
            </a:r>
            <a:r>
              <a:rPr lang="en-US" b="1" dirty="0">
                <a:latin typeface="Kruti Dev 010" pitchFamily="2" charset="0"/>
              </a:rPr>
              <a:t>;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59675" y="4703391"/>
            <a:ext cx="2038991" cy="14908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latin typeface="Kruti Dev 010" pitchFamily="2" charset="0"/>
              </a:rPr>
              <a:t>jkT</a:t>
            </a:r>
            <a:r>
              <a:rPr lang="en-US" b="1" dirty="0" smtClean="0">
                <a:latin typeface="Kruti Dev 010" pitchFamily="2" charset="0"/>
              </a:rPr>
              <a:t>; </a:t>
            </a:r>
            <a:r>
              <a:rPr lang="en-US" b="1" dirty="0" err="1" smtClean="0">
                <a:latin typeface="Kruti Dev 010" pitchFamily="2" charset="0"/>
              </a:rPr>
              <a:t>cky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 err="1" smtClean="0">
                <a:latin typeface="Kruti Dev 010" pitchFamily="2" charset="0"/>
              </a:rPr>
              <a:t>laj</a:t>
            </a:r>
            <a:r>
              <a:rPr lang="en-US" b="1" dirty="0" smtClean="0">
                <a:latin typeface="Kruti Dev 010" pitchFamily="2" charset="0"/>
              </a:rPr>
              <a:t>{</a:t>
            </a:r>
            <a:r>
              <a:rPr lang="en-US" b="1" dirty="0" err="1" smtClean="0">
                <a:latin typeface="Kruti Dev 010" pitchFamily="2" charset="0"/>
              </a:rPr>
              <a:t>k.k</a:t>
            </a:r>
            <a:r>
              <a:rPr lang="en-US" b="1" dirty="0" smtClean="0">
                <a:latin typeface="Kruti Dev 010" pitchFamily="2" charset="0"/>
              </a:rPr>
              <a:t> </a:t>
            </a:r>
            <a:r>
              <a:rPr lang="en-US" b="1" dirty="0" err="1" smtClean="0">
                <a:latin typeface="Kruti Dev 010" pitchFamily="2" charset="0"/>
              </a:rPr>
              <a:t>lkslkbVh</a:t>
            </a:r>
            <a:endParaRPr lang="en-US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965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92304"/>
            <a:ext cx="9144000" cy="49908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>
                <a:latin typeface="Kruti Dev 010" pitchFamily="2" charset="0"/>
              </a:rPr>
              <a:t>fuxjkuh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vkSj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i;Zos</a:t>
            </a:r>
            <a:r>
              <a:rPr lang="en-US" sz="4000" b="1" dirty="0">
                <a:latin typeface="Kruti Dev 010" pitchFamily="2" charset="0"/>
              </a:rPr>
              <a:t>{</a:t>
            </a:r>
            <a:r>
              <a:rPr lang="en-US" sz="4000" b="1" dirty="0" err="1">
                <a:latin typeface="Kruti Dev 010" pitchFamily="2" charset="0"/>
              </a:rPr>
              <a:t>k.k</a:t>
            </a:r>
            <a:endParaRPr lang="en-US" sz="4000" dirty="0">
              <a:latin typeface="Kruti Dev 010" pitchFamily="2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167706" y="2071195"/>
            <a:ext cx="3209597" cy="26959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latin typeface="Kruti Dev 010" pitchFamily="2" charset="0"/>
              </a:rPr>
              <a:t>ftys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esa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 smtClean="0">
                <a:latin typeface="Kruti Dev 010" pitchFamily="2" charset="0"/>
              </a:rPr>
              <a:t>vkbZ</a:t>
            </a:r>
            <a:r>
              <a:rPr lang="en-US" sz="2400" b="1" dirty="0" smtClean="0">
                <a:latin typeface="Kruti Dev 010" pitchFamily="2" charset="0"/>
              </a:rPr>
              <a:t>-</a:t>
            </a:r>
            <a:r>
              <a:rPr lang="en-US" sz="2400" b="1" dirty="0" err="1" smtClean="0">
                <a:latin typeface="Kruti Dev 010" pitchFamily="2" charset="0"/>
              </a:rPr>
              <a:t>lh</a:t>
            </a:r>
            <a:r>
              <a:rPr lang="en-US" sz="2400" b="1" dirty="0" smtClean="0">
                <a:latin typeface="Kruti Dev 010" pitchFamily="2" charset="0"/>
              </a:rPr>
              <a:t>-</a:t>
            </a:r>
            <a:r>
              <a:rPr lang="en-US" sz="2400" b="1" dirty="0" err="1" smtClean="0">
                <a:latin typeface="Kruti Dev 010" pitchFamily="2" charset="0"/>
              </a:rPr>
              <a:t>ih</a:t>
            </a:r>
            <a:r>
              <a:rPr lang="en-US" sz="2400" b="1" dirty="0" smtClean="0">
                <a:latin typeface="Kruti Dev 010" pitchFamily="2" charset="0"/>
              </a:rPr>
              <a:t>-,l- </a:t>
            </a:r>
            <a:r>
              <a:rPr lang="en-US" sz="2400" b="1" dirty="0">
                <a:latin typeface="Kruti Dev 010" pitchFamily="2" charset="0"/>
              </a:rPr>
              <a:t>dh </a:t>
            </a:r>
            <a:r>
              <a:rPr lang="en-US" sz="2400" b="1" dirty="0" err="1">
                <a:latin typeface="Kruti Dev 010" pitchFamily="2" charset="0"/>
              </a:rPr>
              <a:t>çHkkoh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fuxjkuh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vkSj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i;Zos</a:t>
            </a:r>
            <a:r>
              <a:rPr lang="en-US" sz="2400" b="1" dirty="0">
                <a:latin typeface="Kruti Dev 010" pitchFamily="2" charset="0"/>
              </a:rPr>
              <a:t>{</a:t>
            </a:r>
            <a:r>
              <a:rPr lang="en-US" sz="2400" b="1" dirty="0" err="1">
                <a:latin typeface="Kruti Dev 010" pitchFamily="2" charset="0"/>
              </a:rPr>
              <a:t>k.k</a:t>
            </a:r>
            <a:r>
              <a:rPr lang="en-US" sz="2400" b="1" dirty="0">
                <a:latin typeface="Kruti Dev 010" pitchFamily="2" charset="0"/>
              </a:rPr>
              <a:t> ds </a:t>
            </a:r>
            <a:r>
              <a:rPr lang="en-US" sz="2400" b="1" dirty="0" err="1">
                <a:latin typeface="Kruti Dev 010" pitchFamily="2" charset="0"/>
              </a:rPr>
              <a:t>fy</a:t>
            </a:r>
            <a:r>
              <a:rPr lang="en-US" sz="2400" b="1" dirty="0">
                <a:latin typeface="Kruti Dev 010" pitchFamily="2" charset="0"/>
              </a:rPr>
              <a:t>, </a:t>
            </a:r>
            <a:r>
              <a:rPr lang="en-US" sz="2400" b="1" dirty="0" err="1">
                <a:latin typeface="Kruti Dev 010" pitchFamily="2" charset="0"/>
              </a:rPr>
              <a:t>iSjkehVj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vkSj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midj.k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fodflr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djuk</a:t>
            </a:r>
            <a:endParaRPr lang="en-US" sz="2400" b="1" dirty="0">
              <a:latin typeface="Kruti Dev 010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753303" y="2071195"/>
            <a:ext cx="3209597" cy="269590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latin typeface="Kruti Dev 010" pitchFamily="2" charset="0"/>
              </a:rPr>
              <a:t>ftys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esa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cPpksa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dks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vkoklh</a:t>
            </a:r>
            <a:r>
              <a:rPr lang="en-US" sz="2400" b="1" dirty="0">
                <a:latin typeface="Kruti Dev 010" pitchFamily="2" charset="0"/>
              </a:rPr>
              <a:t>; </a:t>
            </a:r>
            <a:r>
              <a:rPr lang="en-US" sz="2400" b="1" dirty="0" err="1">
                <a:latin typeface="Kruti Dev 010" pitchFamily="2" charset="0"/>
              </a:rPr>
              <a:t>lqfo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kk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çnku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djus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okyh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lHkh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 smtClean="0">
                <a:latin typeface="Kruti Dev 010" pitchFamily="2" charset="0"/>
              </a:rPr>
              <a:t>laLFkkvksa</a:t>
            </a:r>
            <a:r>
              <a:rPr lang="en-US" sz="2400" b="1" dirty="0" smtClean="0">
                <a:latin typeface="Kruti Dev 010" pitchFamily="2" charset="0"/>
              </a:rPr>
              <a:t>@,</a:t>
            </a:r>
            <a:r>
              <a:rPr lang="en-US" sz="2400" b="1" dirty="0" err="1" smtClean="0">
                <a:latin typeface="Kruti Dev 010" pitchFamily="2" charset="0"/>
              </a:rPr>
              <a:t>tsafl;ksa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dk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i;Zos</a:t>
            </a:r>
            <a:r>
              <a:rPr lang="en-US" sz="2400" b="1" dirty="0">
                <a:latin typeface="Kruti Dev 010" pitchFamily="2" charset="0"/>
              </a:rPr>
              <a:t>{</a:t>
            </a:r>
            <a:r>
              <a:rPr lang="en-US" sz="2400" b="1" dirty="0" err="1">
                <a:latin typeface="Kruti Dev 010" pitchFamily="2" charset="0"/>
              </a:rPr>
              <a:t>k.k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vkSj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fuxjkuh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djuk</a:t>
            </a:r>
            <a:endParaRPr lang="en-US" sz="24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93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122238"/>
            <a:ext cx="9144000" cy="620712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>
                <a:latin typeface="Kruti Dev 010" pitchFamily="2" charset="0"/>
              </a:rPr>
              <a:t>ftyk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cky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laj</a:t>
            </a:r>
            <a:r>
              <a:rPr lang="en-US" sz="4000" b="1" dirty="0">
                <a:latin typeface="Kruti Dev 010" pitchFamily="2" charset="0"/>
              </a:rPr>
              <a:t>{</a:t>
            </a:r>
            <a:r>
              <a:rPr lang="en-US" sz="4000" b="1" dirty="0" err="1">
                <a:latin typeface="Kruti Dev 010" pitchFamily="2" charset="0"/>
              </a:rPr>
              <a:t>k.k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bdkbZ</a:t>
            </a:r>
            <a:r>
              <a:rPr lang="en-US" sz="4000" b="1" dirty="0" smtClean="0">
                <a:latin typeface="Kruti Dev 010" pitchFamily="2" charset="0"/>
              </a:rPr>
              <a:t> ds </a:t>
            </a:r>
            <a:r>
              <a:rPr lang="en-US" sz="4000" b="1" dirty="0" err="1" smtClean="0">
                <a:latin typeface="Kruti Dev 010" pitchFamily="2" charset="0"/>
              </a:rPr>
              <a:t>vf</a:t>
            </a:r>
            <a:r>
              <a:rPr lang="en-US" sz="4000" b="1" dirty="0" smtClean="0">
                <a:latin typeface="Kruti Dev 010" pitchFamily="2" charset="0"/>
              </a:rPr>
              <a:t>/</a:t>
            </a:r>
            <a:r>
              <a:rPr lang="en-US" sz="4000" b="1" dirty="0" err="1" smtClean="0">
                <a:latin typeface="Kruti Dev 010" pitchFamily="2" charset="0"/>
              </a:rPr>
              <a:t>kdkjh</a:t>
            </a:r>
            <a:endParaRPr lang="en-US" sz="4000" b="1" dirty="0"/>
          </a:p>
        </p:txBody>
      </p:sp>
      <p:sp>
        <p:nvSpPr>
          <p:cNvPr id="6" name="Rectangle 5"/>
          <p:cNvSpPr/>
          <p:nvPr/>
        </p:nvSpPr>
        <p:spPr>
          <a:xfrm>
            <a:off x="822778" y="1523999"/>
            <a:ext cx="7522936" cy="4122057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002846" y="1951717"/>
            <a:ext cx="7162800" cy="315050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 err="1">
                <a:latin typeface="Kruti Dev 010" pitchFamily="2" charset="0"/>
              </a:rPr>
              <a:t>ftyk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&amp; v/;{k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kdkjh</a:t>
            </a:r>
            <a:r>
              <a:rPr lang="en-US" sz="2400" dirty="0">
                <a:latin typeface="Kruti Dev 010" pitchFamily="2" charset="0"/>
              </a:rPr>
              <a:t> ¼xSj&amp;laLFkkxr ns[kHkky½ &amp; </a:t>
            </a:r>
            <a:r>
              <a:rPr lang="en-US" sz="2400" dirty="0" err="1">
                <a:latin typeface="Kruti Dev 010" pitchFamily="2" charset="0"/>
              </a:rPr>
              <a:t>lnL</a:t>
            </a:r>
            <a:r>
              <a:rPr lang="en-US" sz="2400" dirty="0">
                <a:latin typeface="Kruti Dev 010" pitchFamily="2" charset="0"/>
              </a:rPr>
              <a:t>;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latin typeface="Kruti Dev 010" pitchFamily="2" charset="0"/>
              </a:rPr>
              <a:t>v/;{</a:t>
            </a:r>
            <a:r>
              <a:rPr lang="en-US" sz="2400" dirty="0" err="1" smtClean="0">
                <a:latin typeface="Kruti Dev 010" pitchFamily="2" charset="0"/>
              </a:rPr>
              <a:t>k@cky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dY;k.k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lfefr</a:t>
            </a:r>
            <a:r>
              <a:rPr lang="en-US" sz="2400" dirty="0">
                <a:latin typeface="Kruti Dev 010" pitchFamily="2" charset="0"/>
              </a:rPr>
              <a:t>&amp; </a:t>
            </a:r>
            <a:r>
              <a:rPr lang="en-US" sz="2400" dirty="0" err="1">
                <a:latin typeface="Kruti Dev 010" pitchFamily="2" charset="0"/>
              </a:rPr>
              <a:t>lnL</a:t>
            </a:r>
            <a:r>
              <a:rPr lang="en-US" sz="2400" dirty="0">
                <a:latin typeface="Kruti Dev 010" pitchFamily="2" charset="0"/>
              </a:rPr>
              <a:t>;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 err="1" smtClean="0">
                <a:latin typeface="Kruti Dev 010" pitchFamily="2" charset="0"/>
              </a:rPr>
              <a:t>Lis'kykbZTM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,</a:t>
            </a:r>
            <a:r>
              <a:rPr lang="en-US" sz="2400" dirty="0" err="1">
                <a:latin typeface="Kruti Dev 010" pitchFamily="2" charset="0"/>
              </a:rPr>
              <a:t>MksI'ku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tsalh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lnL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çfrfuf</a:t>
            </a:r>
            <a:r>
              <a:rPr lang="en-US" sz="2400" dirty="0">
                <a:latin typeface="Kruti Dev 010" pitchFamily="2" charset="0"/>
              </a:rPr>
              <a:t>/k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lnL</a:t>
            </a:r>
            <a:r>
              <a:rPr lang="en-US" sz="2400" dirty="0">
                <a:latin typeface="Kruti Dev 010" pitchFamily="2" charset="0"/>
              </a:rPr>
              <a:t>; ds {</a:t>
            </a:r>
            <a:r>
              <a:rPr lang="en-US" sz="2400" dirty="0" err="1">
                <a:latin typeface="Kruti Dev 010" pitchFamily="2" charset="0"/>
              </a:rPr>
              <a:t>ks</a:t>
            </a:r>
            <a:r>
              <a:rPr lang="en-US" sz="2400" dirty="0">
                <a:latin typeface="Kruti Dev 010" pitchFamily="2" charset="0"/>
              </a:rPr>
              <a:t>=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okys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LoSfPNd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laxBu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çfrfuf</a:t>
            </a:r>
            <a:r>
              <a:rPr lang="en-US" sz="2400" dirty="0">
                <a:latin typeface="Kruti Dev 010" pitchFamily="2" charset="0"/>
              </a:rPr>
              <a:t>/k</a:t>
            </a:r>
            <a:endParaRPr lang="en-US" sz="2400" dirty="0" smtClean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45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122238"/>
            <a:ext cx="9144000" cy="620712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400" b="1" dirty="0" err="1" smtClean="0">
                <a:latin typeface="Kruti Dev 010" pitchFamily="2" charset="0"/>
              </a:rPr>
              <a:t>xSj</a:t>
            </a:r>
            <a:r>
              <a:rPr lang="en-US" sz="3400" b="1" dirty="0" smtClean="0">
                <a:latin typeface="Kruti Dev 010" pitchFamily="2" charset="0"/>
              </a:rPr>
              <a:t> </a:t>
            </a:r>
            <a:r>
              <a:rPr lang="en-US" sz="3400" b="1" dirty="0" err="1" smtClean="0">
                <a:latin typeface="Kruti Dev 010" pitchFamily="2" charset="0"/>
              </a:rPr>
              <a:t>laLFkkxr</a:t>
            </a:r>
            <a:r>
              <a:rPr lang="en-US" sz="3400" b="1" dirty="0" smtClean="0">
                <a:latin typeface="Kruti Dev 010" pitchFamily="2" charset="0"/>
              </a:rPr>
              <a:t> ns[</a:t>
            </a:r>
            <a:r>
              <a:rPr lang="en-US" sz="3400" b="1" dirty="0" err="1" smtClean="0">
                <a:latin typeface="Kruti Dev 010" pitchFamily="2" charset="0"/>
              </a:rPr>
              <a:t>kjs</a:t>
            </a:r>
            <a:r>
              <a:rPr lang="en-US" sz="3400" b="1" dirty="0" smtClean="0">
                <a:latin typeface="Kruti Dev 010" pitchFamily="2" charset="0"/>
              </a:rPr>
              <a:t>[k </a:t>
            </a:r>
            <a:r>
              <a:rPr lang="en-US" sz="3400" b="1" dirty="0" err="1" smtClean="0">
                <a:latin typeface="Kruti Dev 010" pitchFamily="2" charset="0"/>
              </a:rPr>
              <a:t>esa</a:t>
            </a:r>
            <a:r>
              <a:rPr lang="en-US" sz="3400" b="1" dirty="0" smtClean="0">
                <a:latin typeface="Kruti Dev 010" pitchFamily="2" charset="0"/>
              </a:rPr>
              <a:t> </a:t>
            </a:r>
            <a:r>
              <a:rPr lang="en-US" sz="3400" b="1" dirty="0" err="1" smtClean="0">
                <a:latin typeface="Kruti Dev 010" pitchFamily="2" charset="0"/>
              </a:rPr>
              <a:t>Mh</a:t>
            </a:r>
            <a:r>
              <a:rPr lang="en-US" sz="3400" b="1" dirty="0" smtClean="0">
                <a:latin typeface="Kruti Dev 010" pitchFamily="2" charset="0"/>
              </a:rPr>
              <a:t> </a:t>
            </a:r>
            <a:r>
              <a:rPr lang="en-US" sz="3400" b="1" dirty="0" err="1" smtClean="0">
                <a:latin typeface="Kruti Dev 010" pitchFamily="2" charset="0"/>
              </a:rPr>
              <a:t>lh</a:t>
            </a:r>
            <a:r>
              <a:rPr lang="en-US" sz="3400" b="1" dirty="0" smtClean="0">
                <a:latin typeface="Kruti Dev 010" pitchFamily="2" charset="0"/>
              </a:rPr>
              <a:t> </a:t>
            </a:r>
            <a:r>
              <a:rPr lang="en-US" sz="3400" b="1" dirty="0" err="1" smtClean="0">
                <a:latin typeface="Kruti Dev 010" pitchFamily="2" charset="0"/>
              </a:rPr>
              <a:t>ih</a:t>
            </a:r>
            <a:r>
              <a:rPr lang="en-US" sz="3400" b="1" dirty="0" smtClean="0">
                <a:latin typeface="Kruti Dev 010" pitchFamily="2" charset="0"/>
              </a:rPr>
              <a:t> ;w dh </a:t>
            </a:r>
            <a:r>
              <a:rPr lang="en-US" sz="3400" b="1" dirty="0" err="1" smtClean="0">
                <a:latin typeface="Kruti Dev 010" pitchFamily="2" charset="0"/>
              </a:rPr>
              <a:t>uksMy</a:t>
            </a:r>
            <a:r>
              <a:rPr lang="en-US" sz="3400" b="1" dirty="0" smtClean="0">
                <a:latin typeface="Kruti Dev 010" pitchFamily="2" charset="0"/>
              </a:rPr>
              <a:t> </a:t>
            </a:r>
            <a:r>
              <a:rPr lang="en-US" sz="3400" b="1" dirty="0" err="1" smtClean="0">
                <a:latin typeface="Kruti Dev 010" pitchFamily="2" charset="0"/>
              </a:rPr>
              <a:t>Hkwfedk</a:t>
            </a:r>
            <a:endParaRPr lang="en-US" sz="3400" b="1" dirty="0"/>
          </a:p>
        </p:txBody>
      </p:sp>
      <p:sp>
        <p:nvSpPr>
          <p:cNvPr id="6" name="Rectangle 5"/>
          <p:cNvSpPr/>
          <p:nvPr/>
        </p:nvSpPr>
        <p:spPr>
          <a:xfrm>
            <a:off x="322256" y="928688"/>
            <a:ext cx="8526205" cy="5929312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2257" y="1136648"/>
            <a:ext cx="5807081" cy="300672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b="1" dirty="0" err="1">
                <a:solidFill>
                  <a:srgbClr val="960374"/>
                </a:solidFill>
                <a:latin typeface="Kruti Dev 010" pitchFamily="2" charset="0"/>
              </a:rPr>
              <a:t>ikyd</a:t>
            </a:r>
            <a:r>
              <a:rPr lang="en-GB" sz="2000" b="1" dirty="0">
                <a:solidFill>
                  <a:srgbClr val="960374"/>
                </a:solidFill>
                <a:latin typeface="Kruti Dev 010" pitchFamily="2" charset="0"/>
              </a:rPr>
              <a:t> ns[</a:t>
            </a:r>
            <a:r>
              <a:rPr lang="en-GB" sz="2000" b="1" dirty="0" err="1">
                <a:solidFill>
                  <a:srgbClr val="960374"/>
                </a:solidFill>
                <a:latin typeface="Kruti Dev 010" pitchFamily="2" charset="0"/>
              </a:rPr>
              <a:t>kjs</a:t>
            </a:r>
            <a:r>
              <a:rPr lang="en-GB" sz="2000" b="1" dirty="0">
                <a:solidFill>
                  <a:srgbClr val="960374"/>
                </a:solidFill>
                <a:latin typeface="Kruti Dev 010" pitchFamily="2" charset="0"/>
              </a:rPr>
              <a:t>[k ¼</a:t>
            </a:r>
            <a:r>
              <a:rPr lang="en-GB" sz="2000" b="1" dirty="0">
                <a:solidFill>
                  <a:srgbClr val="960374"/>
                </a:solidFill>
                <a:latin typeface="Albertus MT" pitchFamily="18" charset="0"/>
              </a:rPr>
              <a:t>FOSTER CARE</a:t>
            </a:r>
            <a:r>
              <a:rPr lang="en-GB" sz="2000" b="1" dirty="0">
                <a:solidFill>
                  <a:srgbClr val="960374"/>
                </a:solidFill>
                <a:latin typeface="Kruti Dev 010" pitchFamily="2" charset="0"/>
              </a:rPr>
              <a:t>½</a:t>
            </a:r>
          </a:p>
          <a:p>
            <a:r>
              <a:rPr lang="en-GB" sz="2000" dirty="0" err="1" smtClean="0">
                <a:latin typeface="Kruti Dev 010" pitchFamily="2" charset="0"/>
              </a:rPr>
              <a:t>ikyd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>
                <a:latin typeface="Kruti Dev 010" pitchFamily="2" charset="0"/>
              </a:rPr>
              <a:t>ns[</a:t>
            </a:r>
            <a:r>
              <a:rPr lang="en-GB" sz="2000" dirty="0" err="1">
                <a:latin typeface="Kruti Dev 010" pitchFamily="2" charset="0"/>
              </a:rPr>
              <a:t>kjs</a:t>
            </a:r>
            <a:r>
              <a:rPr lang="en-GB" sz="2000" dirty="0">
                <a:latin typeface="Kruti Dev 010" pitchFamily="2" charset="0"/>
              </a:rPr>
              <a:t>[k ds </a:t>
            </a:r>
            <a:r>
              <a:rPr lang="en-GB" sz="2000" dirty="0" err="1">
                <a:latin typeface="Kruti Dev 010" pitchFamily="2" charset="0"/>
              </a:rPr>
              <a:t>fy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ekWMy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funsZ'k</a:t>
            </a:r>
            <a:r>
              <a:rPr lang="en-GB" sz="2000" dirty="0">
                <a:latin typeface="Kruti Dev 010" pitchFamily="2" charset="0"/>
              </a:rPr>
              <a:t> 2016 ds </a:t>
            </a:r>
            <a:r>
              <a:rPr lang="en-GB" sz="2000" dirty="0" err="1">
                <a:latin typeface="Kruti Dev 010" pitchFamily="2" charset="0"/>
              </a:rPr>
              <a:t>vuqlkj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ftyk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cky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laj</a:t>
            </a:r>
            <a:r>
              <a:rPr lang="en-GB" sz="2000" dirty="0" smtClean="0">
                <a:latin typeface="Kruti Dev 010" pitchFamily="2" charset="0"/>
              </a:rPr>
              <a:t>{</a:t>
            </a:r>
            <a:r>
              <a:rPr lang="en-GB" sz="2000" dirty="0" err="1" smtClean="0">
                <a:latin typeface="Kruti Dev 010" pitchFamily="2" charset="0"/>
              </a:rPr>
              <a:t>k.k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bdkbZ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ek</a:t>
            </a:r>
            <a:r>
              <a:rPr lang="en-GB" sz="2000" dirty="0">
                <a:latin typeface="Kruti Dev 010" pitchFamily="2" charset="0"/>
              </a:rPr>
              <a:t>/;e ls </a:t>
            </a:r>
            <a:r>
              <a:rPr lang="en-GB" sz="2000" dirty="0" err="1">
                <a:latin typeface="Kruti Dev 010" pitchFamily="2" charset="0"/>
              </a:rPr>
              <a:t>ftyk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iz’kklu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ikyd</a:t>
            </a:r>
            <a:r>
              <a:rPr lang="en-GB" sz="2000" dirty="0">
                <a:latin typeface="Kruti Dev 010" pitchFamily="2" charset="0"/>
              </a:rPr>
              <a:t> ns[</a:t>
            </a:r>
            <a:r>
              <a:rPr lang="en-GB" sz="2000" dirty="0" err="1">
                <a:latin typeface="Kruti Dev 010" pitchFamily="2" charset="0"/>
              </a:rPr>
              <a:t>kjs</a:t>
            </a:r>
            <a:r>
              <a:rPr lang="en-GB" sz="2000" dirty="0">
                <a:latin typeface="Kruti Dev 010" pitchFamily="2" charset="0"/>
              </a:rPr>
              <a:t>[k </a:t>
            </a:r>
            <a:r>
              <a:rPr lang="en-GB" sz="2000" dirty="0" smtClean="0">
                <a:latin typeface="Kruti Dev 010" pitchFamily="2" charset="0"/>
              </a:rPr>
              <a:t>ds </a:t>
            </a:r>
            <a:r>
              <a:rPr lang="en-GB" sz="2000" dirty="0" err="1" smtClean="0">
                <a:latin typeface="Kruti Dev 010" pitchFamily="2" charset="0"/>
              </a:rPr>
              <a:t>fØ;kUo;u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,d </a:t>
            </a:r>
            <a:r>
              <a:rPr lang="en-GB" sz="2000" dirty="0" err="1">
                <a:latin typeface="Kruti Dev 010" pitchFamily="2" charset="0"/>
              </a:rPr>
              <a:t>cgqr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egRoiw.kZ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Hkwfedk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fuHkkrk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;</a:t>
            </a:r>
            <a:r>
              <a:rPr lang="en-GB" sz="2000" dirty="0" smtClean="0">
                <a:latin typeface="Kruti Dev 010" pitchFamily="2" charset="0"/>
              </a:rPr>
              <a:t>g </a:t>
            </a:r>
            <a:r>
              <a:rPr lang="en-GB" sz="2000" dirty="0" err="1" smtClean="0">
                <a:latin typeface="Kruti Dev 010" pitchFamily="2" charset="0"/>
              </a:rPr>
              <a:t>lqfuf’pr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djrk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ikyd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ifjokjksa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lqjf</a:t>
            </a:r>
            <a:r>
              <a:rPr lang="en-GB" sz="2000" dirty="0">
                <a:latin typeface="Kruti Dev 010" pitchFamily="2" charset="0"/>
              </a:rPr>
              <a:t>{</a:t>
            </a:r>
            <a:r>
              <a:rPr lang="en-GB" sz="2000" dirty="0" err="1">
                <a:latin typeface="Kruti Dev 010" pitchFamily="2" charset="0"/>
              </a:rPr>
              <a:t>kr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gSaA</a:t>
            </a:r>
            <a:endParaRPr lang="en-GB" sz="2000" dirty="0">
              <a:latin typeface="Kruti Dev 010" pitchFamily="2" charset="0"/>
            </a:endParaRPr>
          </a:p>
          <a:p>
            <a:r>
              <a:rPr lang="en-GB" sz="2000" dirty="0" err="1" smtClean="0">
                <a:latin typeface="Kruti Dev 010" pitchFamily="2" charset="0"/>
              </a:rPr>
              <a:t>ftys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ikyd</a:t>
            </a:r>
            <a:r>
              <a:rPr lang="en-GB" sz="2000" dirty="0">
                <a:latin typeface="Kruti Dev 010" pitchFamily="2" charset="0"/>
              </a:rPr>
              <a:t> ns[</a:t>
            </a:r>
            <a:r>
              <a:rPr lang="en-GB" sz="2000" dirty="0" err="1">
                <a:latin typeface="Kruti Dev 010" pitchFamily="2" charset="0"/>
              </a:rPr>
              <a:t>kjs</a:t>
            </a:r>
            <a:r>
              <a:rPr lang="en-GB" sz="2000" dirty="0">
                <a:latin typeface="Kruti Dev 010" pitchFamily="2" charset="0"/>
              </a:rPr>
              <a:t>[k ds </a:t>
            </a:r>
            <a:r>
              <a:rPr lang="en-GB" sz="2000" dirty="0" err="1">
                <a:latin typeface="Kruti Dev 010" pitchFamily="2" charset="0"/>
              </a:rPr>
              <a:t>fy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ftyk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cky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laj</a:t>
            </a:r>
            <a:r>
              <a:rPr lang="en-GB" sz="2000" dirty="0">
                <a:latin typeface="Kruti Dev 010" pitchFamily="2" charset="0"/>
              </a:rPr>
              <a:t>{</a:t>
            </a:r>
            <a:r>
              <a:rPr lang="en-GB" sz="2000" dirty="0" err="1">
                <a:latin typeface="Kruti Dev 010" pitchFamily="2" charset="0"/>
              </a:rPr>
              <a:t>k.k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bdkbZ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dk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uksMy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izkf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kdkj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 smtClean="0">
                <a:latin typeface="Kruti Dev 010" pitchFamily="2" charset="0"/>
              </a:rPr>
              <a:t>gSA</a:t>
            </a:r>
            <a:endParaRPr lang="en-GB" sz="2000" dirty="0">
              <a:latin typeface="Kruti Dev 010" pitchFamily="2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22257" y="3771247"/>
            <a:ext cx="8526205" cy="285815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 err="1" smtClean="0">
                <a:latin typeface="Kruti Dev 010" pitchFamily="2" charset="0"/>
              </a:rPr>
              <a:t>ftyk</a:t>
            </a:r>
            <a:r>
              <a:rPr lang="en-GB" sz="2000" dirty="0" smtClean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cky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laj</a:t>
            </a:r>
            <a:r>
              <a:rPr lang="en-GB" sz="2000" dirty="0">
                <a:latin typeface="Kruti Dev 010" pitchFamily="2" charset="0"/>
              </a:rPr>
              <a:t>{</a:t>
            </a:r>
            <a:r>
              <a:rPr lang="en-GB" sz="2000" dirty="0" err="1">
                <a:latin typeface="Kruti Dev 010" pitchFamily="2" charset="0"/>
              </a:rPr>
              <a:t>k.k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bdkbZ</a:t>
            </a:r>
            <a:r>
              <a:rPr lang="en-GB" sz="2000" dirty="0">
                <a:latin typeface="Kruti Dev 010" pitchFamily="2" charset="0"/>
              </a:rPr>
              <a:t> }</a:t>
            </a:r>
            <a:r>
              <a:rPr lang="en-GB" sz="2000" dirty="0" err="1">
                <a:latin typeface="Kruti Dev 010" pitchFamily="2" charset="0"/>
              </a:rPr>
              <a:t>kjk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rS;kj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cPpksa</a:t>
            </a:r>
            <a:r>
              <a:rPr lang="en-GB" sz="2000" dirty="0">
                <a:latin typeface="Kruti Dev 010" pitchFamily="2" charset="0"/>
              </a:rPr>
              <a:t> ds v/;;u dh </a:t>
            </a:r>
            <a:r>
              <a:rPr lang="en-GB" sz="2000" dirty="0" err="1">
                <a:latin typeface="Kruti Dev 010" pitchFamily="2" charset="0"/>
              </a:rPr>
              <a:t>fjiksVZ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vk</a:t>
            </a:r>
            <a:r>
              <a:rPr lang="en-GB" sz="2000" dirty="0">
                <a:latin typeface="Kruti Dev 010" pitchFamily="2" charset="0"/>
              </a:rPr>
              <a:t>/</a:t>
            </a:r>
            <a:r>
              <a:rPr lang="en-GB" sz="2000" dirty="0" err="1">
                <a:latin typeface="Kruti Dev 010" pitchFamily="2" charset="0"/>
              </a:rPr>
              <a:t>kkj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ij</a:t>
            </a:r>
            <a:r>
              <a:rPr lang="en-GB" sz="2000" dirty="0">
                <a:latin typeface="Kruti Dev 010" pitchFamily="2" charset="0"/>
              </a:rPr>
              <a:t> ,</a:t>
            </a:r>
            <a:r>
              <a:rPr lang="en-GB" sz="2000" dirty="0" err="1">
                <a:latin typeface="Kruti Dev 010" pitchFamily="2" charset="0"/>
              </a:rPr>
              <a:t>sls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leqnk</a:t>
            </a:r>
            <a:r>
              <a:rPr lang="en-GB" sz="2000" dirty="0">
                <a:latin typeface="Kruti Dev 010" pitchFamily="2" charset="0"/>
              </a:rPr>
              <a:t>;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jg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jgs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ns[</a:t>
            </a:r>
            <a:r>
              <a:rPr lang="en-GB" sz="2000" dirty="0" err="1">
                <a:latin typeface="Kruti Dev 010" pitchFamily="2" charset="0"/>
              </a:rPr>
              <a:t>kjs</a:t>
            </a:r>
            <a:r>
              <a:rPr lang="en-GB" sz="2000" dirty="0">
                <a:latin typeface="Kruti Dev 010" pitchFamily="2" charset="0"/>
              </a:rPr>
              <a:t>[k </a:t>
            </a:r>
            <a:r>
              <a:rPr lang="en-GB" sz="2000" dirty="0" err="1">
                <a:latin typeface="Kruti Dev 010" pitchFamily="2" charset="0"/>
              </a:rPr>
              <a:t>rFkk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laj</a:t>
            </a:r>
            <a:r>
              <a:rPr lang="en-GB" sz="2000" dirty="0">
                <a:latin typeface="Kruti Dev 010" pitchFamily="2" charset="0"/>
              </a:rPr>
              <a:t>{</a:t>
            </a:r>
            <a:r>
              <a:rPr lang="en-GB" sz="2000" dirty="0" err="1">
                <a:latin typeface="Kruti Dev 010" pitchFamily="2" charset="0"/>
              </a:rPr>
              <a:t>k.k</a:t>
            </a:r>
            <a:r>
              <a:rPr lang="en-GB" sz="2000" dirty="0">
                <a:latin typeface="Kruti Dev 010" pitchFamily="2" charset="0"/>
              </a:rPr>
              <a:t> ds t:jrean </a:t>
            </a:r>
            <a:r>
              <a:rPr lang="en-GB" sz="2000" dirty="0" err="1">
                <a:latin typeface="Kruti Dev 010" pitchFamily="2" charset="0"/>
              </a:rPr>
              <a:t>gSa</a:t>
            </a:r>
            <a:r>
              <a:rPr lang="en-GB" sz="2000" dirty="0">
                <a:latin typeface="Kruti Dev 010" pitchFamily="2" charset="0"/>
              </a:rPr>
              <a:t>] </a:t>
            </a:r>
            <a:r>
              <a:rPr lang="en-GB" sz="2000" dirty="0" err="1">
                <a:latin typeface="Kruti Dev 010" pitchFamily="2" charset="0"/>
              </a:rPr>
              <a:t>mUgsa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Hkh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ikyd</a:t>
            </a:r>
            <a:r>
              <a:rPr lang="en-GB" sz="2000" dirty="0">
                <a:latin typeface="Kruti Dev 010" pitchFamily="2" charset="0"/>
              </a:rPr>
              <a:t> ns[</a:t>
            </a:r>
            <a:r>
              <a:rPr lang="en-GB" sz="2000" dirty="0" err="1">
                <a:latin typeface="Kruti Dev 010" pitchFamily="2" charset="0"/>
              </a:rPr>
              <a:t>kjs</a:t>
            </a:r>
            <a:r>
              <a:rPr lang="en-GB" sz="2000" dirty="0">
                <a:latin typeface="Kruti Dev 010" pitchFamily="2" charset="0"/>
              </a:rPr>
              <a:t>[k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j[</a:t>
            </a:r>
            <a:r>
              <a:rPr lang="en-GB" sz="2000" dirty="0" err="1">
                <a:latin typeface="Kruti Dev 010" pitchFamily="2" charset="0"/>
              </a:rPr>
              <a:t>kus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fopkj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fd;k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ldrk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gSA</a:t>
            </a:r>
            <a:endParaRPr lang="en-GB" sz="2000" dirty="0">
              <a:latin typeface="Kruti Dev 010" pitchFamily="2" charset="0"/>
            </a:endParaRPr>
          </a:p>
          <a:p>
            <a:r>
              <a:rPr lang="en-GB" sz="2000" dirty="0" err="1">
                <a:latin typeface="Kruti Dev 010" pitchFamily="2" charset="0"/>
              </a:rPr>
              <a:t>ikyd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ifjokj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cPps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lfefr</a:t>
            </a:r>
            <a:r>
              <a:rPr lang="en-GB" sz="2000" dirty="0">
                <a:latin typeface="Kruti Dev 010" pitchFamily="2" charset="0"/>
              </a:rPr>
              <a:t> }</a:t>
            </a:r>
            <a:r>
              <a:rPr lang="en-GB" sz="2000" dirty="0" err="1">
                <a:latin typeface="Kruti Dev 010" pitchFamily="2" charset="0"/>
              </a:rPr>
              <a:t>kjk</a:t>
            </a:r>
            <a:r>
              <a:rPr lang="en-GB" sz="2000" dirty="0">
                <a:latin typeface="Kruti Dev 010" pitchFamily="2" charset="0"/>
              </a:rPr>
              <a:t> j[</a:t>
            </a:r>
            <a:r>
              <a:rPr lang="en-GB" sz="2000" dirty="0" err="1">
                <a:latin typeface="Kruti Dev 010" pitchFamily="2" charset="0"/>
              </a:rPr>
              <a:t>kus</a:t>
            </a:r>
            <a:r>
              <a:rPr lang="en-GB" sz="2000" dirty="0">
                <a:latin typeface="Kruti Dev 010" pitchFamily="2" charset="0"/>
              </a:rPr>
              <a:t> ls </a:t>
            </a:r>
            <a:r>
              <a:rPr lang="en-GB" sz="2000" dirty="0" err="1">
                <a:latin typeface="Kruti Dev 010" pitchFamily="2" charset="0"/>
              </a:rPr>
              <a:t>igys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ftyk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cky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laj</a:t>
            </a:r>
            <a:r>
              <a:rPr lang="en-GB" sz="2000" dirty="0">
                <a:latin typeface="Kruti Dev 010" pitchFamily="2" charset="0"/>
              </a:rPr>
              <a:t>{</a:t>
            </a:r>
            <a:r>
              <a:rPr lang="en-GB" sz="2000" dirty="0" err="1">
                <a:latin typeface="Kruti Dev 010" pitchFamily="2" charset="0"/>
              </a:rPr>
              <a:t>k.k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bdkbZ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x`g</a:t>
            </a:r>
            <a:r>
              <a:rPr lang="en-GB" sz="2000" dirty="0">
                <a:latin typeface="Kruti Dev 010" pitchFamily="2" charset="0"/>
              </a:rPr>
              <a:t> v/;;u </a:t>
            </a:r>
            <a:r>
              <a:rPr lang="en-GB" sz="2000" dirty="0" err="1">
                <a:latin typeface="Kruti Dev 010" pitchFamily="2" charset="0"/>
              </a:rPr>
              <a:t>fjiksVZ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rS;kj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djds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cky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dY;k.k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lfefr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nsuh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pkfg,A</a:t>
            </a:r>
            <a:endParaRPr lang="en-GB" sz="2000" dirty="0">
              <a:latin typeface="Kruti Dev 010" pitchFamily="2" charset="0"/>
            </a:endParaRPr>
          </a:p>
          <a:p>
            <a:r>
              <a:rPr lang="en-GB" sz="2000" dirty="0" err="1">
                <a:latin typeface="Kruti Dev 010" pitchFamily="2" charset="0"/>
              </a:rPr>
              <a:t>ikyd</a:t>
            </a:r>
            <a:r>
              <a:rPr lang="en-GB" sz="2000" dirty="0">
                <a:latin typeface="Kruti Dev 010" pitchFamily="2" charset="0"/>
              </a:rPr>
              <a:t> ns[</a:t>
            </a:r>
            <a:r>
              <a:rPr lang="en-GB" sz="2000" dirty="0" err="1">
                <a:latin typeface="Kruti Dev 010" pitchFamily="2" charset="0"/>
              </a:rPr>
              <a:t>kjs</a:t>
            </a:r>
            <a:r>
              <a:rPr lang="en-GB" sz="2000" dirty="0">
                <a:latin typeface="Kruti Dev 010" pitchFamily="2" charset="0"/>
              </a:rPr>
              <a:t>[k ds </a:t>
            </a:r>
            <a:r>
              <a:rPr lang="en-GB" sz="2000" dirty="0" err="1">
                <a:latin typeface="Kruti Dev 010" pitchFamily="2" charset="0"/>
              </a:rPr>
              <a:t>ckjs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esa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tkx:drk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QSykuh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pkfg,A</a:t>
            </a:r>
            <a:endParaRPr lang="en-GB" sz="2000" dirty="0">
              <a:latin typeface="Kruti Dev 010" pitchFamily="2" charset="0"/>
            </a:endParaRPr>
          </a:p>
          <a:p>
            <a:r>
              <a:rPr lang="en-GB" sz="2000" dirty="0">
                <a:latin typeface="Kruti Dev 010" pitchFamily="2" charset="0"/>
              </a:rPr>
              <a:t>,</a:t>
            </a:r>
            <a:r>
              <a:rPr lang="en-GB" sz="2000" dirty="0" err="1">
                <a:latin typeface="Kruti Dev 010" pitchFamily="2" charset="0"/>
              </a:rPr>
              <a:t>sls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ifjokjksa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p;u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tks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ikyd</a:t>
            </a:r>
            <a:r>
              <a:rPr lang="en-GB" sz="2000" dirty="0">
                <a:latin typeface="Kruti Dev 010" pitchFamily="2" charset="0"/>
              </a:rPr>
              <a:t> dh </a:t>
            </a:r>
            <a:r>
              <a:rPr lang="en-GB" sz="2000" dirty="0" err="1">
                <a:latin typeface="Kruti Dev 010" pitchFamily="2" charset="0"/>
              </a:rPr>
              <a:t>ftEesnkjh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ysus</a:t>
            </a:r>
            <a:r>
              <a:rPr lang="en-GB" sz="2000" dirty="0">
                <a:latin typeface="Kruti Dev 010" pitchFamily="2" charset="0"/>
              </a:rPr>
              <a:t> ds </a:t>
            </a:r>
            <a:r>
              <a:rPr lang="en-GB" sz="2000" dirty="0" err="1">
                <a:latin typeface="Kruti Dev 010" pitchFamily="2" charset="0"/>
              </a:rPr>
              <a:t>fy</a:t>
            </a:r>
            <a:r>
              <a:rPr lang="en-GB" sz="2000" dirty="0">
                <a:latin typeface="Kruti Dev 010" pitchFamily="2" charset="0"/>
              </a:rPr>
              <a:t>, </a:t>
            </a:r>
            <a:r>
              <a:rPr lang="en-GB" sz="2000" dirty="0" err="1">
                <a:latin typeface="Kruti Dev 010" pitchFamily="2" charset="0"/>
              </a:rPr>
              <a:t>rS;kj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gSaA</a:t>
            </a:r>
            <a:endParaRPr lang="en-GB" sz="2000" dirty="0">
              <a:latin typeface="Kruti Dev 010" pitchFamily="2" charset="0"/>
            </a:endParaRPr>
          </a:p>
          <a:p>
            <a:r>
              <a:rPr lang="en-GB" sz="2000" dirty="0" err="1">
                <a:latin typeface="Kruti Dev 010" pitchFamily="2" charset="0"/>
              </a:rPr>
              <a:t>ikyd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ifjokjksa</a:t>
            </a:r>
            <a:r>
              <a:rPr lang="en-GB" sz="2000" dirty="0">
                <a:latin typeface="Kruti Dev 010" pitchFamily="2" charset="0"/>
              </a:rPr>
              <a:t> dh irk </a:t>
            </a:r>
            <a:r>
              <a:rPr lang="en-GB" sz="2000" dirty="0" err="1">
                <a:latin typeface="Kruti Dev 010" pitchFamily="2" charset="0"/>
              </a:rPr>
              <a:t>lfgr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lwph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rS;kj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djuk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vkSj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mldk</a:t>
            </a:r>
            <a:r>
              <a:rPr lang="en-GB" sz="2000" dirty="0">
                <a:latin typeface="Kruti Dev 010" pitchFamily="2" charset="0"/>
              </a:rPr>
              <a:t> j[</a:t>
            </a:r>
            <a:r>
              <a:rPr lang="en-GB" sz="2000" dirty="0" err="1">
                <a:latin typeface="Kruti Dev 010" pitchFamily="2" charset="0"/>
              </a:rPr>
              <a:t>kj</a:t>
            </a:r>
            <a:r>
              <a:rPr lang="en-GB" sz="2000" dirty="0">
                <a:latin typeface="Kruti Dev 010" pitchFamily="2" charset="0"/>
              </a:rPr>
              <a:t>[</a:t>
            </a:r>
            <a:r>
              <a:rPr lang="en-GB" sz="2000" dirty="0" err="1">
                <a:latin typeface="Kruti Dev 010" pitchFamily="2" charset="0"/>
              </a:rPr>
              <a:t>kko</a:t>
            </a:r>
            <a:r>
              <a:rPr lang="en-GB" sz="2000" dirty="0">
                <a:latin typeface="Kruti Dev 010" pitchFamily="2" charset="0"/>
              </a:rPr>
              <a:t> </a:t>
            </a:r>
            <a:r>
              <a:rPr lang="en-GB" sz="2000" dirty="0" err="1">
                <a:latin typeface="Kruti Dev 010" pitchFamily="2" charset="0"/>
              </a:rPr>
              <a:t>djukA</a:t>
            </a:r>
            <a:endParaRPr lang="en-GB" sz="2000" dirty="0"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977" y="1065207"/>
            <a:ext cx="2333515" cy="2656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5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122238"/>
            <a:ext cx="9144000" cy="620712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/>
          </a:p>
        </p:txBody>
      </p:sp>
      <p:sp>
        <p:nvSpPr>
          <p:cNvPr id="6" name="Rectangle 5"/>
          <p:cNvSpPr/>
          <p:nvPr/>
        </p:nvSpPr>
        <p:spPr>
          <a:xfrm>
            <a:off x="482600" y="1054100"/>
            <a:ext cx="8166100" cy="5626100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22300" y="1367968"/>
            <a:ext cx="7899400" cy="506185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200" dirty="0" err="1" smtClean="0">
                <a:latin typeface="Kruti Dev 010" pitchFamily="2" charset="0"/>
              </a:rPr>
              <a:t>lacaf</a:t>
            </a:r>
            <a:r>
              <a:rPr lang="en-GB" sz="2200" dirty="0" smtClean="0">
                <a:latin typeface="Kruti Dev 010" pitchFamily="2" charset="0"/>
              </a:rPr>
              <a:t>/</a:t>
            </a:r>
            <a:r>
              <a:rPr lang="en-GB" sz="2200" dirty="0" err="1" smtClean="0">
                <a:latin typeface="Kruti Dev 010" pitchFamily="2" charset="0"/>
              </a:rPr>
              <a:t>kr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jkT</a:t>
            </a:r>
            <a:r>
              <a:rPr lang="en-GB" sz="2200" dirty="0">
                <a:latin typeface="Kruti Dev 010" pitchFamily="2" charset="0"/>
              </a:rPr>
              <a:t>; ds </a:t>
            </a:r>
            <a:r>
              <a:rPr lang="en-GB" sz="2200" dirty="0" err="1">
                <a:latin typeface="Kruti Dev 010" pitchFamily="2" charset="0"/>
              </a:rPr>
              <a:t>foHkkx</a:t>
            </a:r>
            <a:r>
              <a:rPr lang="en-GB" sz="2200" dirty="0">
                <a:latin typeface="Kruti Dev 010" pitchFamily="2" charset="0"/>
              </a:rPr>
              <a:t> }</a:t>
            </a:r>
            <a:r>
              <a:rPr lang="en-GB" sz="2200" dirty="0" err="1">
                <a:latin typeface="Kruti Dev 010" pitchFamily="2" charset="0"/>
              </a:rPr>
              <a:t>kjk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vuqeksfnr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ekin.M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vk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ikyd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ifjokjksa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pquuk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rFkk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mudk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kerko</a:t>
            </a:r>
            <a:r>
              <a:rPr lang="en-GB" sz="2200" dirty="0">
                <a:latin typeface="Kruti Dev 010" pitchFamily="2" charset="0"/>
              </a:rPr>
              <a:t>)</a:t>
            </a:r>
            <a:r>
              <a:rPr lang="en-GB" sz="2200" dirty="0" err="1">
                <a:latin typeface="Kruti Dev 010" pitchFamily="2" charset="0"/>
              </a:rPr>
              <a:t>Zu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djukA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>
                <a:latin typeface="Kruti Dev 010" pitchFamily="2" charset="0"/>
              </a:rPr>
              <a:t>ftyk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bdkbZ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ikyd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ifjokj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p;u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djrs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gq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 smtClean="0">
                <a:latin typeface="Kruti Dev 010" pitchFamily="2" charset="0"/>
              </a:rPr>
              <a:t>fuEufyf</a:t>
            </a:r>
            <a:r>
              <a:rPr lang="en-GB" sz="2200" dirty="0" smtClean="0">
                <a:latin typeface="Kruti Dev 010" pitchFamily="2" charset="0"/>
              </a:rPr>
              <a:t>[</a:t>
            </a:r>
            <a:r>
              <a:rPr lang="en-GB" sz="2200" dirty="0" err="1" smtClean="0">
                <a:latin typeface="Kruti Dev 010" pitchFamily="2" charset="0"/>
              </a:rPr>
              <a:t>kr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fcUnqvksa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fopkj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pkfg</a:t>
            </a:r>
            <a:r>
              <a:rPr lang="en-GB" sz="2200" dirty="0">
                <a:latin typeface="Kruti Dev 010" pitchFamily="2" charset="0"/>
              </a:rPr>
              <a:t>,% ¼d½ </a:t>
            </a:r>
            <a:r>
              <a:rPr lang="en-GB" sz="2200" dirty="0" err="1">
                <a:latin typeface="Kruti Dev 010" pitchFamily="2" charset="0"/>
              </a:rPr>
              <a:t>ifr&amp;iRuh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nksuksa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Hkkjrh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ukxfjd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gksa</a:t>
            </a:r>
            <a:r>
              <a:rPr lang="en-GB" sz="2200" dirty="0">
                <a:latin typeface="Kruti Dev 010" pitchFamily="2" charset="0"/>
              </a:rPr>
              <a:t> ¼[k½ </a:t>
            </a:r>
            <a:r>
              <a:rPr lang="en-GB" sz="2200" dirty="0" err="1">
                <a:latin typeface="Kruti Dev 010" pitchFamily="2" charset="0"/>
              </a:rPr>
              <a:t>ifr&amp;iRuh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nksuksa</a:t>
            </a:r>
            <a:r>
              <a:rPr lang="en-GB" sz="2200" dirty="0" smtClean="0">
                <a:latin typeface="Kruti Dev 010" pitchFamily="2" charset="0"/>
              </a:rPr>
              <a:t> ,</a:t>
            </a:r>
            <a:r>
              <a:rPr lang="en-GB" sz="2200" dirty="0">
                <a:latin typeface="Kruti Dev 010" pitchFamily="2" charset="0"/>
              </a:rPr>
              <a:t>d </a:t>
            </a:r>
            <a:r>
              <a:rPr lang="en-GB" sz="2200" dirty="0" err="1">
                <a:latin typeface="Kruti Dev 010" pitchFamily="2" charset="0"/>
              </a:rPr>
              <a:t>gh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ikyu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bPNqd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gksa</a:t>
            </a:r>
            <a:r>
              <a:rPr lang="en-GB" sz="2200" dirty="0">
                <a:latin typeface="Kruti Dev 010" pitchFamily="2" charset="0"/>
              </a:rPr>
              <a:t> ¼x½ </a:t>
            </a:r>
            <a:r>
              <a:rPr lang="en-GB" sz="2200" dirty="0" err="1">
                <a:latin typeface="Kruti Dev 010" pitchFamily="2" charset="0"/>
              </a:rPr>
              <a:t>ifr&amp;iRuh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nksuksa</a:t>
            </a:r>
            <a:r>
              <a:rPr lang="en-GB" sz="2200" dirty="0">
                <a:latin typeface="Kruti Dev 010" pitchFamily="2" charset="0"/>
              </a:rPr>
              <a:t> 35 </a:t>
            </a:r>
            <a:r>
              <a:rPr lang="en-GB" sz="2200" dirty="0" err="1">
                <a:latin typeface="Kruti Dev 010" pitchFamily="2" charset="0"/>
              </a:rPr>
              <a:t>o"kZ</a:t>
            </a:r>
            <a:r>
              <a:rPr lang="en-GB" sz="2200" dirty="0">
                <a:latin typeface="Kruti Dev 010" pitchFamily="2" charset="0"/>
              </a:rPr>
              <a:t> ls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mez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 smtClean="0">
                <a:latin typeface="Kruti Dev 010" pitchFamily="2" charset="0"/>
              </a:rPr>
              <a:t>gksa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vkSj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mudk</a:t>
            </a:r>
            <a:r>
              <a:rPr lang="en-GB" sz="2200" dirty="0">
                <a:latin typeface="Kruti Dev 010" pitchFamily="2" charset="0"/>
              </a:rPr>
              <a:t> '</a:t>
            </a:r>
            <a:r>
              <a:rPr lang="en-GB" sz="2200" dirty="0" err="1">
                <a:latin typeface="Kruti Dev 010" pitchFamily="2" charset="0"/>
              </a:rPr>
              <a:t>kkjhfjd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HkkoukRed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rFkk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ekufld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LokLF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vPNk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</a:t>
            </a:r>
            <a:r>
              <a:rPr lang="en-GB" sz="2200" dirty="0">
                <a:latin typeface="Kruti Dev 010" pitchFamily="2" charset="0"/>
              </a:rPr>
              <a:t> ¼?k½ </a:t>
            </a:r>
            <a:r>
              <a:rPr lang="en-GB" sz="2200" dirty="0" err="1">
                <a:latin typeface="Kruti Dev 010" pitchFamily="2" charset="0"/>
              </a:rPr>
              <a:t>lkekU;r</a:t>
            </a:r>
            <a:r>
              <a:rPr lang="en-GB" sz="2200" dirty="0">
                <a:latin typeface="Kruti Dev 010" pitchFamily="2" charset="0"/>
              </a:rPr>
              <a:t>% </a:t>
            </a:r>
            <a:r>
              <a:rPr lang="en-GB" sz="2200" dirty="0" err="1">
                <a:latin typeface="Kruti Dev 010" pitchFamily="2" charset="0"/>
              </a:rPr>
              <a:t>ikyd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ifjokj</a:t>
            </a:r>
            <a:r>
              <a:rPr lang="en-GB" sz="2200" dirty="0" smtClean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vk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bruh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og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dh t:jrksa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iwjk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ldsa</a:t>
            </a:r>
            <a:r>
              <a:rPr lang="en-GB" sz="2200" dirty="0">
                <a:latin typeface="Kruti Dev 010" pitchFamily="2" charset="0"/>
              </a:rPr>
              <a:t> ¼M-½ </a:t>
            </a:r>
            <a:r>
              <a:rPr lang="en-GB" sz="2200" dirty="0" err="1">
                <a:latin typeface="Kruti Dev 010" pitchFamily="2" charset="0"/>
              </a:rPr>
              <a:t>ikyd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ifjokj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 smtClean="0">
                <a:latin typeface="Kruti Dev 010" pitchFamily="2" charset="0"/>
              </a:rPr>
              <a:t>lHkh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lnL;ksa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tks</a:t>
            </a:r>
            <a:r>
              <a:rPr lang="en-GB" sz="2200" dirty="0">
                <a:latin typeface="Kruti Dev 010" pitchFamily="2" charset="0"/>
              </a:rPr>
              <a:t> ,d </a:t>
            </a:r>
            <a:r>
              <a:rPr lang="en-GB" sz="2200" dirty="0" err="1">
                <a:latin typeface="Kruti Dev 010" pitchFamily="2" charset="0"/>
              </a:rPr>
              <a:t>ifjlj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jg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jgs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mudh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fpfdRlh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tkap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fjiksVZ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yh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tkuh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pkfg,A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bu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fjiksVksZa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'</a:t>
            </a:r>
            <a:r>
              <a:rPr lang="en-GB" sz="2200" dirty="0" err="1">
                <a:latin typeface="Kruti Dev 010" pitchFamily="2" charset="0"/>
              </a:rPr>
              <a:t>kkfey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 ,p-</a:t>
            </a:r>
            <a:r>
              <a:rPr lang="en-GB" sz="2200" dirty="0" err="1">
                <a:latin typeface="Kruti Dev 010" pitchFamily="2" charset="0"/>
              </a:rPr>
              <a:t>vkbZ</a:t>
            </a:r>
            <a:r>
              <a:rPr lang="en-GB" sz="2200" dirty="0">
                <a:latin typeface="Kruti Dev 010" pitchFamily="2" charset="0"/>
              </a:rPr>
              <a:t>-oh-] </a:t>
            </a:r>
            <a:r>
              <a:rPr lang="en-GB" sz="2200" dirty="0" err="1">
                <a:latin typeface="Kruti Dev 010" pitchFamily="2" charset="0"/>
              </a:rPr>
              <a:t>Vh-ch</a:t>
            </a:r>
            <a:r>
              <a:rPr lang="en-GB" sz="2200" dirty="0">
                <a:latin typeface="Kruti Dev 010" pitchFamily="2" charset="0"/>
              </a:rPr>
              <a:t>-] </a:t>
            </a:r>
            <a:r>
              <a:rPr lang="en-GB" sz="2200" dirty="0" err="1">
                <a:latin typeface="Kruti Dev 010" pitchFamily="2" charset="0"/>
              </a:rPr>
              <a:t>gsisVkbfVl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vkfn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rkfd</a:t>
            </a:r>
            <a:r>
              <a:rPr lang="en-GB" sz="2200" dirty="0">
                <a:latin typeface="Kruti Dev 010" pitchFamily="2" charset="0"/>
              </a:rPr>
              <a:t> ;g </a:t>
            </a:r>
            <a:r>
              <a:rPr lang="en-GB" sz="2200" dirty="0" err="1">
                <a:latin typeface="Kruti Dev 010" pitchFamily="2" charset="0"/>
              </a:rPr>
              <a:t>lqfuf’pr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lds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fd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fpfdRldh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rkSj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LoLF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ikyd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ifjokj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ikl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i;kZIr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LFkku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rFkk</a:t>
            </a:r>
            <a:r>
              <a:rPr lang="en-GB" sz="2200" dirty="0">
                <a:latin typeface="Kruti Dev 010" pitchFamily="2" charset="0"/>
              </a:rPr>
              <a:t> t:jh </a:t>
            </a:r>
            <a:r>
              <a:rPr lang="en-GB" sz="2200" dirty="0" err="1">
                <a:latin typeface="Kruti Dev 010" pitchFamily="2" charset="0"/>
              </a:rPr>
              <a:t>lqfo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kk,a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gksuh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pkfg,A</a:t>
            </a:r>
            <a:endParaRPr lang="en-GB" sz="2200" dirty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ikyd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jg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jgs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izR;sd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fjdkWMZ</a:t>
            </a:r>
            <a:r>
              <a:rPr lang="en-GB" sz="2200" dirty="0">
                <a:latin typeface="Kruti Dev 010" pitchFamily="2" charset="0"/>
              </a:rPr>
              <a:t> j[</a:t>
            </a:r>
            <a:r>
              <a:rPr lang="en-GB" sz="2200" dirty="0" err="1">
                <a:latin typeface="Kruti Dev 010" pitchFamily="2" charset="0"/>
              </a:rPr>
              <a:t>kuk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pkfg,A</a:t>
            </a:r>
            <a:endParaRPr lang="en-GB" sz="22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49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122238"/>
            <a:ext cx="9144000" cy="620712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/>
          </a:p>
        </p:txBody>
      </p:sp>
      <p:sp>
        <p:nvSpPr>
          <p:cNvPr id="6" name="Rectangle 5"/>
          <p:cNvSpPr/>
          <p:nvPr/>
        </p:nvSpPr>
        <p:spPr>
          <a:xfrm>
            <a:off x="1" y="914400"/>
            <a:ext cx="9144000" cy="5943600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85763" y="925046"/>
            <a:ext cx="8583611" cy="593295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200" dirty="0">
                <a:latin typeface="Kruti Dev 010" pitchFamily="2" charset="0"/>
              </a:rPr>
              <a:t>de ls de </a:t>
            </a:r>
            <a:r>
              <a:rPr lang="en-GB" sz="2200" dirty="0" err="1">
                <a:latin typeface="Kruti Dev 010" pitchFamily="2" charset="0"/>
              </a:rPr>
              <a:t>nks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HksaVksa</a:t>
            </a:r>
            <a:r>
              <a:rPr lang="en-GB" sz="2200" dirty="0">
                <a:latin typeface="Kruti Dev 010" pitchFamily="2" charset="0"/>
              </a:rPr>
              <a:t> ¼</a:t>
            </a:r>
            <a:r>
              <a:rPr lang="en-GB" sz="2200" dirty="0">
                <a:latin typeface="Albertus MT" pitchFamily="18" charset="0"/>
              </a:rPr>
              <a:t>Visits</a:t>
            </a:r>
            <a:r>
              <a:rPr lang="en-GB" sz="2200" dirty="0">
                <a:latin typeface="Kruti Dev 010" pitchFamily="2" charset="0"/>
              </a:rPr>
              <a:t>½ ds </a:t>
            </a:r>
            <a:r>
              <a:rPr lang="en-GB" sz="2200" dirty="0" err="1">
                <a:latin typeface="Kruti Dev 010" pitchFamily="2" charset="0"/>
              </a:rPr>
              <a:t>ckn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laHkkfor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ikyd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ifjokj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x`g</a:t>
            </a:r>
            <a:r>
              <a:rPr lang="en-GB" sz="2200" dirty="0">
                <a:latin typeface="Kruti Dev 010" pitchFamily="2" charset="0"/>
              </a:rPr>
              <a:t> v/;;u </a:t>
            </a:r>
            <a:r>
              <a:rPr lang="en-GB" sz="2200" dirty="0" err="1">
                <a:latin typeface="Kruti Dev 010" pitchFamily="2" charset="0"/>
              </a:rPr>
              <a:t>fjiksVZ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rS;kj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djukA</a:t>
            </a:r>
            <a:endParaRPr lang="en-GB" sz="2200" dirty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ikyd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ifjokj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ekrk&amp;firk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rFkk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vU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lnL;ksa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dk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lk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kkRdkj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djukA</a:t>
            </a:r>
            <a:endParaRPr lang="en-GB" sz="2200" dirty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ftyk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bdkbZ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lewg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ikyd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>ns[</a:t>
            </a:r>
            <a:r>
              <a:rPr lang="en-GB" sz="2200" dirty="0" err="1" smtClean="0">
                <a:latin typeface="Kruti Dev 010" pitchFamily="2" charset="0"/>
              </a:rPr>
              <a:t>kHkky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smtClean="0">
                <a:latin typeface="Kruti Dev 010" pitchFamily="2" charset="0"/>
              </a:rPr>
              <a:t>dh </a:t>
            </a:r>
            <a:r>
              <a:rPr lang="en-GB" sz="2200" dirty="0" err="1">
                <a:latin typeface="Kruti Dev 010" pitchFamily="2" charset="0"/>
              </a:rPr>
              <a:t>O;oLFkk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fuEu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ekudksa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/;</a:t>
            </a:r>
            <a:r>
              <a:rPr lang="en-GB" sz="2200" dirty="0" err="1" smtClean="0">
                <a:latin typeface="Kruti Dev 010" pitchFamily="2" charset="0"/>
              </a:rPr>
              <a:t>ku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esa</a:t>
            </a:r>
            <a:r>
              <a:rPr lang="en-GB" sz="2200" dirty="0" smtClean="0">
                <a:latin typeface="Kruti Dev 010" pitchFamily="2" charset="0"/>
              </a:rPr>
              <a:t> </a:t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smtClean="0">
                <a:latin typeface="Kruti Dev 010" pitchFamily="2" charset="0"/>
              </a:rPr>
              <a:t>j[</a:t>
            </a:r>
            <a:r>
              <a:rPr lang="en-GB" sz="2200" dirty="0" err="1" smtClean="0">
                <a:latin typeface="Kruti Dev 010" pitchFamily="2" charset="0"/>
              </a:rPr>
              <a:t>kuk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pkfg</a:t>
            </a:r>
            <a:r>
              <a:rPr lang="en-GB" sz="2200" dirty="0">
                <a:latin typeface="Kruti Dev 010" pitchFamily="2" charset="0"/>
              </a:rPr>
              <a:t>,% ¼d½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kfu;e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rgr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lewg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O;oLFkk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dk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iathdj.k</a:t>
            </a:r>
            <a:r>
              <a:rPr lang="en-GB" sz="2200" dirty="0">
                <a:latin typeface="Kruti Dev 010" pitchFamily="2" charset="0"/>
              </a:rPr>
              <a:t> ¼[k½ </a:t>
            </a:r>
            <a:r>
              <a:rPr lang="en-GB" sz="2200" dirty="0" err="1">
                <a:latin typeface="Kruti Dev 010" pitchFamily="2" charset="0"/>
              </a:rPr>
              <a:t>lfefr</a:t>
            </a:r>
            <a:r>
              <a:rPr lang="en-GB" sz="2200" dirty="0">
                <a:latin typeface="Kruti Dev 010" pitchFamily="2" charset="0"/>
              </a:rPr>
              <a:t> }</a:t>
            </a:r>
            <a:r>
              <a:rPr lang="en-GB" sz="2200" dirty="0" err="1">
                <a:latin typeface="Kruti Dev 010" pitchFamily="2" charset="0"/>
              </a:rPr>
              <a:t>kjk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mi;qDr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lqfo</a:t>
            </a:r>
            <a:r>
              <a:rPr lang="en-GB" sz="2200" dirty="0" smtClean="0">
                <a:latin typeface="Kruti Dev 010" pitchFamily="2" charset="0"/>
              </a:rPr>
              <a:t>/</a:t>
            </a:r>
            <a:r>
              <a:rPr lang="en-GB" sz="2200" dirty="0" err="1" smtClean="0">
                <a:latin typeface="Kruti Dev 010" pitchFamily="2" charset="0"/>
              </a:rPr>
              <a:t>kk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dh </a:t>
            </a:r>
            <a:r>
              <a:rPr lang="en-GB" sz="2200" dirty="0" err="1">
                <a:latin typeface="Kruti Dev 010" pitchFamily="2" charset="0"/>
              </a:rPr>
              <a:t>ekU;rk</a:t>
            </a:r>
            <a:r>
              <a:rPr lang="en-GB" sz="2200" dirty="0">
                <a:latin typeface="Kruti Dev 010" pitchFamily="2" charset="0"/>
              </a:rPr>
              <a:t> ¼x½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uhfr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ekStwnxh</a:t>
            </a:r>
            <a:r>
              <a:rPr lang="en-GB" sz="2200" dirty="0">
                <a:latin typeface="Kruti Dev 010" pitchFamily="2" charset="0"/>
              </a:rPr>
              <a:t> ¼?k½ </a:t>
            </a:r>
            <a:r>
              <a:rPr lang="en-GB" sz="2200" dirty="0" err="1" smtClean="0">
                <a:latin typeface="Kruti Dev 010" pitchFamily="2" charset="0"/>
              </a:rPr>
              <a:t>cPpkas</a:t>
            </a:r>
            <a:r>
              <a:rPr lang="en-GB" sz="2200" dirty="0" smtClean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 smtClean="0">
                <a:latin typeface="Kruti Dev 010" pitchFamily="2" charset="0"/>
              </a:rPr>
              <a:t>mi;Dqr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lqfo</a:t>
            </a:r>
            <a:r>
              <a:rPr lang="en-GB" sz="2200" dirty="0" smtClean="0">
                <a:latin typeface="Kruti Dev 010" pitchFamily="2" charset="0"/>
              </a:rPr>
              <a:t>/</a:t>
            </a:r>
            <a:r>
              <a:rPr lang="en-GB" sz="2200" dirty="0" err="1" smtClean="0">
                <a:latin typeface="Kruti Dev 010" pitchFamily="2" charset="0"/>
              </a:rPr>
              <a:t>kk,a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vkSj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i;kZIr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LFkkuA</a:t>
            </a:r>
            <a:endParaRPr lang="en-GB" sz="2200" dirty="0">
              <a:latin typeface="Kruti Dev 010" pitchFamily="2" charset="0"/>
            </a:endParaRPr>
          </a:p>
          <a:p>
            <a:r>
              <a:rPr lang="en-GB" sz="2200" dirty="0" err="1">
                <a:latin typeface="Kruti Dev 010" pitchFamily="2" charset="0"/>
              </a:rPr>
              <a:t>lesfdr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;</a:t>
            </a:r>
            <a:r>
              <a:rPr lang="en-GB" sz="2200" dirty="0" err="1">
                <a:latin typeface="Kruti Dev 010" pitchFamily="2" charset="0"/>
              </a:rPr>
              <a:t>kstuk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fØ;kUo;u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ekxZnf’kZdk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izLrkfor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mi;qDr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izi</a:t>
            </a:r>
            <a:r>
              <a:rPr lang="en-GB" sz="2200" dirty="0">
                <a:latin typeface="Kruti Dev 010" pitchFamily="2" charset="0"/>
              </a:rPr>
              <a:t>=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izR;sd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foLr`r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bfrgkl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fjdkWMZ</a:t>
            </a:r>
            <a:r>
              <a:rPr lang="en-GB" sz="2200" dirty="0">
                <a:latin typeface="Kruti Dev 010" pitchFamily="2" charset="0"/>
              </a:rPr>
              <a:t> j[</a:t>
            </a:r>
            <a:r>
              <a:rPr lang="en-GB" sz="2200" dirty="0" err="1">
                <a:latin typeface="Kruti Dev 010" pitchFamily="2" charset="0"/>
              </a:rPr>
              <a:t>kukA</a:t>
            </a:r>
            <a:endParaRPr lang="en-GB" sz="2200" dirty="0">
              <a:latin typeface="Kruti Dev 010" pitchFamily="2" charset="0"/>
            </a:endParaRPr>
          </a:p>
          <a:p>
            <a:r>
              <a:rPr lang="en-GB" sz="2200" dirty="0" err="1">
                <a:latin typeface="Kruti Dev 010" pitchFamily="2" charset="0"/>
              </a:rPr>
              <a:t>ifjokj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LFkkukarj.k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rS;kj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blds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lkFk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lkFk</a:t>
            </a:r>
            <a:r>
              <a:rPr lang="en-GB" sz="2200" dirty="0">
                <a:latin typeface="Kruti Dev 010" pitchFamily="2" charset="0"/>
              </a:rPr>
              <a:t> muds </a:t>
            </a:r>
            <a:r>
              <a:rPr lang="en-GB" sz="2200" dirty="0" err="1">
                <a:latin typeface="Kruti Dev 010" pitchFamily="2" charset="0"/>
              </a:rPr>
              <a:t>lkFk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jgh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fdlh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leL;k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lek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kku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mUgas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ijke’kZ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nsukA</a:t>
            </a:r>
            <a:endParaRPr lang="en-GB" sz="2200" dirty="0">
              <a:latin typeface="Kruti Dev 010" pitchFamily="2" charset="0"/>
            </a:endParaRPr>
          </a:p>
          <a:p>
            <a:r>
              <a:rPr lang="en-GB" sz="2200" dirty="0" err="1">
                <a:latin typeface="Kruti Dev 010" pitchFamily="2" charset="0"/>
              </a:rPr>
              <a:t>igys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ekg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izR;sd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ifjokj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vkmVjhp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dk;ZdrkZ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lkIrkfgd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Hkze.k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djsxk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mlds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ckn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ekfld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Hkze.k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djsxk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bldk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ys</a:t>
            </a:r>
            <a:r>
              <a:rPr lang="en-GB" sz="2200" dirty="0">
                <a:latin typeface="Kruti Dev 010" pitchFamily="2" charset="0"/>
              </a:rPr>
              <a:t>[</a:t>
            </a:r>
            <a:r>
              <a:rPr lang="en-GB" sz="2200" dirty="0" err="1">
                <a:latin typeface="Kruti Dev 010" pitchFamily="2" charset="0"/>
              </a:rPr>
              <a:t>kk&amp;tks</a:t>
            </a:r>
            <a:r>
              <a:rPr lang="en-GB" sz="2200" dirty="0">
                <a:latin typeface="Kruti Dev 010" pitchFamily="2" charset="0"/>
              </a:rPr>
              <a:t>[</a:t>
            </a:r>
            <a:r>
              <a:rPr lang="en-GB" sz="2200" dirty="0" err="1">
                <a:latin typeface="Kruti Dev 010" pitchFamily="2" charset="0"/>
              </a:rPr>
              <a:t>kk</a:t>
            </a:r>
            <a:r>
              <a:rPr lang="en-GB" sz="2200" dirty="0">
                <a:latin typeface="Kruti Dev 010" pitchFamily="2" charset="0"/>
              </a:rPr>
              <a:t> ¼</a:t>
            </a:r>
            <a:r>
              <a:rPr lang="en-GB" sz="2200" dirty="0">
                <a:latin typeface="Albertus MT" pitchFamily="18" charset="0"/>
              </a:rPr>
              <a:t>Record</a:t>
            </a:r>
            <a:r>
              <a:rPr lang="en-GB" sz="2200" dirty="0">
                <a:latin typeface="Kruti Dev 010" pitchFamily="2" charset="0"/>
              </a:rPr>
              <a:t>½ j[</a:t>
            </a:r>
            <a:r>
              <a:rPr lang="en-GB" sz="2200" dirty="0" err="1">
                <a:latin typeface="Kruti Dev 010" pitchFamily="2" charset="0"/>
              </a:rPr>
              <a:t>ksxkA</a:t>
            </a:r>
            <a:endParaRPr lang="en-GB" sz="2200" dirty="0">
              <a:latin typeface="Kruti Dev 010" pitchFamily="2" charset="0"/>
            </a:endParaRPr>
          </a:p>
          <a:p>
            <a:endParaRPr lang="en-GB" sz="2000" dirty="0"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1139908"/>
            <a:ext cx="3361242" cy="228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63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122238"/>
            <a:ext cx="9144000" cy="620712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/>
          </a:p>
        </p:txBody>
      </p:sp>
      <p:sp>
        <p:nvSpPr>
          <p:cNvPr id="6" name="Rectangle 5"/>
          <p:cNvSpPr/>
          <p:nvPr/>
        </p:nvSpPr>
        <p:spPr>
          <a:xfrm>
            <a:off x="482600" y="965200"/>
            <a:ext cx="8166100" cy="5715000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22300" y="1398594"/>
            <a:ext cx="7899400" cy="464502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200" dirty="0" err="1">
                <a:latin typeface="Kruti Dev 010" pitchFamily="2" charset="0"/>
              </a:rPr>
              <a:t>izR;sd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i;Zos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fjiksVZ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rhu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ekg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rS;kj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tk,xh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bls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xksiuh</a:t>
            </a:r>
            <a:r>
              <a:rPr lang="en-GB" sz="2200" dirty="0" smtClean="0">
                <a:latin typeface="Kruti Dev 010" pitchFamily="2" charset="0"/>
              </a:rPr>
              <a:t>; j[</a:t>
            </a:r>
            <a:r>
              <a:rPr lang="en-GB" sz="2200" dirty="0" err="1" smtClean="0">
                <a:latin typeface="Kruti Dev 010" pitchFamily="2" charset="0"/>
              </a:rPr>
              <a:t>kk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tk,xkA</a:t>
            </a:r>
            <a:endParaRPr lang="en-GB" sz="2200" dirty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dk;ZØe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vuqJo.k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ewY;kadu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djukA</a:t>
            </a:r>
            <a:endParaRPr lang="en-GB" sz="2200" dirty="0">
              <a:latin typeface="Kruti Dev 010" pitchFamily="2" charset="0"/>
            </a:endParaRPr>
          </a:p>
          <a:p>
            <a:r>
              <a:rPr lang="en-GB" sz="2200" dirty="0" smtClean="0">
                <a:latin typeface="Kruti Dev 010" pitchFamily="2" charset="0"/>
              </a:rPr>
              <a:t>,p-</a:t>
            </a:r>
            <a:r>
              <a:rPr lang="en-GB" sz="2200" dirty="0" err="1" smtClean="0">
                <a:latin typeface="Kruti Dev 010" pitchFamily="2" charset="0"/>
              </a:rPr>
              <a:t>vkbZ</a:t>
            </a:r>
            <a:r>
              <a:rPr lang="en-GB" sz="2200" dirty="0" smtClean="0">
                <a:latin typeface="Kruti Dev 010" pitchFamily="2" charset="0"/>
              </a:rPr>
              <a:t>-oh-</a:t>
            </a:r>
            <a:r>
              <a:rPr lang="en-GB" sz="2200" dirty="0">
                <a:latin typeface="Kruti Dev 010" pitchFamily="2" charset="0"/>
              </a:rPr>
              <a:t>@,</a:t>
            </a:r>
            <a:r>
              <a:rPr lang="en-GB" sz="2200" dirty="0" err="1">
                <a:latin typeface="Kruti Dev 010" pitchFamily="2" charset="0"/>
              </a:rPr>
              <a:t>M~l</a:t>
            </a:r>
            <a:r>
              <a:rPr lang="en-GB" sz="2200" dirty="0">
                <a:latin typeface="Kruti Dev 010" pitchFamily="2" charset="0"/>
              </a:rPr>
              <a:t> ls </a:t>
            </a:r>
            <a:r>
              <a:rPr lang="en-GB" sz="2200" dirty="0" err="1">
                <a:latin typeface="Kruti Dev 010" pitchFamily="2" charset="0"/>
              </a:rPr>
              <a:t>laØfer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foink</a:t>
            </a:r>
            <a:r>
              <a:rPr lang="en-GB" sz="2200" dirty="0">
                <a:latin typeface="Kruti Dev 010" pitchFamily="2" charset="0"/>
              </a:rPr>
              <a:t> ;k </a:t>
            </a:r>
            <a:r>
              <a:rPr lang="en-GB" sz="2200" dirty="0" err="1">
                <a:latin typeface="Kruti Dev 010" pitchFamily="2" charset="0"/>
              </a:rPr>
              <a:t>izkÑfrd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vkink</a:t>
            </a:r>
            <a:r>
              <a:rPr lang="en-GB" sz="2200" dirty="0">
                <a:latin typeface="Kruti Dev 010" pitchFamily="2" charset="0"/>
              </a:rPr>
              <a:t> ls </a:t>
            </a:r>
            <a:r>
              <a:rPr lang="en-GB" sz="2200" dirty="0" err="1">
                <a:latin typeface="Kruti Dev 010" pitchFamily="2" charset="0"/>
              </a:rPr>
              <a:t>izHkkfor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 smtClean="0">
                <a:latin typeface="Kruti Dev 010" pitchFamily="2" charset="0"/>
              </a:rPr>
              <a:t>ikyd</a:t>
            </a:r>
            <a:r>
              <a:rPr lang="en-GB" sz="2200" dirty="0" smtClean="0">
                <a:latin typeface="Kruti Dev 010" pitchFamily="2" charset="0"/>
              </a:rPr>
              <a:t> ns[</a:t>
            </a:r>
            <a:r>
              <a:rPr lang="en-GB" sz="2200" dirty="0" err="1" smtClean="0">
                <a:latin typeface="Kruti Dev 010" pitchFamily="2" charset="0"/>
              </a:rPr>
              <a:t>kjs</a:t>
            </a:r>
            <a:r>
              <a:rPr lang="en-GB" sz="2200" dirty="0" smtClean="0">
                <a:latin typeface="Kruti Dev 010" pitchFamily="2" charset="0"/>
              </a:rPr>
              <a:t>[k </a:t>
            </a:r>
            <a:r>
              <a:rPr lang="en-GB" sz="2200" dirty="0">
                <a:latin typeface="Kruti Dev 010" pitchFamily="2" charset="0"/>
              </a:rPr>
              <a:t>;k </a:t>
            </a:r>
            <a:r>
              <a:rPr lang="en-GB" sz="2200" dirty="0" err="1">
                <a:latin typeface="Kruti Dev 010" pitchFamily="2" charset="0"/>
              </a:rPr>
              <a:t>izk;kstdrk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fo’ks"k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iz;kl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pkfg,A</a:t>
            </a:r>
            <a:endParaRPr lang="en-GB" sz="2200" dirty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ikyd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dk;ZØe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/</a:t>
            </a:r>
            <a:r>
              <a:rPr lang="en-GB" sz="2200" dirty="0" err="1">
                <a:latin typeface="Kruti Dev 010" pitchFamily="2" charset="0"/>
              </a:rPr>
              <a:t>kueqDr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dk;Z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</a:t>
            </a:r>
            <a:r>
              <a:rPr lang="en-GB" sz="2200" dirty="0">
                <a:latin typeface="Kruti Dev 010" pitchFamily="2" charset="0"/>
              </a:rPr>
              <a:t>)</a:t>
            </a:r>
            <a:r>
              <a:rPr lang="en-GB" sz="2200" dirty="0" err="1">
                <a:latin typeface="Kruti Dev 010" pitchFamily="2" charset="0"/>
              </a:rPr>
              <a:t>frA</a:t>
            </a:r>
            <a:endParaRPr lang="en-GB" sz="2200" dirty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ikyd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dk;ZØe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lapkyu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fd’kksj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U;k</a:t>
            </a:r>
            <a:r>
              <a:rPr lang="en-GB" sz="2200" dirty="0">
                <a:latin typeface="Kruti Dev 010" pitchFamily="2" charset="0"/>
              </a:rPr>
              <a:t>; ¼cPpksa dh 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{k.k½ </a:t>
            </a:r>
            <a:r>
              <a:rPr lang="en-GB" sz="2200" dirty="0" err="1" smtClean="0">
                <a:latin typeface="Kruti Dev 010" pitchFamily="2" charset="0"/>
              </a:rPr>
              <a:t>vf</a:t>
            </a:r>
            <a:r>
              <a:rPr lang="en-GB" sz="2200" dirty="0" smtClean="0">
                <a:latin typeface="Kruti Dev 010" pitchFamily="2" charset="0"/>
              </a:rPr>
              <a:t>/</a:t>
            </a:r>
            <a:r>
              <a:rPr lang="en-GB" sz="2200" dirty="0" err="1" smtClean="0">
                <a:latin typeface="Kruti Dev 010" pitchFamily="2" charset="0"/>
              </a:rPr>
              <a:t>kfu;e</a:t>
            </a:r>
            <a:r>
              <a:rPr lang="en-GB" sz="2200" dirty="0" smtClean="0">
                <a:latin typeface="Kruti Dev 010" pitchFamily="2" charset="0"/>
              </a:rPr>
              <a:t> 2000 </a:t>
            </a:r>
            <a:r>
              <a:rPr lang="en-GB" sz="2200" dirty="0">
                <a:latin typeface="Kruti Dev 010" pitchFamily="2" charset="0"/>
              </a:rPr>
              <a:t>¼la’kksf/</a:t>
            </a:r>
            <a:r>
              <a:rPr lang="en-GB" sz="2200" dirty="0" err="1">
                <a:latin typeface="Kruti Dev 010" pitchFamily="2" charset="0"/>
              </a:rPr>
              <a:t>kr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kfu;e</a:t>
            </a:r>
            <a:r>
              <a:rPr lang="en-GB" sz="2200" dirty="0">
                <a:latin typeface="Kruti Dev 010" pitchFamily="2" charset="0"/>
              </a:rPr>
              <a:t> 2006½ ds </a:t>
            </a:r>
            <a:r>
              <a:rPr lang="en-GB" sz="2200" dirty="0" err="1">
                <a:latin typeface="Kruti Dev 010" pitchFamily="2" charset="0"/>
              </a:rPr>
              <a:t>izko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kkuksa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dsUnz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rFkk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jkT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ljdkjksa</a:t>
            </a:r>
            <a:r>
              <a:rPr lang="en-GB" sz="2200" dirty="0">
                <a:latin typeface="Kruti Dev 010" pitchFamily="2" charset="0"/>
              </a:rPr>
              <a:t> }</a:t>
            </a:r>
            <a:r>
              <a:rPr lang="en-GB" sz="2200" dirty="0" err="1">
                <a:latin typeface="Kruti Dev 010" pitchFamily="2" charset="0"/>
              </a:rPr>
              <a:t>kjk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vf</a:t>
            </a:r>
            <a:r>
              <a:rPr lang="en-GB" sz="2200" dirty="0" smtClean="0">
                <a:latin typeface="Kruti Dev 010" pitchFamily="2" charset="0"/>
              </a:rPr>
              <a:t>/</a:t>
            </a:r>
            <a:r>
              <a:rPr lang="en-GB" sz="2200" dirty="0" err="1" smtClean="0">
                <a:latin typeface="Kruti Dev 010" pitchFamily="2" charset="0"/>
              </a:rPr>
              <a:t>klwfpr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fu;eksa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ds </a:t>
            </a:r>
            <a:r>
              <a:rPr lang="en-GB" sz="2200" dirty="0" err="1">
                <a:latin typeface="Kruti Dev 010" pitchFamily="2" charset="0"/>
              </a:rPr>
              <a:t>vk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tk,xkA</a:t>
            </a:r>
            <a:endParaRPr lang="en-GB" sz="2200" dirty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ikyd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dh /</a:t>
            </a:r>
            <a:r>
              <a:rPr lang="en-GB" sz="2200" dirty="0" err="1">
                <a:latin typeface="Kruti Dev 010" pitchFamily="2" charset="0"/>
              </a:rPr>
              <a:t>kujkf’k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ek</a:t>
            </a:r>
            <a:r>
              <a:rPr lang="en-GB" sz="2200" dirty="0">
                <a:latin typeface="Kruti Dev 010" pitchFamily="2" charset="0"/>
              </a:rPr>
              <a:t>=k </a:t>
            </a:r>
            <a:r>
              <a:rPr lang="en-GB" sz="2200" dirty="0" err="1">
                <a:latin typeface="Kruti Dev 010" pitchFamily="2" charset="0"/>
              </a:rPr>
              <a:t>izfr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>2000 </a:t>
            </a:r>
            <a:r>
              <a:rPr lang="en-GB" sz="2200" dirty="0">
                <a:latin typeface="Kruti Dev 010" pitchFamily="2" charset="0"/>
              </a:rPr>
              <a:t>:- </a:t>
            </a:r>
            <a:r>
              <a:rPr lang="en-GB" sz="2200" dirty="0" err="1">
                <a:latin typeface="Kruti Dev 010" pitchFamily="2" charset="0"/>
              </a:rPr>
              <a:t>izfrekg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gksxhA</a:t>
            </a:r>
            <a:r>
              <a:rPr lang="en-GB" sz="2200" dirty="0">
                <a:latin typeface="Kruti Dev 010" pitchFamily="2" charset="0"/>
              </a:rPr>
              <a:t> ;g </a:t>
            </a:r>
            <a:r>
              <a:rPr lang="en-GB" sz="2200" dirty="0" err="1">
                <a:latin typeface="Kruti Dev 010" pitchFamily="2" charset="0"/>
              </a:rPr>
              <a:t>bl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fuHkZj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djsxh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efgyk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fodkl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ea</a:t>
            </a:r>
            <a:r>
              <a:rPr lang="en-GB" sz="2200" dirty="0">
                <a:latin typeface="Kruti Dev 010" pitchFamily="2" charset="0"/>
              </a:rPr>
              <a:t>=</a:t>
            </a:r>
            <a:r>
              <a:rPr lang="en-GB" sz="2200" dirty="0" err="1">
                <a:latin typeface="Kruti Dev 010" pitchFamily="2" charset="0"/>
              </a:rPr>
              <a:t>ky</a:t>
            </a:r>
            <a:r>
              <a:rPr lang="en-GB" sz="2200" dirty="0">
                <a:latin typeface="Kruti Dev 010" pitchFamily="2" charset="0"/>
              </a:rPr>
              <a:t>; }</a:t>
            </a:r>
            <a:r>
              <a:rPr lang="en-GB" sz="2200" dirty="0" err="1">
                <a:latin typeface="Kruti Dev 010" pitchFamily="2" charset="0"/>
              </a:rPr>
              <a:t>kjk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rS;kj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lesfdr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;</a:t>
            </a:r>
            <a:r>
              <a:rPr lang="en-GB" sz="2200" dirty="0" err="1">
                <a:latin typeface="Kruti Dev 010" pitchFamily="2" charset="0"/>
              </a:rPr>
              <a:t>kstuk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 smtClean="0">
                <a:latin typeface="Kruti Dev 010" pitchFamily="2" charset="0"/>
              </a:rPr>
              <a:t>eSuqvy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esa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D;k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'</a:t>
            </a:r>
            <a:r>
              <a:rPr lang="en-GB" sz="2200" dirty="0" err="1">
                <a:latin typeface="Kruti Dev 010" pitchFamily="2" charset="0"/>
              </a:rPr>
              <a:t>krsZa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fu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kkZfjr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xbZ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gaSA</a:t>
            </a:r>
            <a:endParaRPr lang="en-GB" sz="2200" dirty="0" smtClean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96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122238"/>
            <a:ext cx="9144000" cy="620712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/>
          </a:p>
        </p:txBody>
      </p:sp>
      <p:sp>
        <p:nvSpPr>
          <p:cNvPr id="6" name="Rectangle 5"/>
          <p:cNvSpPr/>
          <p:nvPr/>
        </p:nvSpPr>
        <p:spPr>
          <a:xfrm>
            <a:off x="0" y="885825"/>
            <a:ext cx="9144000" cy="5972175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50833" y="968366"/>
            <a:ext cx="8378825" cy="561817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b="1" dirty="0" err="1">
                <a:solidFill>
                  <a:srgbClr val="960374"/>
                </a:solidFill>
                <a:latin typeface="Kruti Dev 010" pitchFamily="2" charset="0"/>
              </a:rPr>
              <a:t>izk;kstdrk</a:t>
            </a:r>
            <a:r>
              <a:rPr lang="en-GB" sz="2400" b="1" dirty="0">
                <a:solidFill>
                  <a:srgbClr val="960374"/>
                </a:solidFill>
                <a:latin typeface="Kruti Dev 010" pitchFamily="2" charset="0"/>
              </a:rPr>
              <a:t> ¼</a:t>
            </a:r>
            <a:r>
              <a:rPr lang="en-GB" sz="2000" b="1" dirty="0">
                <a:solidFill>
                  <a:srgbClr val="960374"/>
                </a:solidFill>
                <a:latin typeface="Albertus MT" pitchFamily="18" charset="0"/>
              </a:rPr>
              <a:t>Sponsorship</a:t>
            </a:r>
            <a:r>
              <a:rPr lang="en-GB" sz="2400" b="1" dirty="0">
                <a:solidFill>
                  <a:srgbClr val="960374"/>
                </a:solidFill>
                <a:latin typeface="Kruti Dev 010" pitchFamily="2" charset="0"/>
              </a:rPr>
              <a:t>½</a:t>
            </a:r>
          </a:p>
          <a:p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bdkbZ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ekWMy</a:t>
            </a:r>
            <a:r>
              <a:rPr lang="en-GB" sz="2200" dirty="0">
                <a:latin typeface="Kruti Dev 010" pitchFamily="2" charset="0"/>
              </a:rPr>
              <a:t> #y ¼</a:t>
            </a:r>
            <a:r>
              <a:rPr lang="en-GB" sz="2200" dirty="0" smtClean="0">
                <a:latin typeface="Kruti Dev 010" pitchFamily="2" charset="0"/>
              </a:rPr>
              <a:t>24½ </a:t>
            </a:r>
            <a:r>
              <a:rPr lang="en-GB" sz="2200" dirty="0">
                <a:latin typeface="Kruti Dev 010" pitchFamily="2" charset="0"/>
              </a:rPr>
              <a:t>ds </a:t>
            </a:r>
            <a:r>
              <a:rPr lang="en-GB" sz="2200" dirty="0" err="1">
                <a:latin typeface="Kruti Dev 010" pitchFamily="2" charset="0"/>
              </a:rPr>
              <a:t>vuqlkj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izk;kstdrk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dk;ZØe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fØ;kfUor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pkfg,A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iSuy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l`tu</a:t>
            </a:r>
            <a:r>
              <a:rPr lang="en-GB" sz="2200" dirty="0">
                <a:latin typeface="Kruti Dev 010" pitchFamily="2" charset="0"/>
              </a:rPr>
              <a:t>%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LikWUlj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djus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esa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:</a:t>
            </a:r>
            <a:r>
              <a:rPr lang="en-GB" sz="2200" dirty="0" err="1">
                <a:latin typeface="Kruti Dev 010" pitchFamily="2" charset="0"/>
              </a:rPr>
              <a:t>fp</a:t>
            </a:r>
            <a:r>
              <a:rPr lang="en-GB" sz="2200" dirty="0">
                <a:latin typeface="Kruti Dev 010" pitchFamily="2" charset="0"/>
              </a:rPr>
              <a:t> j[</a:t>
            </a:r>
            <a:r>
              <a:rPr lang="en-GB" sz="2200" dirty="0" err="1">
                <a:latin typeface="Kruti Dev 010" pitchFamily="2" charset="0"/>
              </a:rPr>
              <a:t>kus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okys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O;fDr;ksa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ifjokjksa</a:t>
            </a:r>
            <a:r>
              <a:rPr lang="en-GB" sz="2200" dirty="0">
                <a:latin typeface="Kruti Dev 010" pitchFamily="2" charset="0"/>
              </a:rPr>
              <a:t> ;k </a:t>
            </a:r>
            <a:r>
              <a:rPr lang="en-GB" sz="2200" dirty="0" err="1" smtClean="0">
                <a:latin typeface="Kruti Dev 010" pitchFamily="2" charset="0"/>
              </a:rPr>
              <a:t>laLFkkuksa</a:t>
            </a:r>
            <a:r>
              <a:rPr lang="en-GB" sz="2200" dirty="0" smtClean="0">
                <a:latin typeface="Kruti Dev 010" pitchFamily="2" charset="0"/>
              </a:rPr>
              <a:t> dh </a:t>
            </a:r>
            <a:r>
              <a:rPr lang="en-GB" sz="2200" dirty="0" err="1" smtClean="0">
                <a:latin typeface="Kruti Dev 010" pitchFamily="2" charset="0"/>
              </a:rPr>
              <a:t>iSuy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cukuk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fd’kksj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U;k</a:t>
            </a:r>
            <a:r>
              <a:rPr lang="en-GB" sz="2200" dirty="0" smtClean="0">
                <a:latin typeface="Kruti Dev 010" pitchFamily="2" charset="0"/>
              </a:rPr>
              <a:t>; </a:t>
            </a:r>
            <a:r>
              <a:rPr lang="en-GB" sz="2200" dirty="0" err="1" smtClean="0">
                <a:latin typeface="Kruti Dev 010" pitchFamily="2" charset="0"/>
              </a:rPr>
              <a:t>cksMZ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 smtClean="0">
                <a:latin typeface="Kruti Dev 010" pitchFamily="2" charset="0"/>
              </a:rPr>
              <a:t>cky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dY;k.k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lfefr</a:t>
            </a:r>
            <a:r>
              <a:rPr lang="en-GB" sz="2200" dirty="0">
                <a:latin typeface="Kruti Dev 010" pitchFamily="2" charset="0"/>
              </a:rPr>
              <a:t> ;k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U;k;ky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dks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vxzlkfjr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djukA</a:t>
            </a:r>
            <a:endParaRPr lang="en-GB" sz="2200" dirty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ekeys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ds </a:t>
            </a:r>
            <a:r>
              <a:rPr lang="en-GB" sz="2200" dirty="0" err="1">
                <a:latin typeface="Kruti Dev 010" pitchFamily="2" charset="0"/>
              </a:rPr>
              <a:t>vuqlkj</a:t>
            </a:r>
            <a:r>
              <a:rPr lang="en-GB" sz="2200" dirty="0">
                <a:latin typeface="Kruti Dev 010" pitchFamily="2" charset="0"/>
              </a:rPr>
              <a:t> ;k ml </a:t>
            </a:r>
            <a:r>
              <a:rPr lang="en-GB" sz="2200" dirty="0" err="1">
                <a:latin typeface="Kruti Dev 010" pitchFamily="2" charset="0"/>
              </a:rPr>
              <a:t>laca</a:t>
            </a:r>
            <a:r>
              <a:rPr lang="en-GB" sz="2200" dirty="0">
                <a:latin typeface="Kruti Dev 010" pitchFamily="2" charset="0"/>
              </a:rPr>
              <a:t>/k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izkIr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vkosnu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i</a:t>
            </a:r>
            <a:r>
              <a:rPr lang="en-GB" sz="2200" dirty="0">
                <a:latin typeface="Kruti Dev 010" pitchFamily="2" charset="0"/>
              </a:rPr>
              <a:t>= ds </a:t>
            </a:r>
            <a:r>
              <a:rPr lang="en-GB" sz="2200" dirty="0" err="1">
                <a:latin typeface="Kruti Dev 010" pitchFamily="2" charset="0"/>
              </a:rPr>
              <a:t>vk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fd’kksj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U;k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cksMZ</a:t>
            </a:r>
            <a:r>
              <a:rPr lang="en-GB" sz="2200" dirty="0">
                <a:latin typeface="Kruti Dev 010" pitchFamily="2" charset="0"/>
              </a:rPr>
              <a:t> ;k </a:t>
            </a:r>
            <a:r>
              <a:rPr lang="en-GB" sz="2200" dirty="0" err="1">
                <a:latin typeface="Kruti Dev 010" pitchFamily="2" charset="0"/>
              </a:rPr>
              <a:t>ckYk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dY;k.k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lfefr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;k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U;k;ky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izk;kstdrk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>ds </a:t>
            </a:r>
            <a:r>
              <a:rPr lang="en-GB" sz="2200" dirty="0" err="1" smtClean="0">
                <a:latin typeface="Kruti Dev 010" pitchFamily="2" charset="0"/>
              </a:rPr>
              <a:t>varxZr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j[</a:t>
            </a:r>
            <a:r>
              <a:rPr lang="en-GB" sz="2200" dirty="0" err="1">
                <a:latin typeface="Kruti Dev 010" pitchFamily="2" charset="0"/>
              </a:rPr>
              <a:t>kus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fopkj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ldrk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blds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ftyk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bdkbZ</a:t>
            </a:r>
            <a:r>
              <a:rPr lang="en-GB" sz="2200" dirty="0">
                <a:latin typeface="Kruti Dev 010" pitchFamily="2" charset="0"/>
              </a:rPr>
              <a:t> }</a:t>
            </a:r>
            <a:r>
              <a:rPr lang="en-GB" sz="2200" dirty="0" err="1">
                <a:latin typeface="Kruti Dev 010" pitchFamily="2" charset="0"/>
              </a:rPr>
              <a:t>kjk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rS;kj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rkfydk</a:t>
            </a:r>
            <a:r>
              <a:rPr lang="en-GB" sz="2200" dirty="0" smtClean="0">
                <a:latin typeface="Kruti Dev 010" pitchFamily="2" charset="0"/>
              </a:rPr>
              <a:t> ls </a:t>
            </a:r>
            <a:r>
              <a:rPr lang="en-GB" sz="2200" dirty="0">
                <a:latin typeface="Kruti Dev 010" pitchFamily="2" charset="0"/>
              </a:rPr>
              <a:t>;g </a:t>
            </a:r>
            <a:r>
              <a:rPr lang="en-GB" sz="2200" dirty="0" err="1">
                <a:latin typeface="Kruti Dev 010" pitchFamily="2" charset="0"/>
              </a:rPr>
              <a:t>lqfuf’pr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ldrk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enn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nsus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dksbZ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LikWUlj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miyC</a:t>
            </a:r>
            <a:r>
              <a:rPr lang="en-GB" sz="2200" dirty="0">
                <a:latin typeface="Kruti Dev 010" pitchFamily="2" charset="0"/>
              </a:rPr>
              <a:t>/k </a:t>
            </a:r>
            <a:r>
              <a:rPr lang="en-GB" sz="2200" dirty="0" err="1" smtClean="0">
                <a:latin typeface="Kruti Dev 010" pitchFamily="2" charset="0"/>
              </a:rPr>
              <a:t>gS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vkSj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rc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ekWMy</a:t>
            </a:r>
            <a:r>
              <a:rPr lang="en-GB" sz="2200" dirty="0">
                <a:latin typeface="Kruti Dev 010" pitchFamily="2" charset="0"/>
              </a:rPr>
              <a:t> #y ds </a:t>
            </a:r>
            <a:r>
              <a:rPr lang="en-GB" sz="2200" dirty="0" err="1">
                <a:latin typeface="Kruti Dev 010" pitchFamily="2" charset="0"/>
              </a:rPr>
              <a:t>QkeZ</a:t>
            </a:r>
            <a:r>
              <a:rPr lang="en-GB" sz="2200" dirty="0">
                <a:latin typeface="Kruti Dev 010" pitchFamily="2" charset="0"/>
              </a:rPr>
              <a:t> 36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izk;kstdrk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j[</a:t>
            </a:r>
            <a:r>
              <a:rPr lang="en-GB" sz="2200" dirty="0" err="1">
                <a:latin typeface="Kruti Dev 010" pitchFamily="2" charset="0"/>
              </a:rPr>
              <a:t>kus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vkns’k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ikfjr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gSA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O;fDrxr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izk;kstdrk</a:t>
            </a:r>
            <a:r>
              <a:rPr lang="en-GB" sz="2200" dirty="0" smtClean="0">
                <a:latin typeface="Kruti Dev 010" pitchFamily="2" charset="0"/>
              </a:rPr>
              <a:t> ds </a:t>
            </a:r>
            <a:r>
              <a:rPr lang="en-GB" sz="2200" dirty="0" err="1" smtClean="0">
                <a:latin typeface="Kruti Dev 010" pitchFamily="2" charset="0"/>
              </a:rPr>
              <a:t>ekeys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esa</a:t>
            </a:r>
            <a:r>
              <a:rPr lang="en-GB" sz="2200" dirty="0" smtClean="0">
                <a:latin typeface="Kruti Dev 010" pitchFamily="2" charset="0"/>
              </a:rPr>
              <a:t>] </a:t>
            </a:r>
            <a:r>
              <a:rPr lang="en-GB" sz="2200" dirty="0" err="1" smtClean="0">
                <a:latin typeface="Kruti Dev 010" pitchFamily="2" charset="0"/>
              </a:rPr>
              <a:t>LikWUlj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dks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cPps</a:t>
            </a:r>
            <a:r>
              <a:rPr lang="en-GB" sz="2200" dirty="0" smtClean="0">
                <a:latin typeface="Kruti Dev 010" pitchFamily="2" charset="0"/>
              </a:rPr>
              <a:t> ds </a:t>
            </a:r>
            <a:r>
              <a:rPr lang="en-GB" sz="2200" dirty="0" err="1" smtClean="0">
                <a:latin typeface="Kruti Dev 010" pitchFamily="2" charset="0"/>
              </a:rPr>
              <a:t>uke</a:t>
            </a:r>
            <a:r>
              <a:rPr lang="en-GB" sz="2200" dirty="0" smtClean="0">
                <a:latin typeface="Kruti Dev 010" pitchFamily="2" charset="0"/>
              </a:rPr>
              <a:t> ls [</a:t>
            </a:r>
            <a:r>
              <a:rPr lang="en-GB" sz="2200" dirty="0" err="1" smtClean="0">
                <a:latin typeface="Kruti Dev 010" pitchFamily="2" charset="0"/>
              </a:rPr>
              <a:t>kkrk</a:t>
            </a:r>
            <a:r>
              <a:rPr lang="en-GB" sz="2200" dirty="0" smtClean="0">
                <a:latin typeface="Kruti Dev 010" pitchFamily="2" charset="0"/>
              </a:rPr>
              <a:t> [</a:t>
            </a:r>
            <a:r>
              <a:rPr lang="en-GB" sz="2200" dirty="0" err="1" smtClean="0">
                <a:latin typeface="Kruti Dev 010" pitchFamily="2" charset="0"/>
              </a:rPr>
              <a:t>kksyuk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gksxk</a:t>
            </a:r>
            <a:r>
              <a:rPr lang="en-GB" sz="2200" dirty="0" smtClean="0">
                <a:latin typeface="Kruti Dev 010" pitchFamily="2" charset="0"/>
              </a:rPr>
              <a:t>] </a:t>
            </a:r>
            <a:r>
              <a:rPr lang="en-GB" sz="2200" dirty="0" err="1" smtClean="0">
                <a:latin typeface="Kruti Dev 010" pitchFamily="2" charset="0"/>
              </a:rPr>
              <a:t>ftldk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lapkyu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lkekU;r</a:t>
            </a:r>
            <a:r>
              <a:rPr lang="en-GB" sz="2200" dirty="0" smtClean="0">
                <a:latin typeface="Kruti Dev 010" pitchFamily="2" charset="0"/>
              </a:rPr>
              <a:t>% </a:t>
            </a:r>
            <a:r>
              <a:rPr lang="en-GB" sz="2200" dirty="0" err="1" smtClean="0">
                <a:latin typeface="Kruti Dev 010" pitchFamily="2" charset="0"/>
              </a:rPr>
              <a:t>eka</a:t>
            </a:r>
            <a:r>
              <a:rPr lang="en-GB" sz="2200" dirty="0" smtClean="0">
                <a:latin typeface="Kruti Dev 010" pitchFamily="2" charset="0"/>
              </a:rPr>
              <a:t> }</a:t>
            </a:r>
            <a:r>
              <a:rPr lang="en-GB" sz="2200" dirty="0" err="1" smtClean="0">
                <a:latin typeface="Kruti Dev 010" pitchFamily="2" charset="0"/>
              </a:rPr>
              <a:t>kjk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fd;k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tkuk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pkfg,A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cPps</a:t>
            </a:r>
            <a:r>
              <a:rPr lang="en-GB" sz="2200" dirty="0" smtClean="0">
                <a:latin typeface="Kruti Dev 010" pitchFamily="2" charset="0"/>
              </a:rPr>
              <a:t> ds [</a:t>
            </a:r>
            <a:r>
              <a:rPr lang="en-GB" sz="2200" dirty="0" err="1" smtClean="0">
                <a:latin typeface="Kruti Dev 010" pitchFamily="2" charset="0"/>
              </a:rPr>
              <a:t>kkrs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esa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lh</a:t>
            </a:r>
            <a:r>
              <a:rPr lang="en-GB" sz="2200" dirty="0" smtClean="0">
                <a:latin typeface="Kruti Dev 010" pitchFamily="2" charset="0"/>
              </a:rPr>
              <a:t>/</a:t>
            </a:r>
            <a:r>
              <a:rPr lang="en-GB" sz="2200" dirty="0" err="1" smtClean="0">
                <a:latin typeface="Kruti Dev 010" pitchFamily="2" charset="0"/>
              </a:rPr>
              <a:t>ks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ftyk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cky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laj</a:t>
            </a:r>
            <a:r>
              <a:rPr lang="en-GB" sz="2200" dirty="0" smtClean="0">
                <a:latin typeface="Kruti Dev 010" pitchFamily="2" charset="0"/>
              </a:rPr>
              <a:t>{</a:t>
            </a:r>
            <a:r>
              <a:rPr lang="en-GB" sz="2200" dirty="0" err="1" smtClean="0">
                <a:latin typeface="Kruti Dev 010" pitchFamily="2" charset="0"/>
              </a:rPr>
              <a:t>k.k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bdkbZ</a:t>
            </a:r>
            <a:r>
              <a:rPr lang="en-GB" sz="2200" dirty="0" smtClean="0">
                <a:latin typeface="Kruti Dev 010" pitchFamily="2" charset="0"/>
              </a:rPr>
              <a:t> ds [</a:t>
            </a:r>
            <a:r>
              <a:rPr lang="en-GB" sz="2200" dirty="0" err="1" smtClean="0">
                <a:latin typeface="Kruti Dev 010" pitchFamily="2" charset="0"/>
              </a:rPr>
              <a:t>kkrs</a:t>
            </a:r>
            <a:r>
              <a:rPr lang="en-GB" sz="2200" dirty="0" smtClean="0">
                <a:latin typeface="Kruti Dev 010" pitchFamily="2" charset="0"/>
              </a:rPr>
              <a:t> ls /</a:t>
            </a:r>
            <a:r>
              <a:rPr lang="en-GB" sz="2200" dirty="0" err="1" smtClean="0">
                <a:latin typeface="Kruti Dev 010" pitchFamily="2" charset="0"/>
              </a:rPr>
              <a:t>ku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LFkkukarfjr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fd;k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tkuk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pkfg,A</a:t>
            </a:r>
            <a:endParaRPr lang="en-GB" sz="2200" b="1" dirty="0">
              <a:solidFill>
                <a:srgbClr val="960374"/>
              </a:solidFill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338" y="968366"/>
            <a:ext cx="2594955" cy="2417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92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-42763"/>
            <a:ext cx="9144000" cy="64591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000" b="1" dirty="0" err="1">
                <a:latin typeface="Kruti Dev 010" pitchFamily="2" charset="0"/>
              </a:rPr>
              <a:t>izk;kstdrk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dk;ZØe</a:t>
            </a:r>
            <a:r>
              <a:rPr lang="en-GB" sz="3000" b="1" dirty="0">
                <a:latin typeface="Kruti Dev 010" pitchFamily="2" charset="0"/>
              </a:rPr>
              <a:t> ds </a:t>
            </a:r>
            <a:r>
              <a:rPr lang="en-GB" sz="3000" b="1" dirty="0" err="1">
                <a:latin typeface="Kruti Dev 010" pitchFamily="2" charset="0"/>
              </a:rPr>
              <a:t>rgr</a:t>
            </a:r>
            <a:r>
              <a:rPr lang="en-GB" sz="3000" b="1" dirty="0">
                <a:latin typeface="Kruti Dev 010" pitchFamily="2" charset="0"/>
              </a:rPr>
              <a:t> /</a:t>
            </a:r>
            <a:r>
              <a:rPr lang="en-GB" sz="3000" b="1" dirty="0" err="1">
                <a:latin typeface="Kruti Dev 010" pitchFamily="2" charset="0"/>
              </a:rPr>
              <a:t>ku</a:t>
            </a:r>
            <a:r>
              <a:rPr lang="en-GB" sz="3000" b="1" dirty="0">
                <a:latin typeface="Kruti Dev 010" pitchFamily="2" charset="0"/>
              </a:rPr>
              <a:t> dh </a:t>
            </a:r>
            <a:r>
              <a:rPr lang="en-GB" sz="3000" b="1" dirty="0" err="1">
                <a:latin typeface="Kruti Dev 010" pitchFamily="2" charset="0"/>
              </a:rPr>
              <a:t>LohÑfr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smtClean="0">
                <a:latin typeface="Kruti Dev 010" pitchFamily="2" charset="0"/>
              </a:rPr>
              <a:t/>
            </a:r>
            <a:br>
              <a:rPr lang="en-GB" sz="3000" b="1" dirty="0" smtClean="0">
                <a:latin typeface="Kruti Dev 010" pitchFamily="2" charset="0"/>
              </a:rPr>
            </a:br>
            <a:r>
              <a:rPr lang="en-GB" sz="3000" b="1" dirty="0" err="1" smtClean="0">
                <a:latin typeface="Kruti Dev 010" pitchFamily="2" charset="0"/>
              </a:rPr>
              <a:t>vkSj</a:t>
            </a:r>
            <a:r>
              <a:rPr lang="en-GB" sz="3000" b="1" dirty="0" smtClean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voeqfDr</a:t>
            </a:r>
            <a:r>
              <a:rPr lang="en-GB" sz="3000" b="1" dirty="0">
                <a:latin typeface="Kruti Dev 010" pitchFamily="2" charset="0"/>
              </a:rPr>
              <a:t> dh </a:t>
            </a:r>
            <a:r>
              <a:rPr lang="en-GB" sz="3000" b="1" dirty="0" err="1">
                <a:latin typeface="Kruti Dev 010" pitchFamily="2" charset="0"/>
              </a:rPr>
              <a:t>izfØ;k</a:t>
            </a:r>
            <a:endParaRPr lang="en-US" sz="3000" b="1" dirty="0"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2600" y="1016000"/>
            <a:ext cx="8166100" cy="5689600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22300" y="1132114"/>
            <a:ext cx="7899400" cy="545737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 err="1">
                <a:latin typeface="Kruti Dev 010" pitchFamily="2" charset="0"/>
              </a:rPr>
              <a:t>izk;kstdrk</a:t>
            </a:r>
            <a:r>
              <a:rPr lang="en-GB" sz="2400" dirty="0">
                <a:latin typeface="Kruti Dev 010" pitchFamily="2" charset="0"/>
              </a:rPr>
              <a:t> dh /</a:t>
            </a:r>
            <a:r>
              <a:rPr lang="en-GB" sz="2400" dirty="0" err="1">
                <a:latin typeface="Kruti Dev 010" pitchFamily="2" charset="0"/>
              </a:rPr>
              <a:t>kujkf’k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ek</a:t>
            </a:r>
            <a:r>
              <a:rPr lang="en-GB" sz="2400" dirty="0">
                <a:latin typeface="Kruti Dev 010" pitchFamily="2" charset="0"/>
              </a:rPr>
              <a:t>=k </a:t>
            </a:r>
            <a:r>
              <a:rPr lang="en-GB" sz="2400" dirty="0" err="1">
                <a:latin typeface="Kruti Dev 010" pitchFamily="2" charset="0"/>
              </a:rPr>
              <a:t>izfr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</a:t>
            </a:r>
            <a:r>
              <a:rPr lang="en-GB" sz="2400" dirty="0">
                <a:latin typeface="Kruti Dev 010" pitchFamily="2" charset="0"/>
              </a:rPr>
              <a:t> 500 :- </a:t>
            </a:r>
            <a:r>
              <a:rPr lang="en-GB" sz="2400" dirty="0" err="1">
                <a:latin typeface="Kruti Dev 010" pitchFamily="2" charset="0"/>
              </a:rPr>
              <a:t>izfrekg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gksxh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>
                <a:latin typeface="Kruti Dev 010" pitchFamily="2" charset="0"/>
              </a:rPr>
              <a:t>bl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fuHkZj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djsxh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efgyk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fodkl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ea</a:t>
            </a:r>
            <a:r>
              <a:rPr lang="en-GB" sz="2400" dirty="0">
                <a:latin typeface="Kruti Dev 010" pitchFamily="2" charset="0"/>
              </a:rPr>
              <a:t>=</a:t>
            </a:r>
            <a:r>
              <a:rPr lang="en-GB" sz="2400" dirty="0" err="1">
                <a:latin typeface="Kruti Dev 010" pitchFamily="2" charset="0"/>
              </a:rPr>
              <a:t>ky</a:t>
            </a:r>
            <a:r>
              <a:rPr lang="en-GB" sz="2400" dirty="0">
                <a:latin typeface="Kruti Dev 010" pitchFamily="2" charset="0"/>
              </a:rPr>
              <a:t>; }</a:t>
            </a:r>
            <a:r>
              <a:rPr lang="en-GB" sz="2400" dirty="0" err="1">
                <a:latin typeface="Kruti Dev 010" pitchFamily="2" charset="0"/>
              </a:rPr>
              <a:t>kjk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rS;kj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lesfdr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err="1">
                <a:latin typeface="Kruti Dev 010" pitchFamily="2" charset="0"/>
              </a:rPr>
              <a:t>kstuk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 smtClean="0">
                <a:latin typeface="Kruti Dev 010" pitchFamily="2" charset="0"/>
              </a:rPr>
              <a:t>eSuqvy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D;k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krs</a:t>
            </a:r>
            <a:r>
              <a:rPr lang="en-GB" sz="2400" dirty="0">
                <a:latin typeface="Kruti Dev 010" pitchFamily="2" charset="0"/>
              </a:rPr>
              <a:t>± </a:t>
            </a:r>
            <a:r>
              <a:rPr lang="en-GB" sz="2400" dirty="0" err="1">
                <a:latin typeface="Kruti Dev 010" pitchFamily="2" charset="0"/>
              </a:rPr>
              <a:t>fu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kkZfjr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xbZ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izk;kstdrk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ikyd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vuqeksnu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 smtClean="0">
                <a:latin typeface="Kruti Dev 010" pitchFamily="2" charset="0"/>
              </a:rPr>
              <a:t>lacaf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dkxtkr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izkIr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ftlesa</a:t>
            </a:r>
            <a:r>
              <a:rPr lang="en-GB" sz="2400" dirty="0">
                <a:latin typeface="Kruti Dev 010" pitchFamily="2" charset="0"/>
              </a:rPr>
              <a:t> ?</a:t>
            </a:r>
            <a:r>
              <a:rPr lang="en-GB" sz="2400" dirty="0" err="1">
                <a:latin typeface="Kruti Dev 010" pitchFamily="2" charset="0"/>
              </a:rPr>
              <a:t>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fo|ky</a:t>
            </a:r>
            <a:r>
              <a:rPr lang="en-GB" sz="2400" dirty="0">
                <a:latin typeface="Kruti Dev 010" pitchFamily="2" charset="0"/>
              </a:rPr>
              <a:t>; dh </a:t>
            </a:r>
            <a:r>
              <a:rPr lang="en-GB" sz="2400" dirty="0" err="1">
                <a:latin typeface="Kruti Dev 010" pitchFamily="2" charset="0"/>
              </a:rPr>
              <a:t>tkap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fjiksVZ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kkfey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gksA</a:t>
            </a:r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err="1">
                <a:latin typeface="Kruti Dev 010" pitchFamily="2" charset="0"/>
              </a:rPr>
              <a:t>izk;kstdrk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lgk;rk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le;kof</a:t>
            </a:r>
            <a:r>
              <a:rPr lang="en-GB" sz="2400" dirty="0">
                <a:latin typeface="Kruti Dev 010" pitchFamily="2" charset="0"/>
              </a:rPr>
              <a:t>/k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vyx&amp;vyx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ekeyksa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izk;kstdrk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ikyd</a:t>
            </a:r>
            <a:r>
              <a:rPr lang="en-GB" sz="2400" dirty="0" smtClean="0">
                <a:latin typeface="Kruti Dev 010" pitchFamily="2" charset="0"/>
              </a:rPr>
              <a:t> ns[</a:t>
            </a:r>
            <a:r>
              <a:rPr lang="en-GB" sz="2400" dirty="0" err="1" smtClean="0">
                <a:latin typeface="Kruti Dev 010" pitchFamily="2" charset="0"/>
              </a:rPr>
              <a:t>kjs</a:t>
            </a:r>
            <a:r>
              <a:rPr lang="en-GB" sz="2400" dirty="0" smtClean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vuqeksnu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 }</a:t>
            </a:r>
            <a:r>
              <a:rPr lang="en-GB" sz="2400" dirty="0" err="1">
                <a:latin typeface="Kruti Dev 010" pitchFamily="2" charset="0"/>
              </a:rPr>
              <a:t>kjk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fu.kZ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fy;k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tk,xk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fdarq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viokn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fLFkfr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NksM+dj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smtClean="0">
                <a:latin typeface="Kruti Dev 010" pitchFamily="2" charset="0"/>
              </a:rPr>
              <a:t>g </a:t>
            </a:r>
            <a:r>
              <a:rPr lang="en-GB" sz="2400" dirty="0" err="1" smtClean="0">
                <a:latin typeface="Kruti Dev 010" pitchFamily="2" charset="0"/>
              </a:rPr>
              <a:t>le;kof</a:t>
            </a:r>
            <a:r>
              <a:rPr lang="en-GB" sz="2400" dirty="0" smtClean="0">
                <a:latin typeface="Kruti Dev 010" pitchFamily="2" charset="0"/>
              </a:rPr>
              <a:t>/k </a:t>
            </a:r>
            <a:r>
              <a:rPr lang="en-GB" sz="2400" dirty="0" err="1">
                <a:latin typeface="Kruti Dev 010" pitchFamily="2" charset="0"/>
              </a:rPr>
              <a:t>rhu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o"kZ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pkfg,A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smtClean="0">
                <a:latin typeface="Kruti Dev 010" pitchFamily="2" charset="0"/>
              </a:rPr>
              <a:t>,d </a:t>
            </a:r>
            <a:r>
              <a:rPr lang="en-GB" sz="2400" dirty="0" err="1">
                <a:latin typeface="Kruti Dev 010" pitchFamily="2" charset="0"/>
              </a:rPr>
              <a:t>ifjokj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kdre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izk;kstdrk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lgk;rk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ldrh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gSA</a:t>
            </a:r>
            <a:r>
              <a:rPr lang="en-GB" sz="2400" dirty="0" smtClean="0">
                <a:latin typeface="Kruti Dev 010" pitchFamily="2" charset="0"/>
              </a:rPr>
              <a:t> </a:t>
            </a:r>
          </a:p>
          <a:p>
            <a:r>
              <a:rPr lang="en-GB" sz="2400" dirty="0" err="1" smtClean="0">
                <a:latin typeface="Kruti Dev 010" pitchFamily="2" charset="0"/>
              </a:rPr>
              <a:t>cPps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ifjokj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i;Zos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lkslkbVh</a:t>
            </a:r>
            <a:r>
              <a:rPr lang="en-GB" sz="2400" dirty="0">
                <a:latin typeface="Kruti Dev 010" pitchFamily="2" charset="0"/>
              </a:rPr>
              <a:t> }</a:t>
            </a:r>
            <a:r>
              <a:rPr lang="en-GB" sz="2400" dirty="0" err="1">
                <a:latin typeface="Kruti Dev 010" pitchFamily="2" charset="0"/>
              </a:rPr>
              <a:t>kjk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ftlesa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rhu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ekg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x`g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Ldwy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Hkze.k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kkfey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b="1" dirty="0">
              <a:solidFill>
                <a:srgbClr val="960374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65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419474" y="106365"/>
            <a:ext cx="1933575" cy="70326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>
                <a:latin typeface="Kruti Dev 010" pitchFamily="2" charset="0"/>
              </a:rPr>
              <a:t>mn~ns</a:t>
            </a:r>
            <a:r>
              <a:rPr lang="en-GB" sz="4000" b="1" dirty="0">
                <a:latin typeface="Kruti Dev 010" pitchFamily="2" charset="0"/>
              </a:rPr>
              <a:t>’;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02753" y="1138372"/>
            <a:ext cx="8104220" cy="354792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 err="1">
                <a:latin typeface="Kruti Dev 010" pitchFamily="2" charset="0"/>
              </a:rPr>
              <a:t>bl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ekWM</a:t>
            </a:r>
            <a:r>
              <a:rPr lang="en-GB" sz="2400" dirty="0">
                <a:latin typeface="Kruti Dev 010" pitchFamily="2" charset="0"/>
              </a:rPr>
              <a:t>~;</a:t>
            </a:r>
            <a:r>
              <a:rPr lang="en-GB" sz="2400" dirty="0" err="1">
                <a:latin typeface="Kruti Dev 010" pitchFamily="2" charset="0"/>
              </a:rPr>
              <a:t>wy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var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izfrHkkxh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;g </a:t>
            </a:r>
            <a:r>
              <a:rPr lang="en-GB" sz="2400" dirty="0" err="1" smtClean="0">
                <a:latin typeface="Kruti Dev 010" pitchFamily="2" charset="0"/>
              </a:rPr>
              <a:t>crk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ik,axs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%</a:t>
            </a:r>
          </a:p>
          <a:p>
            <a:r>
              <a:rPr lang="en-GB" sz="2400" dirty="0" err="1" smtClean="0">
                <a:latin typeface="Kruti Dev 010" pitchFamily="2" charset="0"/>
              </a:rPr>
              <a:t>ftyk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dh :</a:t>
            </a:r>
            <a:r>
              <a:rPr lang="en-GB" sz="2400" dirty="0" err="1">
                <a:latin typeface="Kruti Dev 010" pitchFamily="2" charset="0"/>
              </a:rPr>
              <a:t>ijs</a:t>
            </a:r>
            <a:r>
              <a:rPr lang="en-GB" sz="2400" dirty="0">
                <a:latin typeface="Kruti Dev 010" pitchFamily="2" charset="0"/>
              </a:rPr>
              <a:t>[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fd'kksj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ekWMy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fu;e</a:t>
            </a:r>
            <a:r>
              <a:rPr lang="en-GB" sz="2400" dirty="0">
                <a:latin typeface="Kruti Dev 010" pitchFamily="2" charset="0"/>
              </a:rPr>
              <a:t> 2016 ds </a:t>
            </a:r>
            <a:r>
              <a:rPr lang="en-GB" sz="2400" dirty="0" err="1">
                <a:latin typeface="Kruti Dev 010" pitchFamily="2" charset="0"/>
              </a:rPr>
              <a:t>varxZr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laj</a:t>
            </a:r>
            <a:r>
              <a:rPr lang="en-GB" sz="2400" dirty="0" smtClean="0">
                <a:latin typeface="Kruti Dev 010" pitchFamily="2" charset="0"/>
              </a:rPr>
              <a:t>{</a:t>
            </a:r>
            <a:r>
              <a:rPr lang="en-GB" sz="2400" dirty="0" err="1" smtClean="0">
                <a:latin typeface="Kruti Dev 010" pitchFamily="2" charset="0"/>
              </a:rPr>
              <a:t>k.k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dk;Z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lesfdr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err="1">
                <a:latin typeface="Kruti Dev 010" pitchFamily="2" charset="0"/>
              </a:rPr>
              <a:t>kstuk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rgr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smtClean="0">
                <a:latin typeface="Kruti Dev 010" pitchFamily="2" charset="0"/>
              </a:rPr>
              <a:t>;</a:t>
            </a:r>
            <a:r>
              <a:rPr lang="en-GB" sz="2400" dirty="0" err="1" smtClean="0">
                <a:latin typeface="Kruti Dev 010" pitchFamily="2" charset="0"/>
              </a:rPr>
              <a:t>kSu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kksa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fu;e</a:t>
            </a:r>
            <a:r>
              <a:rPr lang="en-GB" sz="2400" dirty="0">
                <a:latin typeface="Kruti Dev 010" pitchFamily="2" charset="0"/>
              </a:rPr>
              <a:t> 2012 ds </a:t>
            </a:r>
            <a:r>
              <a:rPr lang="en-GB" sz="2400" dirty="0" err="1">
                <a:latin typeface="Kruti Dev 010" pitchFamily="2" charset="0"/>
              </a:rPr>
              <a:t>rgr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bldh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ftEesnkfj;ka@mÙkjnkf;Ro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blds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kdkfj;ksa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deZpkfj;ksa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fof’k"V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Hkwfedk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mÙkjnkf;Ro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gaSA</a:t>
            </a:r>
            <a:endParaRPr lang="en-US" sz="2400" dirty="0" smtClean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35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-42763"/>
            <a:ext cx="9144000" cy="64591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000" b="1" dirty="0"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2600" y="1016000"/>
            <a:ext cx="8166100" cy="5384800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22300" y="1195105"/>
            <a:ext cx="7899400" cy="482338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 err="1">
                <a:latin typeface="Kruti Dev 010" pitchFamily="2" charset="0"/>
              </a:rPr>
              <a:t>lHkh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LikWUlj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, x,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vkSipkfjd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fo|ky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fu;fer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mifLFkr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,] </a:t>
            </a:r>
            <a:r>
              <a:rPr lang="en-GB" sz="2400" dirty="0" err="1" smtClean="0">
                <a:latin typeface="Kruti Dev 010" pitchFamily="2" charset="0"/>
              </a:rPr>
              <a:t>vxj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cPpk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fo’ks"k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v’kDrrk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chekjh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dkj.k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Ldwy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jgk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lR;kiu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ftyk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lkslkbVh</a:t>
            </a:r>
            <a:r>
              <a:rPr lang="en-GB" sz="2400" dirty="0">
                <a:latin typeface="Kruti Dev 010" pitchFamily="2" charset="0"/>
              </a:rPr>
              <a:t> }</a:t>
            </a:r>
            <a:r>
              <a:rPr lang="en-GB" sz="2400" dirty="0" err="1">
                <a:latin typeface="Kruti Dev 010" pitchFamily="2" charset="0"/>
              </a:rPr>
              <a:t>kjk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pkfg,A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ftu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ifjokjksa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izk;kstdrk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/</a:t>
            </a:r>
            <a:r>
              <a:rPr lang="en-GB" sz="2400" dirty="0" err="1">
                <a:latin typeface="Kruti Dev 010" pitchFamily="2" charset="0"/>
              </a:rPr>
              <a:t>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fn;k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jgk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mUgsa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ijke’kZ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lgk;rk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feyuh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pkfg,A</a:t>
            </a:r>
            <a:r>
              <a:rPr lang="en-GB" sz="2400" dirty="0" smtClean="0">
                <a:latin typeface="Kruti Dev 010" pitchFamily="2" charset="0"/>
              </a:rPr>
              <a:t> </a:t>
            </a:r>
          </a:p>
          <a:p>
            <a:r>
              <a:rPr lang="en-GB" sz="2400" dirty="0" err="1" smtClean="0">
                <a:latin typeface="Kruti Dev 010" pitchFamily="2" charset="0"/>
              </a:rPr>
              <a:t>vxj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le;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laLFkkxr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Hkstk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tk,xk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mlh</a:t>
            </a:r>
            <a:r>
              <a:rPr lang="en-GB" sz="2400" dirty="0">
                <a:latin typeface="Kruti Dev 010" pitchFamily="2" charset="0"/>
              </a:rPr>
              <a:t> le; ls </a:t>
            </a:r>
            <a:r>
              <a:rPr lang="en-GB" sz="2400" dirty="0" err="1" smtClean="0">
                <a:latin typeface="Kruti Dev 010" pitchFamily="2" charset="0"/>
              </a:rPr>
              <a:t>izk;kstdrk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lgk;rk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can </a:t>
            </a:r>
            <a:r>
              <a:rPr lang="en-GB" sz="2400" dirty="0" err="1">
                <a:latin typeface="Kruti Dev 010" pitchFamily="2" charset="0"/>
              </a:rPr>
              <a:t>gks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tk,xhA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vxj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Ldwy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fu;fer</a:t>
            </a:r>
            <a:r>
              <a:rPr lang="en-GB" sz="2400" dirty="0">
                <a:latin typeface="Kruti Dev 010" pitchFamily="2" charset="0"/>
              </a:rPr>
              <a:t> :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Ldwy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izk;kstdrk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lgk;rk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rqjar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jksd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tk,xhA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dsUnz@jkT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ljdkj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fdlh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err="1">
                <a:latin typeface="Kruti Dev 010" pitchFamily="2" charset="0"/>
              </a:rPr>
              <a:t>kstuk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rgr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ifjokj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uxn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lgk;rk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izkIr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jgs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err="1">
                <a:latin typeface="Kruti Dev 010" pitchFamily="2" charset="0"/>
              </a:rPr>
              <a:t>kstuk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gdnkj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gSaA</a:t>
            </a:r>
            <a:endParaRPr lang="en-GB" sz="2400" b="1" dirty="0">
              <a:solidFill>
                <a:srgbClr val="960374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50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145919"/>
            <a:ext cx="9144000" cy="64591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>
                <a:latin typeface="Kruti Dev 010" pitchFamily="2" charset="0"/>
              </a:rPr>
              <a:t>nÙkd&amp;xzg.k</a:t>
            </a:r>
            <a:r>
              <a:rPr lang="en-GB" sz="4000" b="1" dirty="0">
                <a:latin typeface="Kruti Dev 010" pitchFamily="2" charset="0"/>
              </a:rPr>
              <a:t> ¼</a:t>
            </a:r>
            <a:r>
              <a:rPr lang="en-GB" sz="3200" b="1" dirty="0">
                <a:latin typeface="Albertus MT" pitchFamily="18" charset="0"/>
              </a:rPr>
              <a:t>Adoption</a:t>
            </a:r>
            <a:r>
              <a:rPr lang="en-GB" sz="4000" b="1" dirty="0">
                <a:latin typeface="Kruti Dev 010" pitchFamily="2" charset="0"/>
              </a:rPr>
              <a:t>½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0038" y="1042988"/>
            <a:ext cx="8572500" cy="5643562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22300" y="1186939"/>
            <a:ext cx="8078788" cy="479952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 err="1">
                <a:latin typeface="Kruti Dev 010" pitchFamily="2" charset="0"/>
              </a:rPr>
              <a:t>ftyk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cky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laj</a:t>
            </a:r>
            <a:r>
              <a:rPr lang="en-GB" sz="2400" b="1" dirty="0">
                <a:latin typeface="Kruti Dev 010" pitchFamily="2" charset="0"/>
              </a:rPr>
              <a:t>{</a:t>
            </a:r>
            <a:r>
              <a:rPr lang="en-GB" sz="2400" b="1" dirty="0" err="1">
                <a:latin typeface="Kruti Dev 010" pitchFamily="2" charset="0"/>
              </a:rPr>
              <a:t>k.k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bdkbZ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vkSj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iz’kklu</a:t>
            </a:r>
            <a:r>
              <a:rPr lang="en-GB" sz="2400" b="1" dirty="0">
                <a:latin typeface="Kruti Dev 010" pitchFamily="2" charset="0"/>
              </a:rPr>
              <a:t> dh </a:t>
            </a:r>
            <a:r>
              <a:rPr lang="en-GB" sz="2400" b="1" dirty="0" smtClean="0">
                <a:latin typeface="Kruti Dev 010" pitchFamily="2" charset="0"/>
              </a:rPr>
              <a:t/>
            </a:r>
            <a:br>
              <a:rPr lang="en-GB" sz="2400" b="1" dirty="0" smtClean="0">
                <a:latin typeface="Kruti Dev 010" pitchFamily="2" charset="0"/>
              </a:rPr>
            </a:br>
            <a:r>
              <a:rPr lang="en-GB" sz="2400" b="1" dirty="0" err="1" smtClean="0">
                <a:latin typeface="Kruti Dev 010" pitchFamily="2" charset="0"/>
              </a:rPr>
              <a:t>Hkwfedk</a:t>
            </a:r>
            <a:r>
              <a:rPr lang="en-GB" sz="2400" b="1" dirty="0" smtClean="0">
                <a:latin typeface="Kruti Dev 010" pitchFamily="2" charset="0"/>
              </a:rPr>
              <a:t> </a:t>
            </a:r>
            <a:r>
              <a:rPr lang="en-GB" sz="2200" b="1" dirty="0" err="1" smtClean="0">
                <a:latin typeface="Kruti Dev 010" pitchFamily="2" charset="0"/>
              </a:rPr>
              <a:t>nÙkd</a:t>
            </a:r>
            <a:r>
              <a:rPr lang="en-GB" sz="2200" b="1" dirty="0" smtClean="0">
                <a:latin typeface="Kruti Dev 010" pitchFamily="2" charset="0"/>
              </a:rPr>
              <a:t> </a:t>
            </a:r>
            <a:r>
              <a:rPr lang="en-GB" sz="2200" b="1" dirty="0" err="1" smtClean="0">
                <a:latin typeface="Kruti Dev 010" pitchFamily="2" charset="0"/>
              </a:rPr>
              <a:t>xzg.k</a:t>
            </a:r>
            <a:r>
              <a:rPr lang="en-GB" sz="2200" b="1" dirty="0" smtClean="0">
                <a:latin typeface="Kruti Dev 010" pitchFamily="2" charset="0"/>
              </a:rPr>
              <a:t> </a:t>
            </a:r>
            <a:r>
              <a:rPr lang="en-GB" sz="2200" b="1" dirty="0" err="1" smtClean="0">
                <a:latin typeface="Kruti Dev 010" pitchFamily="2" charset="0"/>
              </a:rPr>
              <a:t>fu;ked</a:t>
            </a:r>
            <a:r>
              <a:rPr lang="en-GB" sz="2200" b="1" dirty="0" smtClean="0">
                <a:latin typeface="Kruti Dev 010" pitchFamily="2" charset="0"/>
              </a:rPr>
              <a:t> </a:t>
            </a:r>
            <a:r>
              <a:rPr lang="en-GB" sz="2200" b="1" dirty="0" err="1" smtClean="0">
                <a:latin typeface="Kruti Dev 010" pitchFamily="2" charset="0"/>
              </a:rPr>
              <a:t>vf</a:t>
            </a:r>
            <a:r>
              <a:rPr lang="en-GB" sz="2200" b="1" dirty="0" smtClean="0">
                <a:latin typeface="Kruti Dev 010" pitchFamily="2" charset="0"/>
              </a:rPr>
              <a:t>/</a:t>
            </a:r>
            <a:r>
              <a:rPr lang="en-GB" sz="2200" b="1" dirty="0" err="1" smtClean="0">
                <a:latin typeface="Kruti Dev 010" pitchFamily="2" charset="0"/>
              </a:rPr>
              <a:t>kfu;e</a:t>
            </a:r>
            <a:r>
              <a:rPr lang="en-GB" sz="2200" b="1" dirty="0" smtClean="0">
                <a:latin typeface="Kruti Dev 010" pitchFamily="2" charset="0"/>
              </a:rPr>
              <a:t> 2017</a:t>
            </a:r>
            <a:endParaRPr lang="en-GB" sz="22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ftys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vukFk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ifjR;Dr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R;kxs</a:t>
            </a:r>
            <a:r>
              <a:rPr lang="en-GB" sz="2400" dirty="0">
                <a:latin typeface="Kruti Dev 010" pitchFamily="2" charset="0"/>
              </a:rPr>
              <a:t> x,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/>
            </a:r>
            <a:br>
              <a:rPr lang="en-GB" sz="2400" dirty="0" smtClean="0">
                <a:latin typeface="Kruti Dev 010" pitchFamily="2" charset="0"/>
              </a:rPr>
            </a:br>
            <a:r>
              <a:rPr lang="en-GB" sz="2400" dirty="0" err="1" smtClean="0">
                <a:latin typeface="Kruti Dev 010" pitchFamily="2" charset="0"/>
              </a:rPr>
              <a:t>fpfUgr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tc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vko</a:t>
            </a:r>
            <a:r>
              <a:rPr lang="en-GB" sz="2400" dirty="0">
                <a:latin typeface="Kruti Dev 010" pitchFamily="2" charset="0"/>
              </a:rPr>
              <a:t>’;</a:t>
            </a:r>
            <a:r>
              <a:rPr lang="en-GB" sz="2400" dirty="0" err="1">
                <a:latin typeface="Kruti Dev 010" pitchFamily="2" charset="0"/>
              </a:rPr>
              <a:t>drk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fo’ks"khÑr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/>
            </a:r>
            <a:br>
              <a:rPr lang="en-GB" sz="2400" dirty="0" smtClean="0">
                <a:latin typeface="Kruti Dev 010" pitchFamily="2" charset="0"/>
              </a:rPr>
            </a:br>
            <a:r>
              <a:rPr lang="en-GB" sz="2400" dirty="0" err="1" smtClean="0">
                <a:latin typeface="Kruti Dev 010" pitchFamily="2" charset="0"/>
              </a:rPr>
              <a:t>nÙkd&amp;xzg.k</a:t>
            </a:r>
            <a:r>
              <a:rPr lang="en-GB" sz="2400" dirty="0" smtClean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tsalh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laLFkkuksa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/>
            </a:r>
            <a:br>
              <a:rPr lang="en-GB" sz="2400" dirty="0" smtClean="0">
                <a:latin typeface="Kruti Dev 010" pitchFamily="2" charset="0"/>
              </a:rPr>
            </a:br>
            <a:r>
              <a:rPr lang="en-GB" sz="2400" dirty="0" smtClean="0">
                <a:latin typeface="Kruti Dev 010" pitchFamily="2" charset="0"/>
              </a:rPr>
              <a:t>dh </a:t>
            </a:r>
            <a:r>
              <a:rPr lang="en-GB" sz="2400" dirty="0" err="1">
                <a:latin typeface="Kruti Dev 010" pitchFamily="2" charset="0"/>
              </a:rPr>
              <a:t>enn</a:t>
            </a:r>
            <a:r>
              <a:rPr lang="en-GB" sz="2400" dirty="0">
                <a:latin typeface="Kruti Dev 010" pitchFamily="2" charset="0"/>
              </a:rPr>
              <a:t> ls] </a:t>
            </a:r>
            <a:r>
              <a:rPr lang="en-GB" sz="2400" dirty="0" err="1" smtClean="0">
                <a:latin typeface="Kruti Dev 010" pitchFamily="2" charset="0"/>
              </a:rPr>
              <a:t>cky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dY;k.k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 }</a:t>
            </a:r>
            <a:r>
              <a:rPr lang="en-GB" sz="2400" dirty="0" err="1">
                <a:latin typeface="Kruti Dev 010" pitchFamily="2" charset="0"/>
              </a:rPr>
              <a:t>kjk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mUgsa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/>
            </a:r>
            <a:br>
              <a:rPr lang="en-GB" sz="2400" dirty="0" smtClean="0">
                <a:latin typeface="Kruti Dev 010" pitchFamily="2" charset="0"/>
              </a:rPr>
            </a:br>
            <a:r>
              <a:rPr lang="en-GB" sz="2400" dirty="0" err="1" smtClean="0">
                <a:latin typeface="Kruti Dev 010" pitchFamily="2" charset="0"/>
              </a:rPr>
              <a:t>nÙkd&amp;xzg.k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 smtClean="0">
                <a:latin typeface="Kruti Dev 010" pitchFamily="2" charset="0"/>
              </a:rPr>
              <a:t>dkuwuh</a:t>
            </a:r>
            <a:r>
              <a:rPr lang="en-GB" sz="2400" dirty="0" smtClean="0">
                <a:latin typeface="Kruti Dev 010" pitchFamily="2" charset="0"/>
              </a:rPr>
              <a:t> :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eqDr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/>
            </a:r>
            <a:br>
              <a:rPr lang="en-GB" sz="2400" dirty="0" smtClean="0">
                <a:latin typeface="Kruti Dev 010" pitchFamily="2" charset="0"/>
              </a:rPr>
            </a:br>
            <a:r>
              <a:rPr lang="en-GB" sz="2400" dirty="0" err="1" smtClean="0">
                <a:latin typeface="Kruti Dev 010" pitchFamily="2" charset="0"/>
              </a:rPr>
              <a:t>djkukA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tks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dkuwuh</a:t>
            </a:r>
            <a:r>
              <a:rPr lang="en-GB" sz="2400" dirty="0">
                <a:latin typeface="Kruti Dev 010" pitchFamily="2" charset="0"/>
              </a:rPr>
              <a:t> :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eqDr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fn</a:t>
            </a:r>
            <a:r>
              <a:rPr lang="en-GB" sz="2400" dirty="0">
                <a:latin typeface="Kruti Dev 010" pitchFamily="2" charset="0"/>
              </a:rPr>
              <a:t>, x,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muds </a:t>
            </a:r>
            <a:r>
              <a:rPr lang="en-GB" sz="2400" dirty="0" err="1">
                <a:latin typeface="Kruti Dev 010" pitchFamily="2" charset="0"/>
              </a:rPr>
              <a:t>vkadM+s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rS;kj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dY;k.k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lfefr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lg;ksx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nsukA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laHkkfor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nÙkd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ekrk&amp;firk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dsUnzh;Ñr</a:t>
            </a:r>
            <a:r>
              <a:rPr lang="en-GB" sz="2400" dirty="0">
                <a:latin typeface="Kruti Dev 010" pitchFamily="2" charset="0"/>
              </a:rPr>
              <a:t> ¼jkT;&amp;fo’ks"k½ </a:t>
            </a:r>
            <a:r>
              <a:rPr lang="en-GB" sz="2400" dirty="0" err="1">
                <a:latin typeface="Kruti Dev 010" pitchFamily="2" charset="0"/>
              </a:rPr>
              <a:t>osc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kkfjr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MsVkcsl</a:t>
            </a:r>
            <a:r>
              <a:rPr lang="en-GB" sz="2400" dirty="0">
                <a:latin typeface="Kruti Dev 010" pitchFamily="2" charset="0"/>
              </a:rPr>
              <a:t> ds j[</a:t>
            </a:r>
            <a:r>
              <a:rPr lang="en-GB" sz="2400" dirty="0" err="1">
                <a:latin typeface="Kruti Dev 010" pitchFamily="2" charset="0"/>
              </a:rPr>
              <a:t>kj</a:t>
            </a:r>
            <a:r>
              <a:rPr lang="en-GB" sz="2400" dirty="0">
                <a:latin typeface="Kruti Dev 010" pitchFamily="2" charset="0"/>
              </a:rPr>
              <a:t>[</a:t>
            </a:r>
            <a:r>
              <a:rPr lang="en-GB" sz="2400" dirty="0" err="1">
                <a:latin typeface="Kruti Dev 010" pitchFamily="2" charset="0"/>
              </a:rPr>
              <a:t>kko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enn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djukA</a:t>
            </a:r>
            <a:endParaRPr lang="en-GB" sz="2400" dirty="0"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351" y="1419167"/>
            <a:ext cx="2834737" cy="261259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21351655">
            <a:off x="6010832" y="1500559"/>
            <a:ext cx="1094266" cy="502494"/>
          </a:xfrm>
          <a:prstGeom prst="rect">
            <a:avLst/>
          </a:prstGeom>
          <a:solidFill>
            <a:srgbClr val="FCEE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b="1" dirty="0" err="1">
                <a:solidFill>
                  <a:schemeClr val="tx1"/>
                </a:solidFill>
                <a:latin typeface="Kruti Dev 010" pitchFamily="2" charset="0"/>
              </a:rPr>
              <a:t>izk;kstdrk</a:t>
            </a:r>
            <a:r>
              <a:rPr lang="en-GB" sz="10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000" b="1" dirty="0" err="1">
                <a:solidFill>
                  <a:schemeClr val="tx1"/>
                </a:solidFill>
                <a:latin typeface="Kruti Dev 010" pitchFamily="2" charset="0"/>
              </a:rPr>
              <a:t>dk;ZØe</a:t>
            </a:r>
            <a:endParaRPr lang="en-US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53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145919"/>
            <a:ext cx="9144000" cy="64591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2600" y="1016000"/>
            <a:ext cx="8166100" cy="5675086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22300" y="1151563"/>
            <a:ext cx="7899400" cy="536535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 err="1" smtClean="0">
                <a:latin typeface="Kruti Dev 010" pitchFamily="2" charset="0"/>
              </a:rPr>
              <a:t>vukFk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;k </a:t>
            </a:r>
            <a:r>
              <a:rPr lang="en-GB" sz="2400" dirty="0" err="1">
                <a:latin typeface="Kruti Dev 010" pitchFamily="2" charset="0"/>
              </a:rPr>
              <a:t>ifjR;Dr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ckjs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foKkfir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tksf</a:t>
            </a:r>
            <a:r>
              <a:rPr lang="en-GB" sz="2400" dirty="0">
                <a:latin typeface="Kruti Dev 010" pitchFamily="2" charset="0"/>
              </a:rPr>
              <a:t>[</a:t>
            </a:r>
            <a:r>
              <a:rPr lang="en-GB" sz="2400" dirty="0" err="1">
                <a:latin typeface="Kruti Dev 010" pitchFamily="2" charset="0"/>
              </a:rPr>
              <a:t>ke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fopkj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RkFkk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ds </a:t>
            </a:r>
            <a:r>
              <a:rPr lang="en-GB" sz="2400" dirty="0" err="1" smtClean="0">
                <a:latin typeface="Kruti Dev 010" pitchFamily="2" charset="0"/>
              </a:rPr>
              <a:t>fgr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vukFk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ifjR;Dr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ckjs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tkudkjh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mlds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fp</a:t>
            </a:r>
            <a:r>
              <a:rPr lang="en-GB" sz="2400" dirty="0">
                <a:latin typeface="Kruti Dev 010" pitchFamily="2" charset="0"/>
              </a:rPr>
              <a:t>=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¼cPps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izkIr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rhu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fnolksa</a:t>
            </a:r>
            <a:r>
              <a:rPr lang="en-GB" sz="2400" dirty="0">
                <a:latin typeface="Kruti Dev 010" pitchFamily="2" charset="0"/>
              </a:rPr>
              <a:t> ds vanj½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izpyu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okys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jk"Vªh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lekpkj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= </a:t>
            </a:r>
            <a:r>
              <a:rPr lang="en-GB" sz="2400" dirty="0" err="1">
                <a:latin typeface="Kruti Dev 010" pitchFamily="2" charset="0"/>
              </a:rPr>
              <a:t>eas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foKkfir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kkZfjr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iksVZy</a:t>
            </a:r>
            <a:r>
              <a:rPr lang="en-GB" sz="2400" dirty="0">
                <a:latin typeface="Kruti Dev 010" pitchFamily="2" charset="0"/>
              </a:rPr>
              <a:t> ds [</a:t>
            </a:r>
            <a:r>
              <a:rPr lang="en-GB" sz="2400" dirty="0" err="1">
                <a:latin typeface="Kruti Dev 010" pitchFamily="2" charset="0"/>
              </a:rPr>
              <a:t>kks</a:t>
            </a:r>
            <a:r>
              <a:rPr lang="en-GB" sz="2400" dirty="0">
                <a:latin typeface="Kruti Dev 010" pitchFamily="2" charset="0"/>
              </a:rPr>
              <a:t>, ;k </a:t>
            </a:r>
            <a:r>
              <a:rPr lang="en-GB" sz="2400" dirty="0" err="1">
                <a:latin typeface="Kruti Dev 010" pitchFamily="2" charset="0"/>
              </a:rPr>
              <a:t>ik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dkWye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ntZ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lqfuf’pr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funsZ’k</a:t>
            </a:r>
            <a:r>
              <a:rPr lang="en-GB" sz="2400" dirty="0">
                <a:latin typeface="Kruti Dev 010" pitchFamily="2" charset="0"/>
              </a:rPr>
              <a:t> ns </a:t>
            </a:r>
            <a:r>
              <a:rPr lang="en-GB" sz="2400" dirty="0" err="1">
                <a:latin typeface="Kruti Dev 010" pitchFamily="2" charset="0"/>
              </a:rPr>
              <a:t>ldrh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vxj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nwljs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ls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foKkiu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izdk’ku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ogka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tgka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cPPkk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ewy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: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jgus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tc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dk;Z’khy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rks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>
                <a:latin typeface="Kruti Dev 010" pitchFamily="2" charset="0"/>
              </a:rPr>
              <a:t>foKkiu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lacaf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eftLVªsV</a:t>
            </a:r>
            <a:r>
              <a:rPr lang="en-GB" sz="2400" dirty="0">
                <a:latin typeface="Kruti Dev 010" pitchFamily="2" charset="0"/>
              </a:rPr>
              <a:t> }</a:t>
            </a:r>
            <a:r>
              <a:rPr lang="en-GB" sz="2400" dirty="0" err="1" smtClean="0">
                <a:latin typeface="Kruti Dev 010" pitchFamily="2" charset="0"/>
              </a:rPr>
              <a:t>kjk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fn;k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pkfg,A</a:t>
            </a:r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err="1">
                <a:latin typeface="Kruti Dev 010" pitchFamily="2" charset="0"/>
              </a:rPr>
              <a:t>lHkh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rjg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iz;kl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mi </a:t>
            </a:r>
            <a:r>
              <a:rPr lang="en-GB" sz="2400" dirty="0" err="1">
                <a:latin typeface="Kruti Dev 010" pitchFamily="2" charset="0"/>
              </a:rPr>
              <a:t>fofu;eu</a:t>
            </a:r>
            <a:r>
              <a:rPr lang="en-GB" sz="2400" dirty="0">
                <a:latin typeface="Kruti Dev 010" pitchFamily="2" charset="0"/>
              </a:rPr>
              <a:t> 6 ls 8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vafdr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 smtClean="0">
                <a:latin typeface="Kruti Dev 010" pitchFamily="2" charset="0"/>
              </a:rPr>
              <a:t>mlds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ckotwn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vxj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tSfod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ekrk&amp;firk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dkuwuh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vfHkHkkodksa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[</a:t>
            </a:r>
            <a:r>
              <a:rPr lang="en-GB" sz="2400" dirty="0" err="1">
                <a:latin typeface="Kruti Dev 010" pitchFamily="2" charset="0"/>
              </a:rPr>
              <a:t>kkst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ikrh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rks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 ds le{k </a:t>
            </a:r>
            <a:r>
              <a:rPr lang="en-GB" sz="2400" dirty="0" err="1">
                <a:latin typeface="Kruti Dev 010" pitchFamily="2" charset="0"/>
              </a:rPr>
              <a:t>izLrqr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ds 30 </a:t>
            </a:r>
            <a:r>
              <a:rPr lang="en-GB" sz="2400" dirty="0" err="1">
                <a:latin typeface="Kruti Dev 010" pitchFamily="2" charset="0"/>
              </a:rPr>
              <a:t>fnuksa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vanj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bldh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fjiksVZ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izLrqr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pkfg,A</a:t>
            </a:r>
            <a:endParaRPr lang="en-GB" sz="2400" b="1" dirty="0">
              <a:solidFill>
                <a:srgbClr val="960374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19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142689"/>
            <a:ext cx="9144000" cy="652374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>
                <a:latin typeface="Kruti Dev 010" pitchFamily="2" charset="0"/>
              </a:rPr>
              <a:t>i’pkr~orhZ</a:t>
            </a:r>
            <a:r>
              <a:rPr lang="en-GB" sz="4000" b="1" dirty="0">
                <a:latin typeface="Kruti Dev 010" pitchFamily="2" charset="0"/>
              </a:rPr>
              <a:t> ns[</a:t>
            </a:r>
            <a:r>
              <a:rPr lang="en-GB" sz="4000" b="1" dirty="0" err="1">
                <a:latin typeface="Kruti Dev 010" pitchFamily="2" charset="0"/>
              </a:rPr>
              <a:t>kjs</a:t>
            </a:r>
            <a:r>
              <a:rPr lang="en-GB" sz="4000" b="1" dirty="0">
                <a:latin typeface="Kruti Dev 010" pitchFamily="2" charset="0"/>
              </a:rPr>
              <a:t>[k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2600" y="1016000"/>
            <a:ext cx="8166100" cy="5675086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22300" y="1151563"/>
            <a:ext cx="7899400" cy="536535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bdkbZ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,</a:t>
            </a:r>
            <a:r>
              <a:rPr lang="en-GB" sz="2400" dirty="0" err="1">
                <a:latin typeface="Kruti Dev 010" pitchFamily="2" charset="0"/>
              </a:rPr>
              <a:t>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laLFkkvksa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laLFkkuksa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O;fDr;ksa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lwph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rS;kj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djsxh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tks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i’pkr~orhZ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iznku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:</a:t>
            </a:r>
            <a:r>
              <a:rPr lang="en-GB" sz="2400" dirty="0" err="1">
                <a:latin typeface="Kruti Dev 010" pitchFamily="2" charset="0"/>
              </a:rPr>
              <a:t>fp</a:t>
            </a:r>
            <a:r>
              <a:rPr lang="en-GB" sz="2400" dirty="0">
                <a:latin typeface="Kruti Dev 010" pitchFamily="2" charset="0"/>
              </a:rPr>
              <a:t> j[</a:t>
            </a:r>
            <a:r>
              <a:rPr lang="en-GB" sz="2400" dirty="0" err="1">
                <a:latin typeface="Kruti Dev 010" pitchFamily="2" charset="0"/>
              </a:rPr>
              <a:t>krs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mls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fd’kksj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laLFkkuksa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¼fjdkWMZ j[</a:t>
            </a:r>
            <a:r>
              <a:rPr lang="en-GB" sz="2400" dirty="0" err="1">
                <a:latin typeface="Kruti Dev 010" pitchFamily="2" charset="0"/>
              </a:rPr>
              <a:t>kus</a:t>
            </a:r>
            <a:r>
              <a:rPr lang="en-GB" sz="2400" dirty="0">
                <a:latin typeface="Kruti Dev 010" pitchFamily="2" charset="0"/>
              </a:rPr>
              <a:t> ds fy</a:t>
            </a:r>
            <a:r>
              <a:rPr lang="en-GB" sz="2400" dirty="0" smtClean="0">
                <a:latin typeface="Kruti Dev 010" pitchFamily="2" charset="0"/>
              </a:rPr>
              <a:t>,½ </a:t>
            </a:r>
            <a:r>
              <a:rPr lang="en-GB" sz="2400" dirty="0" err="1" smtClean="0">
                <a:latin typeface="Kruti Dev 010" pitchFamily="2" charset="0"/>
              </a:rPr>
              <a:t>vxzlkfjr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djsaA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bu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laLFkkuksa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rhu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o"kksZa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 smtClean="0">
                <a:latin typeface="Kruti Dev 010" pitchFamily="2" charset="0"/>
              </a:rPr>
              <a:t>vof</a:t>
            </a:r>
            <a:r>
              <a:rPr lang="en-GB" sz="2400" dirty="0" smtClean="0">
                <a:latin typeface="Kruti Dev 010" pitchFamily="2" charset="0"/>
              </a:rPr>
              <a:t>/k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,d </a:t>
            </a:r>
            <a:r>
              <a:rPr lang="en-GB" sz="2400" dirty="0" err="1">
                <a:latin typeface="Kruti Dev 010" pitchFamily="2" charset="0"/>
              </a:rPr>
              <a:t>i'pkr~orhZ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dk;ZØe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rS;kj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djuk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gksxk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tks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¼cPpksa dh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 smtClean="0">
                <a:latin typeface="Kruti Dev 010" pitchFamily="2" charset="0"/>
              </a:rPr>
              <a:t>vkSj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laj</a:t>
            </a:r>
            <a:r>
              <a:rPr lang="en-GB" sz="2400" dirty="0" smtClean="0">
                <a:latin typeface="Kruti Dev 010" pitchFamily="2" charset="0"/>
              </a:rPr>
              <a:t>{k.k</a:t>
            </a:r>
            <a:r>
              <a:rPr lang="en-GB" sz="2400" dirty="0">
                <a:latin typeface="Kruti Dev 010" pitchFamily="2" charset="0"/>
              </a:rPr>
              <a:t>½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2015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izko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kkuksa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dsUnz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ljdkj</a:t>
            </a:r>
            <a:r>
              <a:rPr lang="en-GB" sz="2400" dirty="0">
                <a:latin typeface="Kruti Dev 010" pitchFamily="2" charset="0"/>
              </a:rPr>
              <a:t> }</a:t>
            </a:r>
            <a:r>
              <a:rPr lang="en-GB" sz="2400" dirty="0" err="1">
                <a:latin typeface="Kruti Dev 010" pitchFamily="2" charset="0"/>
              </a:rPr>
              <a:t>kjk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cuk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fu;eksa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 smtClean="0">
                <a:latin typeface="Kruti Dev 010" pitchFamily="2" charset="0"/>
              </a:rPr>
              <a:t>vuqlkj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varxZr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dqN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fuEu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eq</a:t>
            </a:r>
            <a:r>
              <a:rPr lang="en-GB" sz="2400" dirty="0">
                <a:latin typeface="Kruti Dev 010" pitchFamily="2" charset="0"/>
              </a:rPr>
              <a:t>[; </a:t>
            </a:r>
            <a:r>
              <a:rPr lang="en-GB" sz="2400" dirty="0" err="1">
                <a:latin typeface="Kruti Dev 010" pitchFamily="2" charset="0"/>
              </a:rPr>
              <a:t>ckrsa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kkfey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ldrh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gSa</a:t>
            </a:r>
            <a:r>
              <a:rPr lang="en-GB" sz="2400" dirty="0" smtClean="0">
                <a:latin typeface="Kruti Dev 010" pitchFamily="2" charset="0"/>
              </a:rPr>
              <a:t>%</a:t>
            </a:r>
          </a:p>
          <a:p>
            <a:pPr marL="457200" indent="-457200">
              <a:buNone/>
            </a:pPr>
            <a:r>
              <a:rPr lang="en-GB" sz="2400" dirty="0" smtClean="0">
                <a:latin typeface="Kruti Dev 010" pitchFamily="2" charset="0"/>
              </a:rPr>
              <a:t>d½	6 </a:t>
            </a:r>
            <a:r>
              <a:rPr lang="en-GB" sz="2400" dirty="0">
                <a:latin typeface="Kruti Dev 010" pitchFamily="2" charset="0"/>
              </a:rPr>
              <a:t>ls 8 </a:t>
            </a:r>
            <a:r>
              <a:rPr lang="en-GB" sz="2400" dirty="0" err="1">
                <a:latin typeface="Kruti Dev 010" pitchFamily="2" charset="0"/>
              </a:rPr>
              <a:t>uo;qokvksa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lkeqnkf;d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lewg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vkoklA</a:t>
            </a:r>
            <a:endParaRPr lang="en-GB" sz="2400" dirty="0">
              <a:latin typeface="Kruti Dev 010" pitchFamily="2" charset="0"/>
            </a:endParaRPr>
          </a:p>
          <a:p>
            <a:pPr marL="457200" indent="-457200">
              <a:buNone/>
            </a:pPr>
            <a:r>
              <a:rPr lang="en-GB" sz="2400" dirty="0">
                <a:latin typeface="Kruti Dev 010" pitchFamily="2" charset="0"/>
              </a:rPr>
              <a:t>[</a:t>
            </a:r>
            <a:r>
              <a:rPr lang="en-GB" sz="2400" dirty="0" smtClean="0">
                <a:latin typeface="Kruti Dev 010" pitchFamily="2" charset="0"/>
              </a:rPr>
              <a:t>k½	</a:t>
            </a:r>
            <a:r>
              <a:rPr lang="en-GB" sz="2400" dirty="0" err="1" smtClean="0">
                <a:latin typeface="Kruti Dev 010" pitchFamily="2" charset="0"/>
              </a:rPr>
              <a:t>O;olk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lh</a:t>
            </a:r>
            <a:r>
              <a:rPr lang="en-GB" sz="2400" dirty="0">
                <a:latin typeface="Kruti Dev 010" pitchFamily="2" charset="0"/>
              </a:rPr>
              <a:t>[</a:t>
            </a:r>
            <a:r>
              <a:rPr lang="en-GB" sz="2400" dirty="0" err="1">
                <a:latin typeface="Kruti Dev 010" pitchFamily="2" charset="0"/>
              </a:rPr>
              <a:t>kus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jkstxkj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izkIr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vkokl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HkkM+k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[</a:t>
            </a:r>
            <a:r>
              <a:rPr lang="en-GB" sz="2400" dirty="0" err="1">
                <a:latin typeface="Kruti Dev 010" pitchFamily="2" charset="0"/>
              </a:rPr>
              <a:t>kpZ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pykus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err="1">
                <a:latin typeface="Kruti Dev 010" pitchFamily="2" charset="0"/>
              </a:rPr>
              <a:t>ksxnku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ds </a:t>
            </a:r>
            <a:r>
              <a:rPr lang="en-GB" sz="2400" dirty="0" err="1" smtClean="0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izsfjr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djukA</a:t>
            </a:r>
            <a:endParaRPr lang="en-GB" sz="2400" b="1" dirty="0">
              <a:solidFill>
                <a:srgbClr val="960374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5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142689"/>
            <a:ext cx="9144000" cy="652374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2600" y="1280161"/>
            <a:ext cx="8166100" cy="4423952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22300" y="1655206"/>
            <a:ext cx="7899400" cy="385586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None/>
            </a:pPr>
            <a:r>
              <a:rPr lang="en-GB" sz="2400" dirty="0">
                <a:latin typeface="Kruti Dev 010" pitchFamily="2" charset="0"/>
              </a:rPr>
              <a:t>x</a:t>
            </a:r>
            <a:r>
              <a:rPr lang="en-GB" sz="2400" dirty="0" smtClean="0">
                <a:latin typeface="Kruti Dev 010" pitchFamily="2" charset="0"/>
              </a:rPr>
              <a:t>½	/</a:t>
            </a:r>
            <a:r>
              <a:rPr lang="en-GB" sz="2400" dirty="0" err="1">
                <a:latin typeface="Kruti Dev 010" pitchFamily="2" charset="0"/>
              </a:rPr>
              <a:t>khjs</a:t>
            </a:r>
            <a:r>
              <a:rPr lang="en-GB" sz="2400" dirty="0">
                <a:latin typeface="Kruti Dev 010" pitchFamily="2" charset="0"/>
              </a:rPr>
              <a:t>&amp;/</a:t>
            </a:r>
            <a:r>
              <a:rPr lang="en-GB" sz="2400" dirty="0" err="1">
                <a:latin typeface="Kruti Dev 010" pitchFamily="2" charset="0"/>
              </a:rPr>
              <a:t>khjs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fcuk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dh </a:t>
            </a:r>
            <a:r>
              <a:rPr lang="en-GB" sz="2400" dirty="0" err="1">
                <a:latin typeface="Kruti Dev 010" pitchFamily="2" charset="0"/>
              </a:rPr>
              <a:t>lgk;rk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viuk</a:t>
            </a:r>
            <a:r>
              <a:rPr lang="en-GB" sz="2400" dirty="0">
                <a:latin typeface="Kruti Dev 010" pitchFamily="2" charset="0"/>
              </a:rPr>
              <a:t> [</a:t>
            </a:r>
            <a:r>
              <a:rPr lang="en-GB" sz="2400" dirty="0" err="1">
                <a:latin typeface="Kruti Dev 010" pitchFamily="2" charset="0"/>
              </a:rPr>
              <a:t>kpZ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ogu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vkenuh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ls </a:t>
            </a:r>
            <a:r>
              <a:rPr lang="en-GB" sz="2400" dirty="0" err="1" smtClean="0">
                <a:latin typeface="Kruti Dev 010" pitchFamily="2" charset="0"/>
              </a:rPr>
              <a:t>i;kZIr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lewg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vkokl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fudydj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bPNk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vuqlkj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pqus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vkokl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jgus</a:t>
            </a:r>
            <a:r>
              <a:rPr lang="en-GB" sz="2400" dirty="0" smtClean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izsj.kk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nsukA</a:t>
            </a:r>
            <a:endParaRPr lang="en-GB" sz="2400" dirty="0">
              <a:latin typeface="Kruti Dev 010" pitchFamily="2" charset="0"/>
            </a:endParaRPr>
          </a:p>
          <a:p>
            <a:pPr marL="457200" indent="-457200">
              <a:buNone/>
            </a:pPr>
            <a:r>
              <a:rPr lang="en-GB" sz="2400" dirty="0">
                <a:latin typeface="Kruti Dev 010" pitchFamily="2" charset="0"/>
              </a:rPr>
              <a:t>?</a:t>
            </a:r>
            <a:r>
              <a:rPr lang="en-GB" sz="2400" dirty="0" smtClean="0">
                <a:latin typeface="Kruti Dev 010" pitchFamily="2" charset="0"/>
              </a:rPr>
              <a:t>k½	</a:t>
            </a:r>
            <a:r>
              <a:rPr lang="en-GB" sz="2400" dirty="0" err="1" smtClean="0">
                <a:latin typeface="Kruti Dev 010" pitchFamily="2" charset="0"/>
              </a:rPr>
              <a:t>lg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mez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ijke’kZnkrk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2000" dirty="0">
                <a:latin typeface="Albertus MT" pitchFamily="18" charset="0"/>
              </a:rPr>
              <a:t>Peer Counsellor</a:t>
            </a:r>
            <a:r>
              <a:rPr lang="en-GB" sz="2400" dirty="0">
                <a:latin typeface="Kruti Dev 010" pitchFamily="2" charset="0"/>
              </a:rPr>
              <a:t>½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izko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lewgksa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laidZ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fu;fer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jgdj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mudh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iquokZl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err="1">
                <a:latin typeface="Kruti Dev 010" pitchFamily="2" charset="0"/>
              </a:rPr>
              <a:t>kstuk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ppkZ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mudh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mtkZ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lgh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rjhds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ls </a:t>
            </a:r>
            <a:r>
              <a:rPr lang="en-GB" sz="2400" dirty="0" err="1" smtClean="0">
                <a:latin typeface="Kruti Dev 010" pitchFamily="2" charset="0"/>
              </a:rPr>
              <a:t>bLrseky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l`tukRed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rjhds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crk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muds thou ds </a:t>
            </a:r>
            <a:r>
              <a:rPr lang="en-GB" sz="2400" dirty="0" err="1">
                <a:latin typeface="Kruti Dev 010" pitchFamily="2" charset="0"/>
              </a:rPr>
              <a:t>dfBu</a:t>
            </a:r>
            <a:r>
              <a:rPr lang="en-GB" sz="2400" dirty="0">
                <a:latin typeface="Kruti Dev 010" pitchFamily="2" charset="0"/>
              </a:rPr>
              <a:t> le; ls </a:t>
            </a:r>
            <a:r>
              <a:rPr lang="en-GB" sz="2400" dirty="0" err="1" smtClean="0">
                <a:latin typeface="Kruti Dev 010" pitchFamily="2" charset="0"/>
              </a:rPr>
              <a:t>mHkjus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lgk;rk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djsaA</a:t>
            </a:r>
            <a:endParaRPr lang="en-GB" sz="2400" dirty="0">
              <a:latin typeface="Kruti Dev 010" pitchFamily="2" charset="0"/>
            </a:endParaRPr>
          </a:p>
          <a:p>
            <a:pPr marL="457200" indent="-457200">
              <a:buNone/>
            </a:pPr>
            <a:r>
              <a:rPr lang="en-GB" sz="2400" dirty="0">
                <a:latin typeface="Kruti Dev 010" pitchFamily="2" charset="0"/>
              </a:rPr>
              <a:t>M-</a:t>
            </a:r>
            <a:r>
              <a:rPr lang="en-GB" sz="2400" dirty="0" smtClean="0">
                <a:latin typeface="Kruti Dev 010" pitchFamily="2" charset="0"/>
              </a:rPr>
              <a:t>½	</a:t>
            </a:r>
            <a:r>
              <a:rPr lang="en-GB" sz="2400" dirty="0" err="1" smtClean="0">
                <a:latin typeface="Kruti Dev 010" pitchFamily="2" charset="0"/>
              </a:rPr>
              <a:t>O;kolkf;d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izf'k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nkSjku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tc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jkstxkj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izkIr</a:t>
            </a:r>
            <a:r>
              <a:rPr lang="en-GB" sz="2400" dirty="0">
                <a:latin typeface="Kruti Dev 010" pitchFamily="2" charset="0"/>
              </a:rPr>
              <a:t> u </a:t>
            </a:r>
            <a:r>
              <a:rPr lang="en-GB" sz="2400" dirty="0" err="1">
                <a:latin typeface="Kruti Dev 010" pitchFamily="2" charset="0"/>
              </a:rPr>
              <a:t>gks</a:t>
            </a:r>
            <a:r>
              <a:rPr lang="en-GB" sz="2400" dirty="0">
                <a:latin typeface="Kruti Dev 010" pitchFamily="2" charset="0"/>
              </a:rPr>
              <a:t>] ;</a:t>
            </a:r>
            <a:r>
              <a:rPr lang="en-GB" sz="2400" dirty="0" err="1">
                <a:latin typeface="Kruti Dev 010" pitchFamily="2" charset="0"/>
              </a:rPr>
              <a:t>qok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izf'k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osru</a:t>
            </a:r>
            <a:r>
              <a:rPr lang="en-GB" sz="2400" dirty="0" smtClean="0">
                <a:latin typeface="Kruti Dev 010" pitchFamily="2" charset="0"/>
              </a:rPr>
              <a:t> ¼</a:t>
            </a:r>
            <a:r>
              <a:rPr lang="en-GB" sz="2000" dirty="0">
                <a:latin typeface="Albertus MT" pitchFamily="18" charset="0"/>
              </a:rPr>
              <a:t>Stipend</a:t>
            </a:r>
            <a:r>
              <a:rPr lang="en-GB" sz="2400" dirty="0">
                <a:latin typeface="Kruti Dev 010" pitchFamily="2" charset="0"/>
              </a:rPr>
              <a:t>½ </a:t>
            </a:r>
            <a:r>
              <a:rPr lang="en-GB" sz="2400" dirty="0" err="1" smtClean="0">
                <a:latin typeface="Kruti Dev 010" pitchFamily="2" charset="0"/>
              </a:rPr>
              <a:t>nsukA</a:t>
            </a:r>
            <a:endParaRPr lang="en-GB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222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142689"/>
            <a:ext cx="9144000" cy="652374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2600" y="1366520"/>
            <a:ext cx="8166100" cy="4531360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22300" y="1502083"/>
            <a:ext cx="7899400" cy="425863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None/>
            </a:pPr>
            <a:r>
              <a:rPr lang="en-GB" sz="2400" dirty="0" smtClean="0">
                <a:latin typeface="Kruti Dev 010" pitchFamily="2" charset="0"/>
              </a:rPr>
              <a:t>p½	</a:t>
            </a:r>
            <a:r>
              <a:rPr lang="en-GB" sz="2400" dirty="0" err="1" smtClean="0">
                <a:latin typeface="Kruti Dev 010" pitchFamily="2" charset="0"/>
              </a:rPr>
              <a:t>m|e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LFkkfir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:</a:t>
            </a:r>
            <a:r>
              <a:rPr lang="en-GB" sz="2400" dirty="0" err="1">
                <a:latin typeface="Kruti Dev 010" pitchFamily="2" charset="0"/>
              </a:rPr>
              <a:t>fp</a:t>
            </a:r>
            <a:r>
              <a:rPr lang="en-GB" sz="2400" dirty="0">
                <a:latin typeface="Kruti Dev 010" pitchFamily="2" charset="0"/>
              </a:rPr>
              <a:t> j[</a:t>
            </a:r>
            <a:r>
              <a:rPr lang="en-GB" sz="2400" dirty="0" err="1">
                <a:latin typeface="Kruti Dev 010" pitchFamily="2" charset="0"/>
              </a:rPr>
              <a:t>kus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okys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err="1">
                <a:latin typeface="Kruti Dev 010" pitchFamily="2" charset="0"/>
              </a:rPr>
              <a:t>qokvksa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_.k </a:t>
            </a:r>
            <a:r>
              <a:rPr lang="en-GB" sz="2400" dirty="0" err="1">
                <a:latin typeface="Kruti Dev 010" pitchFamily="2" charset="0"/>
              </a:rPr>
              <a:t>eqgS;k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djokuk</a:t>
            </a:r>
            <a:r>
              <a:rPr lang="en-GB" sz="2400" dirty="0">
                <a:latin typeface="Kruti Dev 010" pitchFamily="2" charset="0"/>
              </a:rPr>
              <a:t>(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¼</a:t>
            </a:r>
            <a:r>
              <a:rPr lang="en-GB" sz="2400" dirty="0" smtClean="0">
                <a:latin typeface="Kruti Dev 010" pitchFamily="2" charset="0"/>
              </a:rPr>
              <a:t>cPpksa dh </a:t>
            </a:r>
            <a:r>
              <a:rPr lang="en-GB" sz="2400" dirty="0">
                <a:latin typeface="Kruti Dev 010" pitchFamily="2" charset="0"/>
              </a:rPr>
              <a:t>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{k.k½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2015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rgr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fu;eksa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ds </a:t>
            </a:r>
            <a:r>
              <a:rPr lang="en-GB" sz="2400" dirty="0" err="1" smtClean="0">
                <a:latin typeface="Kruti Dev 010" pitchFamily="2" charset="0"/>
              </a:rPr>
              <a:t>vuqlkj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kkZfjr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izko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kkuksa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izR;sd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lkslkbVh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ikl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i'pkr~orhZ</a:t>
            </a:r>
            <a:r>
              <a:rPr lang="en-GB" sz="2400" dirty="0" smtClean="0">
                <a:latin typeface="Kruti Dev 010" pitchFamily="2" charset="0"/>
              </a:rPr>
              <a:t> ns[</a:t>
            </a:r>
            <a:r>
              <a:rPr lang="en-GB" sz="2400" dirty="0" err="1" smtClean="0">
                <a:latin typeface="Kruti Dev 010" pitchFamily="2" charset="0"/>
              </a:rPr>
              <a:t>kjs</a:t>
            </a:r>
            <a:r>
              <a:rPr lang="en-GB" sz="2400" dirty="0" smtClean="0">
                <a:latin typeface="Kruti Dev 010" pitchFamily="2" charset="0"/>
              </a:rPr>
              <a:t>[k </a:t>
            </a:r>
            <a:r>
              <a:rPr lang="en-GB" sz="2400" dirty="0">
                <a:latin typeface="Kruti Dev 010" pitchFamily="2" charset="0"/>
              </a:rPr>
              <a:t>Q.M </a:t>
            </a:r>
            <a:r>
              <a:rPr lang="en-GB" sz="2400" dirty="0" err="1">
                <a:latin typeface="Kruti Dev 010" pitchFamily="2" charset="0"/>
              </a:rPr>
              <a:t>gksuk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ftlls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i'pkr~orhZ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dk;ZØe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pyk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ldasA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dh </a:t>
            </a:r>
            <a:r>
              <a:rPr lang="en-GB" sz="2400" dirty="0" err="1" smtClean="0">
                <a:latin typeface="Kruti Dev 010" pitchFamily="2" charset="0"/>
              </a:rPr>
              <a:t>O;fDrxr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t:jrksa ds </a:t>
            </a:r>
            <a:r>
              <a:rPr lang="en-GB" sz="2400" dirty="0" err="1">
                <a:latin typeface="Kruti Dev 010" pitchFamily="2" charset="0"/>
              </a:rPr>
              <a:t>vuqlkj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lkslkbVh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izR;sd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 smtClean="0">
                <a:latin typeface="Kruti Dev 010" pitchFamily="2" charset="0"/>
              </a:rPr>
              <a:t>izfrekg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vf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kdre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2000 :- </a:t>
            </a:r>
            <a:r>
              <a:rPr lang="en-GB" sz="2400" dirty="0" err="1">
                <a:latin typeface="Kruti Dev 010" pitchFamily="2" charset="0"/>
              </a:rPr>
              <a:t>rd</a:t>
            </a:r>
            <a:r>
              <a:rPr lang="en-GB" sz="2400" dirty="0">
                <a:latin typeface="Kruti Dev 010" pitchFamily="2" charset="0"/>
              </a:rPr>
              <a:t> dh /</a:t>
            </a:r>
            <a:r>
              <a:rPr lang="en-GB" sz="2400" dirty="0" err="1">
                <a:latin typeface="Kruti Dev 010" pitchFamily="2" charset="0"/>
              </a:rPr>
              <a:t>kujkf’k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i'pkr~orhZ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dk;ZØe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pykus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ns[</a:t>
            </a:r>
            <a:r>
              <a:rPr lang="en-GB" sz="2400" dirty="0" err="1" smtClean="0">
                <a:latin typeface="Kruti Dev 010" pitchFamily="2" charset="0"/>
              </a:rPr>
              <a:t>kjs</a:t>
            </a:r>
            <a:r>
              <a:rPr lang="en-GB" sz="2400" dirty="0" smtClean="0">
                <a:latin typeface="Kruti Dev 010" pitchFamily="2" charset="0"/>
              </a:rPr>
              <a:t>[k </a:t>
            </a:r>
            <a:r>
              <a:rPr lang="en-GB" sz="2400" dirty="0" err="1" smtClean="0">
                <a:latin typeface="Kruti Dev 010" pitchFamily="2" charset="0"/>
              </a:rPr>
              <a:t>laLFkku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nsxkA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</a:t>
            </a:r>
            <a:r>
              <a:rPr lang="en-GB" sz="2400" dirty="0">
                <a:latin typeface="Kruti Dev 010" pitchFamily="2" charset="0"/>
              </a:rPr>
              <a:t> /</a:t>
            </a:r>
            <a:r>
              <a:rPr lang="en-GB" sz="2400" dirty="0" err="1">
                <a:latin typeface="Kruti Dev 010" pitchFamily="2" charset="0"/>
              </a:rPr>
              <a:t>kujkf’k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ewyHkwr</a:t>
            </a:r>
            <a:r>
              <a:rPr lang="en-GB" sz="2400" dirty="0">
                <a:latin typeface="Kruti Dev 010" pitchFamily="2" charset="0"/>
              </a:rPr>
              <a:t> t:jrsa </a:t>
            </a:r>
            <a:r>
              <a:rPr lang="en-GB" sz="2400" dirty="0" err="1">
                <a:latin typeface="Kruti Dev 010" pitchFamily="2" charset="0"/>
              </a:rPr>
              <a:t>tSls</a:t>
            </a:r>
            <a:r>
              <a:rPr lang="en-GB" sz="2400" dirty="0">
                <a:latin typeface="Kruti Dev 010" pitchFamily="2" charset="0"/>
              </a:rPr>
              <a:t>&amp; </a:t>
            </a:r>
            <a:r>
              <a:rPr lang="en-GB" sz="2400" dirty="0" err="1">
                <a:latin typeface="Kruti Dev 010" pitchFamily="2" charset="0"/>
              </a:rPr>
              <a:t>Hkkstu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diM+k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LokLF</a:t>
            </a:r>
            <a:r>
              <a:rPr lang="en-GB" sz="2400" dirty="0" smtClean="0">
                <a:latin typeface="Kruti Dev 010" pitchFamily="2" charset="0"/>
              </a:rPr>
              <a:t>; ns[</a:t>
            </a:r>
            <a:r>
              <a:rPr lang="en-GB" sz="2400" dirty="0" err="1" smtClean="0">
                <a:latin typeface="Kruti Dev 010" pitchFamily="2" charset="0"/>
              </a:rPr>
              <a:t>kjs</a:t>
            </a:r>
            <a:r>
              <a:rPr lang="en-GB" sz="2400" dirty="0" smtClean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vkokl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t:jr ds </a:t>
            </a:r>
            <a:r>
              <a:rPr lang="en-GB" sz="2400" dirty="0" err="1">
                <a:latin typeface="Kruti Dev 010" pitchFamily="2" charset="0"/>
              </a:rPr>
              <a:t>vuqlkj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f’k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 o </a:t>
            </a:r>
            <a:r>
              <a:rPr lang="en-GB" sz="2400" dirty="0" err="1">
                <a:latin typeface="Kruti Dev 010" pitchFamily="2" charset="0"/>
              </a:rPr>
              <a:t>O;kolkf;d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izf’k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( </a:t>
            </a:r>
            <a:r>
              <a:rPr lang="en-GB" sz="2400" dirty="0" err="1">
                <a:latin typeface="Kruti Dev 010" pitchFamily="2" charset="0"/>
              </a:rPr>
              <a:t>othQk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oa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</a:t>
            </a:r>
            <a:r>
              <a:rPr lang="en-GB" sz="2400" dirty="0" smtClean="0">
                <a:latin typeface="Kruti Dev 010" pitchFamily="2" charset="0"/>
              </a:rPr>
              <a:t>; </a:t>
            </a:r>
            <a:r>
              <a:rPr lang="en-GB" sz="2400" dirty="0" err="1" smtClean="0">
                <a:latin typeface="Kruti Dev 010" pitchFamily="2" charset="0"/>
              </a:rPr>
              <a:t>fdlh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t:jr ds [</a:t>
            </a:r>
            <a:r>
              <a:rPr lang="en-GB" sz="2400" dirty="0" err="1">
                <a:latin typeface="Kruti Dev 010" pitchFamily="2" charset="0"/>
              </a:rPr>
              <a:t>kpsZ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kkfey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gSaA</a:t>
            </a:r>
            <a:endParaRPr lang="en-GB" sz="2400" b="1" dirty="0">
              <a:solidFill>
                <a:srgbClr val="960374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41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142689"/>
            <a:ext cx="9144000" cy="652374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 smtClean="0">
                <a:latin typeface="Kruti Dev 010" pitchFamily="2" charset="0"/>
              </a:rPr>
              <a:t>bZdks</a:t>
            </a:r>
            <a:r>
              <a:rPr lang="en-GB" sz="4000" b="1" dirty="0" smtClean="0">
                <a:latin typeface="Kruti Dev 010" pitchFamily="2" charset="0"/>
              </a:rPr>
              <a:t> ¼</a:t>
            </a:r>
            <a:r>
              <a:rPr lang="en-GB" sz="3600" b="1" dirty="0" smtClean="0">
                <a:latin typeface="Albertus MT" pitchFamily="18" charset="0"/>
              </a:rPr>
              <a:t>ECHO</a:t>
            </a:r>
            <a:r>
              <a:rPr lang="en-GB" sz="4000" b="1" dirty="0" smtClean="0">
                <a:latin typeface="Kruti Dev 010" pitchFamily="2" charset="0"/>
              </a:rPr>
              <a:t>½ dh </a:t>
            </a:r>
            <a:r>
              <a:rPr lang="en-GB" sz="4000" b="1" dirty="0">
                <a:latin typeface="Kruti Dev 010" pitchFamily="2" charset="0"/>
              </a:rPr>
              <a:t>'</a:t>
            </a:r>
            <a:r>
              <a:rPr lang="en-GB" sz="4000" b="1" dirty="0" err="1">
                <a:latin typeface="Kruti Dev 010" pitchFamily="2" charset="0"/>
              </a:rPr>
              <a:t>kq:vkr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5738" y="1042988"/>
            <a:ext cx="8729662" cy="5700712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42913" y="1081084"/>
            <a:ext cx="8078787" cy="553402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200" dirty="0">
                <a:latin typeface="Kruti Dev 010" pitchFamily="2" charset="0"/>
              </a:rPr>
              <a:t>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ds t:jrean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,</a:t>
            </a:r>
            <a:r>
              <a:rPr lang="en-GB" sz="2200" dirty="0" err="1">
                <a:latin typeface="Kruti Dev 010" pitchFamily="2" charset="0"/>
              </a:rPr>
              <a:t>oa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dkuwu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mYya?ku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okys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>ds </a:t>
            </a:r>
            <a:r>
              <a:rPr lang="en-GB" sz="2200" dirty="0" err="1" smtClean="0">
                <a:latin typeface="Kruti Dev 010" pitchFamily="2" charset="0"/>
              </a:rPr>
              <a:t>l’kfDrdj.k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Hkkjrh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fd’kksj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U;k</a:t>
            </a:r>
            <a:r>
              <a:rPr lang="en-GB" sz="2200" dirty="0">
                <a:latin typeface="Kruti Dev 010" pitchFamily="2" charset="0"/>
              </a:rPr>
              <a:t>; ¼cPpksa dh 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{k.k½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kfu;e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smtClean="0">
                <a:latin typeface="Kruti Dev 010" pitchFamily="2" charset="0"/>
              </a:rPr>
              <a:t>2000 ds </a:t>
            </a:r>
            <a:r>
              <a:rPr lang="en-GB" sz="2200" dirty="0" err="1">
                <a:latin typeface="Kruti Dev 010" pitchFamily="2" charset="0"/>
              </a:rPr>
              <a:t>rgr</a:t>
            </a:r>
            <a:r>
              <a:rPr lang="en-GB" sz="2200" dirty="0">
                <a:latin typeface="Kruti Dev 010" pitchFamily="2" charset="0"/>
              </a:rPr>
              <a:t> ^</a:t>
            </a:r>
            <a:r>
              <a:rPr lang="en-GB" sz="1800" dirty="0">
                <a:latin typeface="Albertus MT" pitchFamily="18" charset="0"/>
              </a:rPr>
              <a:t>ECHO</a:t>
            </a:r>
            <a:r>
              <a:rPr lang="en-GB" sz="2200" dirty="0" smtClean="0">
                <a:latin typeface="Kruti Dev 010" pitchFamily="2" charset="0"/>
              </a:rPr>
              <a:t>* </a:t>
            </a:r>
            <a:r>
              <a:rPr lang="en-GB" sz="2200" dirty="0">
                <a:latin typeface="Kruti Dev 010" pitchFamily="2" charset="0"/>
              </a:rPr>
              <a:t>dh '</a:t>
            </a:r>
            <a:r>
              <a:rPr lang="en-GB" sz="2200" dirty="0" err="1">
                <a:latin typeface="Kruti Dev 010" pitchFamily="2" charset="0"/>
              </a:rPr>
              <a:t>kq:vkr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xbZA</a:t>
            </a:r>
            <a:r>
              <a:rPr lang="en-GB" sz="2200" dirty="0">
                <a:latin typeface="Kruti Dev 010" pitchFamily="2" charset="0"/>
              </a:rPr>
              <a:t> 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blds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}</a:t>
            </a:r>
            <a:r>
              <a:rPr lang="en-GB" sz="2200" dirty="0" err="1">
                <a:latin typeface="Kruti Dev 010" pitchFamily="2" charset="0"/>
              </a:rPr>
              <a:t>kjk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gtkjksa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oafpr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rFkk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vijk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dkuwuh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lgk;rk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rFkk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ijke’kZ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nsdj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mUgsa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ljdkjh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voyksdu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x`gksa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Lokxr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dsUnzksa</a:t>
            </a:r>
            <a:r>
              <a:rPr lang="en-GB" sz="2200" dirty="0">
                <a:latin typeface="Kruti Dev 010" pitchFamily="2" charset="0"/>
              </a:rPr>
              <a:t> o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x`gksa</a:t>
            </a:r>
            <a:r>
              <a:rPr lang="en-GB" sz="2200" dirty="0">
                <a:latin typeface="Kruti Dev 010" pitchFamily="2" charset="0"/>
              </a:rPr>
              <a:t> ls </a:t>
            </a:r>
            <a:r>
              <a:rPr lang="en-GB" sz="2200" dirty="0" err="1">
                <a:latin typeface="Kruti Dev 010" pitchFamily="2" charset="0"/>
              </a:rPr>
              <a:t>eqDr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djkdj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mudh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vkokt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eq</a:t>
            </a:r>
            <a:r>
              <a:rPr lang="en-GB" sz="2200" dirty="0">
                <a:latin typeface="Kruti Dev 010" pitchFamily="2" charset="0"/>
              </a:rPr>
              <a:t>[</a:t>
            </a:r>
            <a:r>
              <a:rPr lang="en-GB" sz="2200" dirty="0" err="1">
                <a:latin typeface="Kruti Dev 010" pitchFamily="2" charset="0"/>
              </a:rPr>
              <a:t>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dhA</a:t>
            </a:r>
            <a:r>
              <a:rPr lang="en-GB" sz="2200" dirty="0">
                <a:latin typeface="Kruti Dev 010" pitchFamily="2" charset="0"/>
              </a:rPr>
              <a:t> 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1800" dirty="0" smtClean="0">
                <a:latin typeface="Albertus MT" pitchFamily="18" charset="0"/>
              </a:rPr>
              <a:t>ECHO</a:t>
            </a:r>
            <a:r>
              <a:rPr lang="en-GB" sz="2200" dirty="0" smtClean="0">
                <a:latin typeface="Albertus MT" pitchFamily="18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ds </a:t>
            </a:r>
            <a:r>
              <a:rPr lang="en-GB" sz="2200" dirty="0" err="1">
                <a:latin typeface="Kruti Dev 010" pitchFamily="2" charset="0"/>
              </a:rPr>
              <a:t>cnyko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rFkk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iquokZl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x`gksa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LFkkukarj.k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>dh </a:t>
            </a:r>
            <a:r>
              <a:rPr lang="en-GB" sz="2200" dirty="0" err="1" smtClean="0">
                <a:latin typeface="Kruti Dev 010" pitchFamily="2" charset="0"/>
              </a:rPr>
              <a:t>dkuwuh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izfØ;k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xbZA</a:t>
            </a:r>
            <a:r>
              <a:rPr lang="en-GB" sz="2200" dirty="0">
                <a:latin typeface="Kruti Dev 010" pitchFamily="2" charset="0"/>
              </a:rPr>
              <a:t> 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smtClean="0">
                <a:latin typeface="Kruti Dev 010" pitchFamily="2" charset="0"/>
              </a:rPr>
              <a:t>;</a:t>
            </a:r>
            <a:r>
              <a:rPr lang="en-GB" sz="2200" dirty="0">
                <a:latin typeface="Kruti Dev 010" pitchFamily="2" charset="0"/>
              </a:rPr>
              <a:t>g </a:t>
            </a:r>
            <a:r>
              <a:rPr lang="en-GB" sz="2200" dirty="0" err="1">
                <a:latin typeface="Kruti Dev 010" pitchFamily="2" charset="0"/>
              </a:rPr>
              <a:t>dsUnz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dh 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ds </a:t>
            </a:r>
            <a:r>
              <a:rPr lang="en-GB" sz="2200" dirty="0" err="1">
                <a:latin typeface="Kruti Dev 010" pitchFamily="2" charset="0"/>
              </a:rPr>
              <a:t>lkFk&amp;lkFk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mUgsa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vukSipkfjd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f’k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kk</a:t>
            </a:r>
            <a:r>
              <a:rPr lang="en-GB" sz="2200" dirty="0" smtClean="0">
                <a:latin typeface="Kruti Dev 010" pitchFamily="2" charset="0"/>
              </a:rPr>
              <a:t>] </a:t>
            </a:r>
            <a:r>
              <a:rPr lang="en-GB" sz="2200" dirty="0" err="1" smtClean="0">
                <a:latin typeface="Kruti Dev 010" pitchFamily="2" charset="0"/>
              </a:rPr>
              <a:t>O;kolkf;d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f’k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kk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jkstxkj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eqDr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</a:t>
            </a:r>
            <a:r>
              <a:rPr lang="en-GB" sz="2200" dirty="0">
                <a:latin typeface="Kruti Dev 010" pitchFamily="2" charset="0"/>
              </a:rPr>
              <a:t>, x,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^</a:t>
            </a:r>
            <a:r>
              <a:rPr lang="en-GB" sz="2200" dirty="0" err="1">
                <a:latin typeface="Kruti Dev 010" pitchFamily="2" charset="0"/>
              </a:rPr>
              <a:t>QkWyksvi</a:t>
            </a:r>
            <a:r>
              <a:rPr lang="en-GB" sz="2200" dirty="0">
                <a:latin typeface="Kruti Dev 010" pitchFamily="2" charset="0"/>
              </a:rPr>
              <a:t>* dh </a:t>
            </a:r>
            <a:r>
              <a:rPr lang="en-GB" sz="2200" dirty="0" err="1">
                <a:latin typeface="Kruti Dev 010" pitchFamily="2" charset="0"/>
              </a:rPr>
              <a:t>lsok,a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nsrk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 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>
                <a:latin typeface="Kruti Dev 010" pitchFamily="2" charset="0"/>
              </a:rPr>
              <a:t>xSj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ljdkjh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laLFkkuksa</a:t>
            </a:r>
            <a:r>
              <a:rPr lang="en-GB" sz="2200" dirty="0">
                <a:latin typeface="Kruti Dev 010" pitchFamily="2" charset="0"/>
              </a:rPr>
              <a:t> ds ,d </a:t>
            </a:r>
            <a:r>
              <a:rPr lang="en-GB" sz="2200" dirty="0" err="1">
                <a:latin typeface="Kruti Dev 010" pitchFamily="2" charset="0"/>
              </a:rPr>
              <a:t>lQy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usVodZ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ek</a:t>
            </a:r>
            <a:r>
              <a:rPr lang="en-GB" sz="2200" dirty="0">
                <a:latin typeface="Kruti Dev 010" pitchFamily="2" charset="0"/>
              </a:rPr>
              <a:t>/;e ls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ECHO </a:t>
            </a:r>
            <a:r>
              <a:rPr lang="en-GB" sz="2200" dirty="0" err="1">
                <a:latin typeface="Kruti Dev 010" pitchFamily="2" charset="0"/>
              </a:rPr>
              <a:t>dsUnz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jkT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Lrj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laxfBr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iz;kl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rkfd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kdkj</a:t>
            </a:r>
            <a:r>
              <a:rPr lang="en-GB" sz="2200" dirty="0">
                <a:latin typeface="Kruti Dev 010" pitchFamily="2" charset="0"/>
              </a:rPr>
              <a:t> ls </a:t>
            </a:r>
            <a:r>
              <a:rPr lang="en-GB" sz="2200" dirty="0" err="1">
                <a:latin typeface="Kruti Dev 010" pitchFamily="2" charset="0"/>
              </a:rPr>
              <a:t>tqM+s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dkuwuksa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ykxw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tk,A</a:t>
            </a:r>
            <a:endParaRPr lang="en-GB" sz="2200" dirty="0">
              <a:latin typeface="Kruti Dev 010" pitchFamily="2" charset="0"/>
            </a:endParaRPr>
          </a:p>
          <a:p>
            <a:r>
              <a:rPr lang="en-GB" sz="2200" dirty="0">
                <a:latin typeface="Kruti Dev 010" pitchFamily="2" charset="0"/>
              </a:rPr>
              <a:t>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ds t:jrean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mÙkj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izns’k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ljdkj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ECHO </a:t>
            </a:r>
            <a:r>
              <a:rPr lang="en-GB" sz="2200" dirty="0">
                <a:latin typeface="Kruti Dev 010" pitchFamily="2" charset="0"/>
              </a:rPr>
              <a:t>ds </a:t>
            </a:r>
            <a:r>
              <a:rPr lang="en-GB" sz="2200" dirty="0" err="1" smtClean="0">
                <a:latin typeface="Kruti Dev 010" pitchFamily="2" charset="0"/>
              </a:rPr>
              <a:t>lg;ksx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dks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n’kkZrh</a:t>
            </a:r>
            <a:r>
              <a:rPr lang="en-GB" sz="2200" dirty="0">
                <a:latin typeface="Kruti Dev 010" pitchFamily="2" charset="0"/>
              </a:rPr>
              <a:t> ,d </a:t>
            </a:r>
            <a:r>
              <a:rPr lang="en-GB" sz="2200" dirty="0" err="1">
                <a:latin typeface="Kruti Dev 010" pitchFamily="2" charset="0"/>
              </a:rPr>
              <a:t>fQYe</a:t>
            </a:r>
            <a:r>
              <a:rPr lang="en-GB" sz="2200" dirty="0">
                <a:latin typeface="Kruti Dev 010" pitchFamily="2" charset="0"/>
              </a:rPr>
              <a:t>- </a:t>
            </a:r>
            <a:r>
              <a:rPr lang="en-GB" sz="1800" dirty="0">
                <a:latin typeface="Albertus MT" pitchFamily="18" charset="0"/>
              </a:rPr>
              <a:t>https://youtu.be/gCObQITIG3o</a:t>
            </a:r>
            <a:endParaRPr lang="en-GB" sz="2400" b="1" dirty="0">
              <a:solidFill>
                <a:srgbClr val="960374"/>
              </a:solidFill>
              <a:latin typeface="Albertus MT" pitchFamily="18" charset="0"/>
            </a:endParaRPr>
          </a:p>
          <a:p>
            <a:endParaRPr lang="en-GB" sz="2200" dirty="0" smtClean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34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42675"/>
            <a:ext cx="9144000" cy="919344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b="1" dirty="0">
                <a:latin typeface="Kruti Dev 010" pitchFamily="2" charset="0"/>
              </a:rPr>
              <a:t>;</a:t>
            </a:r>
            <a:r>
              <a:rPr lang="en-GB" sz="2600" b="1" dirty="0" err="1">
                <a:latin typeface="Kruti Dev 010" pitchFamily="2" charset="0"/>
              </a:rPr>
              <a:t>kSu</a:t>
            </a:r>
            <a:r>
              <a:rPr lang="en-GB" sz="2600" b="1" dirty="0">
                <a:latin typeface="Kruti Dev 010" pitchFamily="2" charset="0"/>
              </a:rPr>
              <a:t> </a:t>
            </a:r>
            <a:r>
              <a:rPr lang="en-GB" sz="2600" b="1" dirty="0" err="1">
                <a:latin typeface="Kruti Dev 010" pitchFamily="2" charset="0"/>
              </a:rPr>
              <a:t>vijk</a:t>
            </a:r>
            <a:r>
              <a:rPr lang="en-GB" sz="2600" b="1" dirty="0">
                <a:latin typeface="Kruti Dev 010" pitchFamily="2" charset="0"/>
              </a:rPr>
              <a:t>/</a:t>
            </a:r>
            <a:r>
              <a:rPr lang="en-GB" sz="2600" b="1" dirty="0" err="1">
                <a:latin typeface="Kruti Dev 010" pitchFamily="2" charset="0"/>
              </a:rPr>
              <a:t>kksa</a:t>
            </a:r>
            <a:r>
              <a:rPr lang="en-GB" sz="2600" b="1" dirty="0">
                <a:latin typeface="Kruti Dev 010" pitchFamily="2" charset="0"/>
              </a:rPr>
              <a:t> ls </a:t>
            </a:r>
            <a:r>
              <a:rPr lang="en-GB" sz="2600" b="1" dirty="0" err="1">
                <a:latin typeface="Kruti Dev 010" pitchFamily="2" charset="0"/>
              </a:rPr>
              <a:t>cPpksa</a:t>
            </a:r>
            <a:r>
              <a:rPr lang="en-GB" sz="2600" b="1" dirty="0">
                <a:latin typeface="Kruti Dev 010" pitchFamily="2" charset="0"/>
              </a:rPr>
              <a:t> </a:t>
            </a:r>
            <a:r>
              <a:rPr lang="en-GB" sz="2600" b="1" dirty="0" err="1">
                <a:latin typeface="Kruti Dev 010" pitchFamily="2" charset="0"/>
              </a:rPr>
              <a:t>dk</a:t>
            </a:r>
            <a:r>
              <a:rPr lang="en-GB" sz="2600" b="1" dirty="0">
                <a:latin typeface="Kruti Dev 010" pitchFamily="2" charset="0"/>
              </a:rPr>
              <a:t> </a:t>
            </a:r>
            <a:r>
              <a:rPr lang="en-GB" sz="2600" b="1" dirty="0" err="1" smtClean="0">
                <a:latin typeface="Kruti Dev 010" pitchFamily="2" charset="0"/>
              </a:rPr>
              <a:t>laj</a:t>
            </a:r>
            <a:r>
              <a:rPr lang="en-GB" sz="2600" b="1" dirty="0" smtClean="0">
                <a:latin typeface="Kruti Dev 010" pitchFamily="2" charset="0"/>
              </a:rPr>
              <a:t>{</a:t>
            </a:r>
            <a:r>
              <a:rPr lang="en-GB" sz="2600" b="1" dirty="0" err="1" smtClean="0">
                <a:latin typeface="Kruti Dev 010" pitchFamily="2" charset="0"/>
              </a:rPr>
              <a:t>k.k</a:t>
            </a:r>
            <a:r>
              <a:rPr lang="en-GB" sz="2600" b="1" dirty="0" smtClean="0">
                <a:latin typeface="Kruti Dev 010" pitchFamily="2" charset="0"/>
              </a:rPr>
              <a:t> </a:t>
            </a:r>
            <a:r>
              <a:rPr lang="en-GB" sz="2600" b="1" dirty="0" err="1" smtClean="0">
                <a:latin typeface="Kruti Dev 010" pitchFamily="2" charset="0"/>
              </a:rPr>
              <a:t>fu;e</a:t>
            </a:r>
            <a:r>
              <a:rPr lang="en-GB" sz="2600" b="1" dirty="0" smtClean="0">
                <a:latin typeface="Kruti Dev 010" pitchFamily="2" charset="0"/>
              </a:rPr>
              <a:t> </a:t>
            </a:r>
            <a:r>
              <a:rPr lang="en-GB" sz="2800" b="1" dirty="0" smtClean="0">
                <a:latin typeface="Kruti Dev 010" pitchFamily="2" charset="0"/>
              </a:rPr>
              <a:t>¼</a:t>
            </a:r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POCSO</a:t>
            </a:r>
            <a:r>
              <a:rPr lang="en-GB" sz="2800" b="1" dirty="0" smtClean="0">
                <a:latin typeface="Kruti Dev 010" pitchFamily="2" charset="0"/>
              </a:rPr>
              <a:t>½] </a:t>
            </a:r>
            <a:r>
              <a:rPr lang="en-GB" sz="2600" b="1" dirty="0" smtClean="0">
                <a:latin typeface="Kruti Dev 010" pitchFamily="2" charset="0"/>
              </a:rPr>
              <a:t>2020 </a:t>
            </a:r>
            <a:r>
              <a:rPr lang="en-GB" sz="2600" b="1" dirty="0" smtClean="0">
                <a:latin typeface="Kruti Dev 010" pitchFamily="2" charset="0"/>
              </a:rPr>
              <a:t>ds </a:t>
            </a:r>
            <a:br>
              <a:rPr lang="en-GB" sz="2600" b="1" dirty="0" smtClean="0">
                <a:latin typeface="Kruti Dev 010" pitchFamily="2" charset="0"/>
              </a:rPr>
            </a:br>
            <a:r>
              <a:rPr lang="en-GB" sz="2600" b="1" dirty="0" err="1" smtClean="0">
                <a:latin typeface="Kruti Dev 010" pitchFamily="2" charset="0"/>
              </a:rPr>
              <a:t>rgr</a:t>
            </a:r>
            <a:r>
              <a:rPr lang="en-GB" sz="2600" b="1" dirty="0" smtClean="0">
                <a:latin typeface="Kruti Dev 010" pitchFamily="2" charset="0"/>
              </a:rPr>
              <a:t> </a:t>
            </a:r>
            <a:r>
              <a:rPr lang="en-GB" sz="2600" b="1" dirty="0" err="1" smtClean="0">
                <a:latin typeface="Kruti Dev 010" pitchFamily="2" charset="0"/>
              </a:rPr>
              <a:t>cky</a:t>
            </a:r>
            <a:r>
              <a:rPr lang="en-GB" sz="2600" b="1" dirty="0" smtClean="0">
                <a:latin typeface="Kruti Dev 010" pitchFamily="2" charset="0"/>
              </a:rPr>
              <a:t> </a:t>
            </a:r>
            <a:r>
              <a:rPr lang="en-GB" sz="2600" b="1" dirty="0" err="1" smtClean="0">
                <a:latin typeface="Kruti Dev 010" pitchFamily="2" charset="0"/>
              </a:rPr>
              <a:t>laj</a:t>
            </a:r>
            <a:r>
              <a:rPr lang="en-GB" sz="2600" b="1" dirty="0" smtClean="0">
                <a:latin typeface="Kruti Dev 010" pitchFamily="2" charset="0"/>
              </a:rPr>
              <a:t>{</a:t>
            </a:r>
            <a:r>
              <a:rPr lang="en-GB" sz="2600" b="1" dirty="0" err="1" smtClean="0">
                <a:latin typeface="Kruti Dev 010" pitchFamily="2" charset="0"/>
              </a:rPr>
              <a:t>k.k</a:t>
            </a:r>
            <a:r>
              <a:rPr lang="en-GB" sz="2600" b="1" dirty="0" smtClean="0">
                <a:latin typeface="Kruti Dev 010" pitchFamily="2" charset="0"/>
              </a:rPr>
              <a:t> </a:t>
            </a:r>
            <a:r>
              <a:rPr lang="en-GB" sz="2600" b="1" dirty="0" err="1" smtClean="0">
                <a:latin typeface="Kruti Dev 010" pitchFamily="2" charset="0"/>
              </a:rPr>
              <a:t>bdkbZ</a:t>
            </a:r>
            <a:r>
              <a:rPr lang="en-GB" sz="2600" b="1" dirty="0" smtClean="0">
                <a:latin typeface="Kruti Dev 010" pitchFamily="2" charset="0"/>
              </a:rPr>
              <a:t> dh </a:t>
            </a:r>
            <a:r>
              <a:rPr lang="en-GB" sz="2600" b="1" dirty="0" err="1" smtClean="0">
                <a:latin typeface="Kruti Dev 010" pitchFamily="2" charset="0"/>
              </a:rPr>
              <a:t>ftEesnkfj;ka</a:t>
            </a:r>
            <a:endParaRPr lang="en-US" sz="2600" b="1" dirty="0"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2600" y="1104899"/>
            <a:ext cx="8166100" cy="5510213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22300" y="1695314"/>
            <a:ext cx="4787847" cy="415958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b="1" dirty="0">
                <a:latin typeface="Kruti Dev 010" pitchFamily="2" charset="0"/>
              </a:rPr>
              <a:t>;</a:t>
            </a:r>
            <a:r>
              <a:rPr lang="en-GB" sz="2400" b="1" dirty="0" err="1">
                <a:latin typeface="Kruti Dev 010" pitchFamily="2" charset="0"/>
              </a:rPr>
              <a:t>kSu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vijk</a:t>
            </a:r>
            <a:r>
              <a:rPr lang="en-GB" sz="2400" b="1" dirty="0">
                <a:latin typeface="Kruti Dev 010" pitchFamily="2" charset="0"/>
              </a:rPr>
              <a:t>/</a:t>
            </a:r>
            <a:r>
              <a:rPr lang="en-GB" sz="2400" b="1" dirty="0" err="1">
                <a:latin typeface="Kruti Dev 010" pitchFamily="2" charset="0"/>
              </a:rPr>
              <a:t>kksa</a:t>
            </a:r>
            <a:r>
              <a:rPr lang="en-GB" sz="2400" b="1" dirty="0">
                <a:latin typeface="Kruti Dev 010" pitchFamily="2" charset="0"/>
              </a:rPr>
              <a:t> ls </a:t>
            </a:r>
            <a:r>
              <a:rPr lang="en-GB" sz="2400" b="1" dirty="0" err="1">
                <a:latin typeface="Kruti Dev 010" pitchFamily="2" charset="0"/>
              </a:rPr>
              <a:t>cPpksa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dk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laj</a:t>
            </a:r>
            <a:r>
              <a:rPr lang="en-GB" sz="2400" b="1" dirty="0">
                <a:latin typeface="Kruti Dev 010" pitchFamily="2" charset="0"/>
              </a:rPr>
              <a:t>{</a:t>
            </a:r>
            <a:r>
              <a:rPr lang="en-GB" sz="2400" b="1" dirty="0" err="1">
                <a:latin typeface="Kruti Dev 010" pitchFamily="2" charset="0"/>
              </a:rPr>
              <a:t>k.k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fu;e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smtClean="0">
                <a:latin typeface="Kruti Dev 010" pitchFamily="2" charset="0"/>
              </a:rPr>
              <a:t>2020 ds </a:t>
            </a:r>
            <a:r>
              <a:rPr lang="en-GB" sz="2400" b="1" dirty="0" err="1" smtClean="0">
                <a:latin typeface="Kruti Dev 010" pitchFamily="2" charset="0"/>
              </a:rPr>
              <a:t>rgr</a:t>
            </a:r>
            <a:r>
              <a:rPr lang="en-GB" sz="2400" b="1" dirty="0" smtClean="0">
                <a:latin typeface="Kruti Dev 010" pitchFamily="2" charset="0"/>
              </a:rPr>
              <a:t> </a:t>
            </a:r>
            <a:r>
              <a:rPr lang="en-GB" sz="2400" b="1" dirty="0" err="1" smtClean="0">
                <a:latin typeface="Kruti Dev 010" pitchFamily="2" charset="0"/>
              </a:rPr>
              <a:t>ftEesnkfj;ka</a:t>
            </a:r>
            <a:endParaRPr lang="en-GB" sz="2400" b="1" dirty="0">
              <a:latin typeface="Kruti Dev 010" pitchFamily="2" charset="0"/>
            </a:endParaRPr>
          </a:p>
          <a:p>
            <a:pPr marL="355600" indent="-355600">
              <a:buNone/>
            </a:pPr>
            <a:r>
              <a:rPr lang="en-US" sz="2400" dirty="0">
                <a:latin typeface="Kruti Dev 010" pitchFamily="2" charset="0"/>
              </a:rPr>
              <a:t>1-	</a:t>
            </a:r>
            <a:r>
              <a:rPr lang="en-US" sz="2400" dirty="0" err="1">
                <a:latin typeface="Kruti Dev 010" pitchFamily="2" charset="0"/>
              </a:rPr>
              <a:t>izR;sd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ftys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Mhlhih;w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iz;kstuksa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,] </a:t>
            </a:r>
            <a:r>
              <a:rPr lang="en-US" sz="2400" dirty="0" err="1">
                <a:latin typeface="Kruti Dev 010" pitchFamily="2" charset="0"/>
              </a:rPr>
              <a:t>nqHkkf"k;ksa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vuqoknkdksa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fo'ks"kKksa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fo'ks"k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f'k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kdksa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lgk;d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O;fDr;ksa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uke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irs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lEidZ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fooj.kksa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jftLVj</a:t>
            </a:r>
            <a:r>
              <a:rPr lang="en-US" sz="2400" dirty="0">
                <a:latin typeface="Kruti Dev 010" pitchFamily="2" charset="0"/>
              </a:rPr>
              <a:t> j[</a:t>
            </a:r>
            <a:r>
              <a:rPr lang="en-US" sz="2400" dirty="0" err="1">
                <a:latin typeface="Kruti Dev 010" pitchFamily="2" charset="0"/>
              </a:rPr>
              <a:t>ksxk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ltsih;w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LFkkuh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iqfyl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eftLVªsV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fo'ks"k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U;k;ky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';d </a:t>
            </a:r>
            <a:r>
              <a:rPr lang="en-US" sz="2400" dirty="0" err="1">
                <a:latin typeface="Kruti Dev 010" pitchFamily="2" charset="0"/>
              </a:rPr>
              <a:t>gksus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] ;g </a:t>
            </a:r>
            <a:r>
              <a:rPr lang="en-US" sz="2400" dirty="0" err="1">
                <a:latin typeface="Kruti Dev 010" pitchFamily="2" charset="0"/>
              </a:rPr>
              <a:t>jftLVj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miyC</a:t>
            </a:r>
            <a:r>
              <a:rPr lang="en-US" sz="2400" dirty="0">
                <a:latin typeface="Kruti Dev 010" pitchFamily="2" charset="0"/>
              </a:rPr>
              <a:t>/k </a:t>
            </a:r>
            <a:r>
              <a:rPr lang="en-US" sz="2400" dirty="0" err="1">
                <a:latin typeface="Kruti Dev 010" pitchFamily="2" charset="0"/>
              </a:rPr>
              <a:t>djk;k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tk,xkA</a:t>
            </a:r>
            <a:endParaRPr lang="en-IN" sz="2400" dirty="0"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836" y="2213928"/>
            <a:ext cx="29431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6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42675"/>
            <a:ext cx="9144000" cy="919344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600" b="1" dirty="0"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2600" y="1104899"/>
            <a:ext cx="8166100" cy="5510213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765177" y="1471619"/>
            <a:ext cx="7635875" cy="4729163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>
              <a:buNone/>
            </a:pPr>
            <a:r>
              <a:rPr lang="en-US" sz="2400" dirty="0">
                <a:latin typeface="Kruti Dev 010" pitchFamily="2" charset="0"/>
              </a:rPr>
              <a:t>2-	</a:t>
            </a:r>
            <a:r>
              <a:rPr lang="en-US" sz="2400" dirty="0" err="1">
                <a:latin typeface="Kruti Dev 010" pitchFamily="2" charset="0"/>
              </a:rPr>
              <a:t>nqHkkf"k</a:t>
            </a:r>
            <a:r>
              <a:rPr lang="en-US" sz="2400" dirty="0">
                <a:latin typeface="Kruti Dev 010" pitchFamily="2" charset="0"/>
              </a:rPr>
              <a:t>,] </a:t>
            </a:r>
            <a:r>
              <a:rPr lang="en-US" sz="2400" dirty="0" err="1">
                <a:latin typeface="Kruti Dev 010" pitchFamily="2" charset="0"/>
              </a:rPr>
              <a:t>vuqoknd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fo'ks"k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f'k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kd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fo'ks"kK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lg;ksxh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O;fDr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lsokvksa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Hkqxrku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fd'kksj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] 2015 dh /</a:t>
            </a:r>
            <a:r>
              <a:rPr lang="en-US" sz="2400" dirty="0" err="1">
                <a:latin typeface="Kruti Dev 010" pitchFamily="2" charset="0"/>
              </a:rPr>
              <a:t>kkjk</a:t>
            </a:r>
            <a:r>
              <a:rPr lang="en-US" sz="2400" dirty="0">
                <a:latin typeface="Kruti Dev 010" pitchFamily="2" charset="0"/>
              </a:rPr>
              <a:t> 105 ds v/</a:t>
            </a:r>
            <a:r>
              <a:rPr lang="en-US" sz="2400" dirty="0" err="1">
                <a:latin typeface="Kruti Dev 010" pitchFamily="2" charset="0"/>
              </a:rPr>
              <a:t>khu</a:t>
            </a:r>
            <a:r>
              <a:rPr lang="en-US" sz="2400" dirty="0">
                <a:latin typeface="Kruti Dev 010" pitchFamily="2" charset="0"/>
              </a:rPr>
              <a:t> j[</a:t>
            </a:r>
            <a:r>
              <a:rPr lang="en-US" sz="2400" dirty="0" err="1">
                <a:latin typeface="Kruti Dev 010" pitchFamily="2" charset="0"/>
              </a:rPr>
              <a:t>ks</a:t>
            </a:r>
            <a:r>
              <a:rPr lang="en-US" sz="2400" dirty="0">
                <a:latin typeface="Kruti Dev 010" pitchFamily="2" charset="0"/>
              </a:rPr>
              <a:t> x, </a:t>
            </a:r>
            <a:r>
              <a:rPr lang="en-US" sz="2400" dirty="0" err="1">
                <a:latin typeface="Kruti Dev 010" pitchFamily="2" charset="0"/>
              </a:rPr>
              <a:t>fuf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k;ksa</a:t>
            </a:r>
            <a:r>
              <a:rPr lang="en-US" sz="2400" dirty="0">
                <a:latin typeface="Kruti Dev 010" pitchFamily="2" charset="0"/>
              </a:rPr>
              <a:t> ;k </a:t>
            </a:r>
            <a:r>
              <a:rPr lang="en-US" sz="2400" dirty="0" err="1">
                <a:latin typeface="Kruti Dev 010" pitchFamily="2" charset="0"/>
              </a:rPr>
              <a:t>Mhlhih;w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ikl</a:t>
            </a:r>
            <a:r>
              <a:rPr lang="en-US" sz="2400" dirty="0">
                <a:latin typeface="Kruti Dev 010" pitchFamily="2" charset="0"/>
              </a:rPr>
              <a:t> j[</a:t>
            </a:r>
            <a:r>
              <a:rPr lang="en-US" sz="2400" dirty="0" err="1">
                <a:latin typeface="Kruti Dev 010" pitchFamily="2" charset="0"/>
              </a:rPr>
              <a:t>ks</a:t>
            </a:r>
            <a:r>
              <a:rPr lang="en-US" sz="2400" dirty="0">
                <a:latin typeface="Kruti Dev 010" pitchFamily="2" charset="0"/>
              </a:rPr>
              <a:t> x, </a:t>
            </a:r>
            <a:r>
              <a:rPr lang="en-US" sz="2400" dirty="0" err="1">
                <a:latin typeface="Kruti Dev 010" pitchFamily="2" charset="0"/>
              </a:rPr>
              <a:t>vU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fuf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k;ksa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tk,xkA</a:t>
            </a:r>
            <a:endParaRPr lang="en-IN" sz="2400" dirty="0">
              <a:latin typeface="Kruti Dev 010" pitchFamily="2" charset="0"/>
            </a:endParaRPr>
          </a:p>
          <a:p>
            <a:pPr marL="355600" indent="-355600">
              <a:buNone/>
            </a:pPr>
            <a:r>
              <a:rPr lang="en-US" sz="2400" dirty="0">
                <a:latin typeface="Kruti Dev 010" pitchFamily="2" charset="0"/>
              </a:rPr>
              <a:t>3-	</a:t>
            </a:r>
            <a:r>
              <a:rPr lang="en-US" sz="2400" dirty="0" err="1">
                <a:latin typeface="Kruti Dev 010" pitchFamily="2" charset="0"/>
              </a:rPr>
              <a:t>fo'ks"k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jkgr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,] </a:t>
            </a:r>
            <a:r>
              <a:rPr lang="en-US" sz="2400" dirty="0" err="1">
                <a:latin typeface="Kruti Dev 010" pitchFamily="2" charset="0"/>
              </a:rPr>
              <a:t>Hkkstu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diM+k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ifjogu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vkdfLded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';</a:t>
            </a:r>
            <a:r>
              <a:rPr lang="en-US" sz="2400" dirty="0" err="1">
                <a:latin typeface="Kruti Dev 010" pitchFamily="2" charset="0"/>
              </a:rPr>
              <a:t>drk</a:t>
            </a:r>
            <a:r>
              <a:rPr lang="en-US" sz="2400" dirty="0">
                <a:latin typeface="Kruti Dev 010" pitchFamily="2" charset="0"/>
              </a:rPr>
              <a:t>] ;</a:t>
            </a:r>
            <a:r>
              <a:rPr lang="en-US" sz="2400" dirty="0" err="1">
                <a:latin typeface="Kruti Dev 010" pitchFamily="2" charset="0"/>
              </a:rPr>
              <a:t>fn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rks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lhMCY;wlh</a:t>
            </a:r>
            <a:r>
              <a:rPr lang="en-US" sz="2400" dirty="0">
                <a:latin typeface="Kruti Dev 010" pitchFamily="2" charset="0"/>
              </a:rPr>
              <a:t> ml </a:t>
            </a:r>
            <a:r>
              <a:rPr lang="en-US" sz="2400" dirty="0" err="1">
                <a:latin typeface="Kruti Dev 010" pitchFamily="2" charset="0"/>
              </a:rPr>
              <a:t>fLFkfr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visf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vkadfyr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jde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rqjar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Hkqxrku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muds </a:t>
            </a:r>
            <a:r>
              <a:rPr lang="en-US" sz="2400" dirty="0" err="1">
                <a:latin typeface="Kruti Dev 010" pitchFamily="2" charset="0"/>
              </a:rPr>
              <a:t>fuiVkjs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j[</a:t>
            </a:r>
            <a:r>
              <a:rPr lang="en-US" sz="2400" dirty="0" err="1">
                <a:latin typeface="Kruti Dev 010" pitchFamily="2" charset="0"/>
              </a:rPr>
              <a:t>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x;h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err="1">
                <a:latin typeface="Kruti Dev 010" pitchFamily="2" charset="0"/>
              </a:rPr>
              <a:t>slh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fuf</a:t>
            </a:r>
            <a:r>
              <a:rPr lang="en-US" sz="2400" dirty="0">
                <a:latin typeface="Kruti Dev 010" pitchFamily="2" charset="0"/>
              </a:rPr>
              <a:t>/k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Mhlhih;w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f'kQkfj'k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IN" sz="2400" dirty="0">
              <a:latin typeface="Kruti Dev 010" pitchFamily="2" charset="0"/>
            </a:endParaRPr>
          </a:p>
          <a:p>
            <a:pPr marL="355600" indent="-355600">
              <a:buNone/>
            </a:pPr>
            <a:r>
              <a:rPr lang="en-US" sz="2400" dirty="0">
                <a:latin typeface="Kruti Dev 010" pitchFamily="2" charset="0"/>
              </a:rPr>
              <a:t>4-	</a:t>
            </a:r>
            <a:r>
              <a:rPr lang="en-US" sz="2400" dirty="0" err="1">
                <a:latin typeface="Kruti Dev 010" pitchFamily="2" charset="0"/>
              </a:rPr>
              <a:t>fo'ks"k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U;k;ky</a:t>
            </a:r>
            <a:r>
              <a:rPr lang="en-US" sz="2400" dirty="0">
                <a:latin typeface="Kruti Dev 010" pitchFamily="2" charset="0"/>
              </a:rPr>
              <a:t>; }</a:t>
            </a:r>
            <a:r>
              <a:rPr lang="en-US" sz="2400" dirty="0" err="1">
                <a:latin typeface="Kruti Dev 010" pitchFamily="2" charset="0"/>
              </a:rPr>
              <a:t>kjk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 ds v/</a:t>
            </a:r>
            <a:r>
              <a:rPr lang="en-US" sz="2400" dirty="0" err="1">
                <a:latin typeface="Kruti Dev 010" pitchFamily="2" charset="0"/>
              </a:rPr>
              <a:t>khu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kjksfir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tqekZus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jde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ihfM+r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Hkqxrku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okLro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Hkqxrku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bldks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lqfuf'pr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lhMCY;wlh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Mh,y,l</a:t>
            </a:r>
            <a:r>
              <a:rPr lang="en-US" sz="2400" dirty="0">
                <a:latin typeface="Kruti Dev 010" pitchFamily="2" charset="0"/>
              </a:rPr>
              <a:t>, ds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leUo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djsxkA</a:t>
            </a:r>
            <a:r>
              <a:rPr lang="en-US" sz="2400" dirty="0">
                <a:latin typeface="Kruti Dev 010" pitchFamily="2" charset="0"/>
              </a:rPr>
              <a:t> </a:t>
            </a:r>
            <a:endParaRPr lang="en-IN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76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-85912"/>
            <a:ext cx="9144000" cy="1038411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500" b="1" dirty="0"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2600" y="1104899"/>
            <a:ext cx="8166100" cy="5238755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93740" y="1728795"/>
            <a:ext cx="7564438" cy="782393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>
              <a:buNone/>
            </a:pPr>
            <a:r>
              <a:rPr lang="en-US" sz="2000" dirty="0">
                <a:latin typeface="Kruti Dev 010" pitchFamily="2" charset="0"/>
              </a:rPr>
              <a:t>5-	</a:t>
            </a:r>
            <a:r>
              <a:rPr lang="en-US" sz="2000" dirty="0" err="1">
                <a:latin typeface="Kruti Dev 010" pitchFamily="2" charset="0"/>
              </a:rPr>
              <a:t>Mhlhih;w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ennxkj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O;fDr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lgk;rk</a:t>
            </a:r>
            <a:r>
              <a:rPr lang="en-US" sz="2000" dirty="0">
                <a:latin typeface="Kruti Dev 010" pitchFamily="2" charset="0"/>
              </a:rPr>
              <a:t> ls </a:t>
            </a:r>
            <a:r>
              <a:rPr lang="en-US" sz="2000" dirty="0" err="1">
                <a:latin typeface="Kruti Dev 010" pitchFamily="2" charset="0"/>
              </a:rPr>
              <a:t>lhMCY;wlh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cSad</a:t>
            </a:r>
            <a:r>
              <a:rPr lang="en-US" sz="2000" dirty="0">
                <a:latin typeface="Kruti Dev 010" pitchFamily="2" charset="0"/>
              </a:rPr>
              <a:t> [</a:t>
            </a:r>
            <a:r>
              <a:rPr lang="en-US" sz="2000" dirty="0" err="1">
                <a:latin typeface="Kruti Dev 010" pitchFamily="2" charset="0"/>
              </a:rPr>
              <a:t>kkrk</a:t>
            </a:r>
            <a:r>
              <a:rPr lang="en-US" sz="2000" dirty="0">
                <a:latin typeface="Kruti Dev 010" pitchFamily="2" charset="0"/>
              </a:rPr>
              <a:t> [</a:t>
            </a:r>
            <a:r>
              <a:rPr lang="en-US" sz="2000" dirty="0" err="1">
                <a:latin typeface="Kruti Dev 010" pitchFamily="2" charset="0"/>
              </a:rPr>
              <a:t>kqyokus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fdlh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Hkh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izfØ;k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igpku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lcwr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vkfn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lqfo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iznku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djsxkA</a:t>
            </a:r>
            <a:endParaRPr lang="en-IN" sz="20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95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106365"/>
            <a:ext cx="9144000" cy="70326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 smtClean="0">
                <a:latin typeface="Kruti Dev 010" pitchFamily="2" charset="0"/>
              </a:rPr>
              <a:t>ftyk</a:t>
            </a:r>
            <a:r>
              <a:rPr lang="en-GB" sz="4000" b="1" dirty="0" smtClean="0">
                <a:latin typeface="Kruti Dev 010" pitchFamily="2" charset="0"/>
              </a:rPr>
              <a:t> </a:t>
            </a:r>
            <a:r>
              <a:rPr lang="en-GB" sz="4000" b="1" dirty="0" err="1" smtClean="0">
                <a:latin typeface="Kruti Dev 010" pitchFamily="2" charset="0"/>
              </a:rPr>
              <a:t>cky</a:t>
            </a:r>
            <a:r>
              <a:rPr lang="en-GB" sz="4000" b="1" dirty="0" smtClean="0">
                <a:latin typeface="Kruti Dev 010" pitchFamily="2" charset="0"/>
              </a:rPr>
              <a:t> </a:t>
            </a:r>
            <a:r>
              <a:rPr lang="en-GB" sz="4000" b="1" dirty="0" err="1" smtClean="0">
                <a:latin typeface="Kruti Dev 010" pitchFamily="2" charset="0"/>
              </a:rPr>
              <a:t>laj</a:t>
            </a:r>
            <a:r>
              <a:rPr lang="en-GB" sz="4000" b="1" dirty="0" smtClean="0">
                <a:latin typeface="Kruti Dev 010" pitchFamily="2" charset="0"/>
              </a:rPr>
              <a:t>{</a:t>
            </a:r>
            <a:r>
              <a:rPr lang="en-GB" sz="4000" b="1" dirty="0" err="1" smtClean="0">
                <a:latin typeface="Kruti Dev 010" pitchFamily="2" charset="0"/>
              </a:rPr>
              <a:t>k.k</a:t>
            </a:r>
            <a:r>
              <a:rPr lang="en-GB" sz="4000" b="1" dirty="0" smtClean="0">
                <a:latin typeface="Kruti Dev 010" pitchFamily="2" charset="0"/>
              </a:rPr>
              <a:t> </a:t>
            </a:r>
            <a:r>
              <a:rPr lang="en-GB" sz="4000" b="1" dirty="0" err="1" smtClean="0">
                <a:latin typeface="Kruti Dev 010" pitchFamily="2" charset="0"/>
              </a:rPr>
              <a:t>bdkbZ</a:t>
            </a:r>
            <a:r>
              <a:rPr lang="en-GB" sz="4000" b="1" dirty="0" smtClean="0">
                <a:latin typeface="Kruti Dev 010" pitchFamily="2" charset="0"/>
              </a:rPr>
              <a:t> dh </a:t>
            </a:r>
            <a:r>
              <a:rPr lang="en-GB" sz="4000" b="1" dirty="0" err="1" smtClean="0">
                <a:latin typeface="Kruti Dev 010" pitchFamily="2" charset="0"/>
              </a:rPr>
              <a:t>ifjHkk"kk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779103" y="1443171"/>
            <a:ext cx="5250347" cy="3128829"/>
          </a:xfrm>
          <a:prstGeom prst="rect">
            <a:avLst/>
          </a:prstGeom>
          <a:solidFill>
            <a:srgbClr val="FAE986"/>
          </a:solidFill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b="1" dirty="0" err="1">
                <a:latin typeface="Kruti Dev 010" pitchFamily="2" charset="0"/>
              </a:rPr>
              <a:t>ifjp</a:t>
            </a:r>
            <a:r>
              <a:rPr lang="en-GB" sz="2400" b="1" dirty="0">
                <a:latin typeface="Kruti Dev 010" pitchFamily="2" charset="0"/>
              </a:rPr>
              <a:t>;@</a:t>
            </a:r>
            <a:r>
              <a:rPr lang="en-GB" sz="2400" b="1" dirty="0" err="1">
                <a:latin typeface="Kruti Dev 010" pitchFamily="2" charset="0"/>
              </a:rPr>
              <a:t>ifjHkk"kk</a:t>
            </a:r>
            <a:endParaRPr lang="en-GB" sz="2400" b="1" dirty="0" smtClean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400" dirty="0" smtClean="0">
                <a:latin typeface="Kruti Dev 010" pitchFamily="2" charset="0"/>
              </a:rPr>
              <a:t>^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*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rkRi;Z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,d </a:t>
            </a:r>
            <a:r>
              <a:rPr lang="en-GB" sz="2400" dirty="0" err="1" smtClean="0">
                <a:latin typeface="Kruti Dev 010" pitchFamily="2" charset="0"/>
              </a:rPr>
              <a:t>cky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laj</a:t>
            </a:r>
            <a:r>
              <a:rPr lang="en-GB" sz="2400" dirty="0" smtClean="0">
                <a:latin typeface="Kruti Dev 010" pitchFamily="2" charset="0"/>
              </a:rPr>
              <a:t>{</a:t>
            </a:r>
            <a:r>
              <a:rPr lang="en-GB" sz="2400" dirty="0" err="1" smtClean="0">
                <a:latin typeface="Kruti Dev 010" pitchFamily="2" charset="0"/>
              </a:rPr>
              <a:t>k.k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ljdkj</a:t>
            </a:r>
            <a:r>
              <a:rPr lang="en-GB" sz="2400" dirty="0">
                <a:latin typeface="Kruti Dev 010" pitchFamily="2" charset="0"/>
              </a:rPr>
              <a:t> }</a:t>
            </a:r>
            <a:r>
              <a:rPr lang="en-GB" sz="2400" dirty="0" err="1">
                <a:latin typeface="Kruti Dev 010" pitchFamily="2" charset="0"/>
              </a:rPr>
              <a:t>kjk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lsD’ku</a:t>
            </a:r>
            <a:r>
              <a:rPr lang="en-GB" sz="2400" dirty="0">
                <a:latin typeface="Kruti Dev 010" pitchFamily="2" charset="0"/>
              </a:rPr>
              <a:t> 106 </a:t>
            </a:r>
            <a:r>
              <a:rPr lang="en-GB" sz="2400" dirty="0" smtClean="0">
                <a:latin typeface="Kruti Dev 010" pitchFamily="2" charset="0"/>
              </a:rPr>
              <a:t>ds </a:t>
            </a:r>
            <a:r>
              <a:rPr lang="en-GB" sz="2400" dirty="0" err="1" smtClean="0">
                <a:latin typeface="Kruti Dev 010" pitchFamily="2" charset="0"/>
              </a:rPr>
              <a:t>rgr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LFkkfir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ds </a:t>
            </a:r>
            <a:r>
              <a:rPr lang="en-GB" sz="2400" dirty="0" err="1" smtClean="0">
                <a:latin typeface="Kruti Dev 010" pitchFamily="2" charset="0"/>
              </a:rPr>
              <a:t>rFkk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fØ;k&amp;dykiksa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fØ;kUo;u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 smtClean="0">
                <a:latin typeface="Kruti Dev 010" pitchFamily="2" charset="0"/>
              </a:rPr>
              <a:t>, ;</a:t>
            </a:r>
            <a:r>
              <a:rPr lang="en-GB" sz="2400" dirty="0">
                <a:latin typeface="Kruti Dev 010" pitchFamily="2" charset="0"/>
              </a:rPr>
              <a:t>g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dsUnz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fcUnq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&amp; </a:t>
            </a:r>
            <a:r>
              <a:rPr lang="en-GB" sz="2400" dirty="0" err="1">
                <a:latin typeface="Kruti Dev 010" pitchFamily="2" charset="0"/>
              </a:rPr>
              <a:t>lsD’ku</a:t>
            </a:r>
            <a:r>
              <a:rPr lang="en-GB" sz="2400" dirty="0">
                <a:latin typeface="Kruti Dev 010" pitchFamily="2" charset="0"/>
              </a:rPr>
              <a:t> 2 ¼26½]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 smtClean="0">
                <a:latin typeface="Kruti Dev 010" pitchFamily="2" charset="0"/>
              </a:rPr>
              <a:t>; </a:t>
            </a:r>
            <a:r>
              <a:rPr lang="en-GB" sz="2400" dirty="0" err="1" smtClean="0">
                <a:latin typeface="Kruti Dev 010" pitchFamily="2" charset="0"/>
              </a:rPr>
              <a:t>vf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] 2015</a:t>
            </a:r>
            <a:endParaRPr lang="en-US" sz="2400" dirty="0" smtClean="0">
              <a:latin typeface="Kruti Dev 01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8958" t="20302" r="66957" b="10156"/>
          <a:stretch/>
        </p:blipFill>
        <p:spPr>
          <a:xfrm>
            <a:off x="471003" y="1319346"/>
            <a:ext cx="1287947" cy="35909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71063" t="20118" r="17895" b="10340"/>
          <a:stretch/>
        </p:blipFill>
        <p:spPr>
          <a:xfrm>
            <a:off x="7036903" y="1338396"/>
            <a:ext cx="10096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09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114118"/>
            <a:ext cx="9144000" cy="72885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smtClean="0">
                <a:latin typeface="Kruti Dev 010" pitchFamily="2" charset="0"/>
              </a:rPr>
              <a:t>l=&amp;2</a:t>
            </a:r>
            <a:endParaRPr lang="en-US" sz="3500" b="1" dirty="0">
              <a:latin typeface="Kruti Dev 01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928696"/>
            <a:ext cx="9144000" cy="5929304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22300" y="1871663"/>
            <a:ext cx="7899400" cy="260033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000" b="1" dirty="0" err="1">
                <a:solidFill>
                  <a:srgbClr val="7030A0"/>
                </a:solidFill>
                <a:latin typeface="Kruti Dev 010" pitchFamily="2" charset="0"/>
              </a:rPr>
              <a:t>ftyk</a:t>
            </a:r>
            <a:r>
              <a:rPr lang="en-GB" sz="5000" b="1" dirty="0">
                <a:solidFill>
                  <a:srgbClr val="7030A0"/>
                </a:solidFill>
                <a:latin typeface="Kruti Dev 010" pitchFamily="2" charset="0"/>
              </a:rPr>
              <a:t> </a:t>
            </a:r>
            <a:r>
              <a:rPr lang="en-GB" sz="5000" b="1" dirty="0" err="1">
                <a:solidFill>
                  <a:srgbClr val="7030A0"/>
                </a:solidFill>
                <a:latin typeface="Kruti Dev 010" pitchFamily="2" charset="0"/>
              </a:rPr>
              <a:t>cky</a:t>
            </a:r>
            <a:r>
              <a:rPr lang="en-GB" sz="5000" b="1" dirty="0">
                <a:solidFill>
                  <a:srgbClr val="7030A0"/>
                </a:solidFill>
                <a:latin typeface="Kruti Dev 010" pitchFamily="2" charset="0"/>
              </a:rPr>
              <a:t> </a:t>
            </a:r>
            <a:r>
              <a:rPr lang="en-GB" sz="5000" b="1" dirty="0" err="1">
                <a:solidFill>
                  <a:srgbClr val="7030A0"/>
                </a:solidFill>
                <a:latin typeface="Kruti Dev 010" pitchFamily="2" charset="0"/>
              </a:rPr>
              <a:t>laj</a:t>
            </a:r>
            <a:r>
              <a:rPr lang="en-GB" sz="5000" b="1" dirty="0">
                <a:solidFill>
                  <a:srgbClr val="7030A0"/>
                </a:solidFill>
                <a:latin typeface="Kruti Dev 010" pitchFamily="2" charset="0"/>
              </a:rPr>
              <a:t>{</a:t>
            </a:r>
            <a:r>
              <a:rPr lang="en-GB" sz="5000" b="1" dirty="0" err="1">
                <a:solidFill>
                  <a:srgbClr val="7030A0"/>
                </a:solidFill>
                <a:latin typeface="Kruti Dev 010" pitchFamily="2" charset="0"/>
              </a:rPr>
              <a:t>k.k</a:t>
            </a:r>
            <a:r>
              <a:rPr lang="en-GB" sz="5000" b="1" dirty="0">
                <a:solidFill>
                  <a:srgbClr val="7030A0"/>
                </a:solidFill>
                <a:latin typeface="Kruti Dev 010" pitchFamily="2" charset="0"/>
              </a:rPr>
              <a:t> </a:t>
            </a:r>
            <a:r>
              <a:rPr lang="en-GB" sz="5000" b="1" dirty="0" err="1">
                <a:solidFill>
                  <a:srgbClr val="7030A0"/>
                </a:solidFill>
                <a:latin typeface="Kruti Dev 010" pitchFamily="2" charset="0"/>
              </a:rPr>
              <a:t>bdkbZ</a:t>
            </a:r>
            <a:r>
              <a:rPr lang="en-GB" sz="5000" b="1" dirty="0">
                <a:solidFill>
                  <a:srgbClr val="7030A0"/>
                </a:solidFill>
                <a:latin typeface="Kruti Dev 010" pitchFamily="2" charset="0"/>
              </a:rPr>
              <a:t> ds </a:t>
            </a:r>
            <a:r>
              <a:rPr lang="en-GB" sz="5000" b="1" dirty="0" err="1">
                <a:solidFill>
                  <a:srgbClr val="7030A0"/>
                </a:solidFill>
                <a:latin typeface="Kruti Dev 010" pitchFamily="2" charset="0"/>
              </a:rPr>
              <a:t>inkf</a:t>
            </a:r>
            <a:r>
              <a:rPr lang="en-GB" sz="5000" b="1" dirty="0">
                <a:solidFill>
                  <a:srgbClr val="7030A0"/>
                </a:solidFill>
                <a:latin typeface="Kruti Dev 010" pitchFamily="2" charset="0"/>
              </a:rPr>
              <a:t>/</a:t>
            </a:r>
            <a:r>
              <a:rPr lang="en-GB" sz="5000" b="1" dirty="0" err="1">
                <a:solidFill>
                  <a:srgbClr val="7030A0"/>
                </a:solidFill>
                <a:latin typeface="Kruti Dev 010" pitchFamily="2" charset="0"/>
              </a:rPr>
              <a:t>kdkfj;ksa</a:t>
            </a:r>
            <a:r>
              <a:rPr lang="en-GB" sz="5000" b="1" dirty="0">
                <a:solidFill>
                  <a:srgbClr val="7030A0"/>
                </a:solidFill>
                <a:latin typeface="Kruti Dev 010" pitchFamily="2" charset="0"/>
              </a:rPr>
              <a:t> </a:t>
            </a:r>
            <a:r>
              <a:rPr lang="en-GB" sz="5000" b="1" dirty="0" smtClean="0">
                <a:solidFill>
                  <a:srgbClr val="7030A0"/>
                </a:solidFill>
                <a:latin typeface="Kruti Dev 010" pitchFamily="2" charset="0"/>
              </a:rPr>
              <a:t>dh </a:t>
            </a:r>
            <a:r>
              <a:rPr lang="en-GB" sz="5000" b="1" dirty="0" err="1" smtClean="0">
                <a:solidFill>
                  <a:srgbClr val="7030A0"/>
                </a:solidFill>
                <a:latin typeface="Kruti Dev 010" pitchFamily="2" charset="0"/>
              </a:rPr>
              <a:t>fof'k"V</a:t>
            </a:r>
            <a:r>
              <a:rPr lang="en-GB" sz="5000" b="1" dirty="0" smtClean="0">
                <a:solidFill>
                  <a:srgbClr val="7030A0"/>
                </a:solidFill>
                <a:latin typeface="Kruti Dev 010" pitchFamily="2" charset="0"/>
              </a:rPr>
              <a:t> </a:t>
            </a:r>
            <a:r>
              <a:rPr lang="en-GB" sz="5000" b="1" dirty="0" err="1">
                <a:solidFill>
                  <a:srgbClr val="7030A0"/>
                </a:solidFill>
                <a:latin typeface="Kruti Dev 010" pitchFamily="2" charset="0"/>
              </a:rPr>
              <a:t>Hkwfedk</a:t>
            </a:r>
            <a:r>
              <a:rPr lang="en-GB" sz="5000" b="1" dirty="0">
                <a:solidFill>
                  <a:srgbClr val="7030A0"/>
                </a:solidFill>
                <a:latin typeface="Kruti Dev 010" pitchFamily="2" charset="0"/>
              </a:rPr>
              <a:t> </a:t>
            </a:r>
            <a:r>
              <a:rPr lang="en-GB" sz="5000" b="1" dirty="0" err="1">
                <a:solidFill>
                  <a:srgbClr val="7030A0"/>
                </a:solidFill>
                <a:latin typeface="Kruti Dev 010" pitchFamily="2" charset="0"/>
              </a:rPr>
              <a:t>vkSj</a:t>
            </a:r>
            <a:r>
              <a:rPr lang="en-GB" sz="5000" b="1" dirty="0">
                <a:solidFill>
                  <a:srgbClr val="7030A0"/>
                </a:solidFill>
                <a:latin typeface="Kruti Dev 010" pitchFamily="2" charset="0"/>
              </a:rPr>
              <a:t> </a:t>
            </a:r>
            <a:r>
              <a:rPr lang="en-GB" sz="5000" b="1" dirty="0" err="1">
                <a:solidFill>
                  <a:srgbClr val="7030A0"/>
                </a:solidFill>
                <a:latin typeface="Kruti Dev 010" pitchFamily="2" charset="0"/>
              </a:rPr>
              <a:t>mÙkjnkf;Ro</a:t>
            </a:r>
            <a:endParaRPr lang="en-GB" sz="5000" b="1" dirty="0">
              <a:solidFill>
                <a:srgbClr val="7030A0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475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idx="4294967295"/>
          </p:nvPr>
        </p:nvSpPr>
        <p:spPr>
          <a:xfrm>
            <a:off x="0" y="223483"/>
            <a:ext cx="9144000" cy="4572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4000" b="1" dirty="0" smtClean="0">
                <a:latin typeface="Kruti Dev 010" pitchFamily="2" charset="0"/>
              </a:rPr>
              <a:t>5 </a:t>
            </a:r>
            <a:r>
              <a:rPr lang="en-US" sz="4000" b="1" dirty="0" err="1" smtClean="0">
                <a:latin typeface="Kruti Dev 010" pitchFamily="2" charset="0"/>
              </a:rPr>
              <a:t>lewg</a:t>
            </a:r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2059210" y="1567543"/>
            <a:ext cx="6043672" cy="809393"/>
          </a:xfrm>
          <a:prstGeom prst="rect">
            <a:avLst/>
          </a:prstGeom>
          <a:solidFill>
            <a:srgbClr val="FFDE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320530" y="1618296"/>
            <a:ext cx="47708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Aft>
                <a:spcPts val="600"/>
              </a:spcAft>
            </a:pPr>
            <a:r>
              <a:rPr lang="en-US" sz="4000" b="1" dirty="0" smtClean="0">
                <a:solidFill>
                  <a:srgbClr val="C00000"/>
                </a:solidFill>
                <a:latin typeface="Kruti Dev 010" pitchFamily="2" charset="0"/>
              </a:rPr>
              <a:t>1</a:t>
            </a:r>
            <a:r>
              <a:rPr lang="en-US" sz="2200" b="1" dirty="0" smtClean="0">
                <a:latin typeface="Kruti Dev 010" pitchFamily="2" charset="0"/>
              </a:rPr>
              <a:t> </a:t>
            </a:r>
            <a:r>
              <a:rPr lang="en-US" sz="2200" b="1" dirty="0" err="1" smtClean="0">
                <a:latin typeface="Kruti Dev 010" pitchFamily="2" charset="0"/>
              </a:rPr>
              <a:t>Mh-lh-ih-vks</a:t>
            </a:r>
            <a:r>
              <a:rPr lang="en-US" sz="2200" b="1" dirty="0" smtClean="0">
                <a:latin typeface="Kruti Dev 010" pitchFamily="2" charset="0"/>
              </a:rPr>
              <a:t>- </a:t>
            </a:r>
            <a:r>
              <a:rPr lang="en-US" sz="2200" b="1" dirty="0">
                <a:latin typeface="Kruti Dev 010" pitchFamily="2" charset="0"/>
              </a:rPr>
              <a:t>¼ftyk </a:t>
            </a:r>
            <a:r>
              <a:rPr lang="en-US" sz="2200" b="1" dirty="0" err="1">
                <a:latin typeface="Kruti Dev 010" pitchFamily="2" charset="0"/>
              </a:rPr>
              <a:t>cky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laj</a:t>
            </a:r>
            <a:r>
              <a:rPr lang="en-US" sz="2200" b="1" dirty="0">
                <a:latin typeface="Kruti Dev 010" pitchFamily="2" charset="0"/>
              </a:rPr>
              <a:t>{</a:t>
            </a:r>
            <a:r>
              <a:rPr lang="en-US" sz="2200" b="1" dirty="0" err="1">
                <a:latin typeface="Kruti Dev 010" pitchFamily="2" charset="0"/>
              </a:rPr>
              <a:t>k.k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vf</a:t>
            </a:r>
            <a:r>
              <a:rPr lang="en-US" sz="2200" b="1" dirty="0">
                <a:latin typeface="Kruti Dev 010" pitchFamily="2" charset="0"/>
              </a:rPr>
              <a:t>/kdkjh</a:t>
            </a:r>
            <a:r>
              <a:rPr lang="en-US" sz="2200" b="1" dirty="0" smtClean="0">
                <a:latin typeface="Kruti Dev 010" pitchFamily="2" charset="0"/>
              </a:rPr>
              <a:t>½</a:t>
            </a:r>
            <a:endParaRPr lang="en-US" sz="2200" b="1" dirty="0">
              <a:latin typeface="Kruti Dev 010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059210" y="2505157"/>
            <a:ext cx="6043672" cy="809393"/>
          </a:xfrm>
          <a:prstGeom prst="rect">
            <a:avLst/>
          </a:prstGeom>
          <a:solidFill>
            <a:srgbClr val="FFDE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320530" y="2555910"/>
            <a:ext cx="42178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Aft>
                <a:spcPts val="600"/>
              </a:spcAft>
            </a:pPr>
            <a:r>
              <a:rPr lang="en-US" sz="4000" b="1" dirty="0" smtClean="0">
                <a:solidFill>
                  <a:srgbClr val="C00000"/>
                </a:solidFill>
                <a:latin typeface="Kruti Dev 010" pitchFamily="2" charset="0"/>
              </a:rPr>
              <a:t>2</a:t>
            </a:r>
            <a:r>
              <a:rPr lang="en-US" sz="2200" b="1" dirty="0" smtClean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laj</a:t>
            </a:r>
            <a:r>
              <a:rPr lang="en-US" sz="2200" b="1" dirty="0">
                <a:latin typeface="Kruti Dev 010" pitchFamily="2" charset="0"/>
              </a:rPr>
              <a:t>{</a:t>
            </a:r>
            <a:r>
              <a:rPr lang="en-US" sz="2200" b="1" dirty="0" err="1">
                <a:latin typeface="Kruti Dev 010" pitchFamily="2" charset="0"/>
              </a:rPr>
              <a:t>k.k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vf</a:t>
            </a:r>
            <a:r>
              <a:rPr lang="en-US" sz="2200" b="1" dirty="0">
                <a:latin typeface="Kruti Dev 010" pitchFamily="2" charset="0"/>
              </a:rPr>
              <a:t>/</a:t>
            </a:r>
            <a:r>
              <a:rPr lang="en-US" sz="2200" b="1" dirty="0" err="1">
                <a:latin typeface="Kruti Dev 010" pitchFamily="2" charset="0"/>
              </a:rPr>
              <a:t>kdkjh</a:t>
            </a:r>
            <a:r>
              <a:rPr lang="en-US" sz="2200" b="1" dirty="0">
                <a:latin typeface="Kruti Dev 010" pitchFamily="2" charset="0"/>
              </a:rPr>
              <a:t> ¼laLFkkxr ns[kHkky½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059210" y="3442771"/>
            <a:ext cx="6043672" cy="809393"/>
          </a:xfrm>
          <a:prstGeom prst="rect">
            <a:avLst/>
          </a:prstGeom>
          <a:solidFill>
            <a:srgbClr val="FFDE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320530" y="3493524"/>
            <a:ext cx="46730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Aft>
                <a:spcPts val="600"/>
              </a:spcAft>
            </a:pPr>
            <a:r>
              <a:rPr lang="en-US" sz="4000" b="1" dirty="0" smtClean="0">
                <a:solidFill>
                  <a:srgbClr val="C00000"/>
                </a:solidFill>
                <a:latin typeface="Kruti Dev 010" pitchFamily="2" charset="0"/>
              </a:rPr>
              <a:t>3</a:t>
            </a:r>
            <a:r>
              <a:rPr lang="en-US" sz="2200" b="1" dirty="0" smtClean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laj</a:t>
            </a:r>
            <a:r>
              <a:rPr lang="en-US" sz="2200" b="1" dirty="0">
                <a:latin typeface="Kruti Dev 010" pitchFamily="2" charset="0"/>
              </a:rPr>
              <a:t>{</a:t>
            </a:r>
            <a:r>
              <a:rPr lang="en-US" sz="2200" b="1" dirty="0" err="1">
                <a:latin typeface="Kruti Dev 010" pitchFamily="2" charset="0"/>
              </a:rPr>
              <a:t>k.k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vf</a:t>
            </a:r>
            <a:r>
              <a:rPr lang="en-US" sz="2200" b="1" dirty="0">
                <a:latin typeface="Kruti Dev 010" pitchFamily="2" charset="0"/>
              </a:rPr>
              <a:t>/</a:t>
            </a:r>
            <a:r>
              <a:rPr lang="en-US" sz="2200" b="1" dirty="0" err="1">
                <a:latin typeface="Kruti Dev 010" pitchFamily="2" charset="0"/>
              </a:rPr>
              <a:t>kdkjh</a:t>
            </a:r>
            <a:r>
              <a:rPr lang="en-US" sz="2200" b="1" dirty="0">
                <a:latin typeface="Kruti Dev 010" pitchFamily="2" charset="0"/>
              </a:rPr>
              <a:t> ¼</a:t>
            </a:r>
            <a:r>
              <a:rPr lang="en-US" sz="2200" b="1" dirty="0" smtClean="0">
                <a:latin typeface="Kruti Dev 010" pitchFamily="2" charset="0"/>
              </a:rPr>
              <a:t>xSj&amp;laLFkkxr </a:t>
            </a:r>
            <a:r>
              <a:rPr lang="en-US" sz="2200" b="1" dirty="0">
                <a:latin typeface="Kruti Dev 010" pitchFamily="2" charset="0"/>
              </a:rPr>
              <a:t>ns[kHkky½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059210" y="4390481"/>
            <a:ext cx="6043672" cy="809393"/>
          </a:xfrm>
          <a:prstGeom prst="rect">
            <a:avLst/>
          </a:prstGeom>
          <a:solidFill>
            <a:srgbClr val="FFDE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320530" y="4441234"/>
            <a:ext cx="34788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Aft>
                <a:spcPts val="600"/>
              </a:spcAft>
            </a:pPr>
            <a:r>
              <a:rPr lang="en-US" sz="4000" b="1" dirty="0" smtClean="0">
                <a:solidFill>
                  <a:srgbClr val="C00000"/>
                </a:solidFill>
                <a:latin typeface="Kruti Dev 010" pitchFamily="2" charset="0"/>
              </a:rPr>
              <a:t>4</a:t>
            </a:r>
            <a:r>
              <a:rPr lang="en-US" sz="2200" b="1" dirty="0" smtClean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dkuwuh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lg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ifjoh</a:t>
            </a:r>
            <a:r>
              <a:rPr lang="en-US" sz="2200" b="1" dirty="0">
                <a:latin typeface="Kruti Dev 010" pitchFamily="2" charset="0"/>
              </a:rPr>
              <a:t>{</a:t>
            </a:r>
            <a:r>
              <a:rPr lang="en-US" sz="2200" b="1" dirty="0" err="1">
                <a:latin typeface="Kruti Dev 010" pitchFamily="2" charset="0"/>
              </a:rPr>
              <a:t>kk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vf</a:t>
            </a:r>
            <a:r>
              <a:rPr lang="en-US" sz="2200" b="1" dirty="0">
                <a:latin typeface="Kruti Dev 010" pitchFamily="2" charset="0"/>
              </a:rPr>
              <a:t>/</a:t>
            </a:r>
            <a:r>
              <a:rPr lang="en-US" sz="2200" b="1" dirty="0" err="1">
                <a:latin typeface="Kruti Dev 010" pitchFamily="2" charset="0"/>
              </a:rPr>
              <a:t>kdkjh</a:t>
            </a:r>
            <a:endParaRPr lang="en-US" sz="2200" b="1" dirty="0">
              <a:latin typeface="Kruti Dev 010" pitchFamily="2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059210" y="5316329"/>
            <a:ext cx="6043672" cy="809393"/>
          </a:xfrm>
          <a:prstGeom prst="rect">
            <a:avLst/>
          </a:prstGeom>
          <a:solidFill>
            <a:srgbClr val="FFDE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320530" y="5367082"/>
            <a:ext cx="5782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Aft>
                <a:spcPts val="600"/>
              </a:spcAft>
            </a:pPr>
            <a:r>
              <a:rPr lang="en-US" sz="4000" b="1" dirty="0" smtClean="0">
                <a:solidFill>
                  <a:srgbClr val="C00000"/>
                </a:solidFill>
                <a:latin typeface="Kruti Dev 010" pitchFamily="2" charset="0"/>
              </a:rPr>
              <a:t>5</a:t>
            </a:r>
            <a:r>
              <a:rPr lang="en-US" sz="2200" b="1" dirty="0" smtClean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ijke'kZnkrk</a:t>
            </a:r>
            <a:r>
              <a:rPr lang="en-US" sz="2200" b="1" dirty="0">
                <a:latin typeface="Kruti Dev 010" pitchFamily="2" charset="0"/>
              </a:rPr>
              <a:t>] </a:t>
            </a:r>
            <a:r>
              <a:rPr lang="en-US" sz="2200" b="1" dirty="0" err="1">
                <a:latin typeface="Kruti Dev 010" pitchFamily="2" charset="0"/>
              </a:rPr>
              <a:t>lkekftd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dk;ZdrkZ</a:t>
            </a:r>
            <a:r>
              <a:rPr lang="en-US" sz="2200" b="1" dirty="0">
                <a:latin typeface="Kruti Dev 010" pitchFamily="2" charset="0"/>
              </a:rPr>
              <a:t>] </a:t>
            </a:r>
            <a:r>
              <a:rPr lang="en-US" sz="2200" b="1" dirty="0" err="1">
                <a:latin typeface="Kruti Dev 010" pitchFamily="2" charset="0"/>
              </a:rPr>
              <a:t>vkmVjhp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dk;ZdrkZ</a:t>
            </a:r>
            <a:endParaRPr lang="en-US" sz="2200" b="1" dirty="0">
              <a:latin typeface="Kruti Dev 010" pitchFamily="2" charset="0"/>
            </a:endParaRPr>
          </a:p>
        </p:txBody>
      </p:sp>
      <p:pic>
        <p:nvPicPr>
          <p:cNvPr id="19" name="Picture 18"/>
          <p:cNvPicPr/>
          <p:nvPr/>
        </p:nvPicPr>
        <p:blipFill rotWithShape="1">
          <a:blip r:embed="rId2"/>
          <a:srcRect l="4150" t="67853" r="80059" b="7738"/>
          <a:stretch/>
        </p:blipFill>
        <p:spPr bwMode="auto">
          <a:xfrm>
            <a:off x="1237370" y="1616614"/>
            <a:ext cx="736600" cy="7112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Picture 19"/>
          <p:cNvPicPr/>
          <p:nvPr/>
        </p:nvPicPr>
        <p:blipFill rotWithShape="1">
          <a:blip r:embed="rId2"/>
          <a:srcRect l="24297" t="67853" r="61799" b="7738"/>
          <a:stretch/>
        </p:blipFill>
        <p:spPr bwMode="auto">
          <a:xfrm>
            <a:off x="1325390" y="2505156"/>
            <a:ext cx="648580" cy="7112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Picture 20"/>
          <p:cNvPicPr/>
          <p:nvPr/>
        </p:nvPicPr>
        <p:blipFill rotWithShape="1">
          <a:blip r:embed="rId2"/>
          <a:srcRect l="42539" t="67853" r="43712" b="7738"/>
          <a:stretch/>
        </p:blipFill>
        <p:spPr bwMode="auto">
          <a:xfrm>
            <a:off x="1332620" y="3452867"/>
            <a:ext cx="641350" cy="7112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Picture 21"/>
          <p:cNvPicPr/>
          <p:nvPr/>
        </p:nvPicPr>
        <p:blipFill rotWithShape="1">
          <a:blip r:embed="rId2"/>
          <a:srcRect l="60916" t="67853" r="25385" b="7738"/>
          <a:stretch/>
        </p:blipFill>
        <p:spPr bwMode="auto">
          <a:xfrm>
            <a:off x="1334915" y="4437869"/>
            <a:ext cx="639055" cy="7112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3" name="Picture 22"/>
          <p:cNvPicPr/>
          <p:nvPr/>
        </p:nvPicPr>
        <p:blipFill rotWithShape="1">
          <a:blip r:embed="rId2"/>
          <a:srcRect l="79839" t="67853" r="4813" b="7738"/>
          <a:stretch/>
        </p:blipFill>
        <p:spPr bwMode="auto">
          <a:xfrm>
            <a:off x="1265627" y="5280706"/>
            <a:ext cx="715963" cy="7112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4787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94635"/>
            <a:ext cx="9144000" cy="74832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>
                <a:latin typeface="Kruti Dev 010" pitchFamily="2" charset="0"/>
              </a:rPr>
              <a:t>ftyk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cky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laj</a:t>
            </a:r>
            <a:r>
              <a:rPr lang="en-GB" sz="4000" b="1" dirty="0">
                <a:latin typeface="Kruti Dev 010" pitchFamily="2" charset="0"/>
              </a:rPr>
              <a:t>{</a:t>
            </a:r>
            <a:r>
              <a:rPr lang="en-GB" sz="4000" b="1" dirty="0" err="1">
                <a:latin typeface="Kruti Dev 010" pitchFamily="2" charset="0"/>
              </a:rPr>
              <a:t>k.k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vf</a:t>
            </a:r>
            <a:r>
              <a:rPr lang="en-GB" sz="4000" b="1" dirty="0">
                <a:latin typeface="Kruti Dev 010" pitchFamily="2" charset="0"/>
              </a:rPr>
              <a:t>/</a:t>
            </a:r>
            <a:r>
              <a:rPr lang="en-GB" sz="4000" b="1" dirty="0" err="1">
                <a:latin typeface="Kruti Dev 010" pitchFamily="2" charset="0"/>
              </a:rPr>
              <a:t>kdkjh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2600" y="1104899"/>
            <a:ext cx="8166100" cy="5510213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22300" y="1385891"/>
            <a:ext cx="7899400" cy="510063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 err="1" smtClean="0">
                <a:latin typeface="Kruti Dev 010" pitchFamily="2" charset="0"/>
              </a:rPr>
              <a:t>fd'kksj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fd'kksj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:</a:t>
            </a:r>
            <a:r>
              <a:rPr lang="en-GB" sz="2400" dirty="0" err="1">
                <a:latin typeface="Kruti Dev 010" pitchFamily="2" charset="0"/>
              </a:rPr>
              <a:t>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lesfdr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err="1">
                <a:latin typeface="Kruti Dev 010" pitchFamily="2" charset="0"/>
              </a:rPr>
              <a:t>kstuk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uksMy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vf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kdkjh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ftyk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dk;ks</a:t>
            </a:r>
            <a:r>
              <a:rPr lang="en-GB" sz="2400" dirty="0">
                <a:latin typeface="Kruti Dev 010" pitchFamily="2" charset="0"/>
              </a:rPr>
              <a:t>±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lqfuf'pr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izca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lesfdr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err="1">
                <a:latin typeface="Kruti Dev 010" pitchFamily="2" charset="0"/>
              </a:rPr>
              <a:t>kstuk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xfrfof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k;ksa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Lrj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i;Zos</a:t>
            </a:r>
            <a:r>
              <a:rPr lang="en-GB" sz="2400" dirty="0" smtClean="0">
                <a:latin typeface="Kruti Dev 010" pitchFamily="2" charset="0"/>
              </a:rPr>
              <a:t>{</a:t>
            </a:r>
            <a:r>
              <a:rPr lang="en-GB" sz="2400" dirty="0" err="1" smtClean="0">
                <a:latin typeface="Kruti Dev 010" pitchFamily="2" charset="0"/>
              </a:rPr>
              <a:t>k.k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rFkk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leUo;u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ftlesa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izeq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foHkkxksa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izeq</a:t>
            </a:r>
            <a:r>
              <a:rPr lang="en-GB" sz="2400" dirty="0">
                <a:latin typeface="Kruti Dev 010" pitchFamily="2" charset="0"/>
              </a:rPr>
              <a:t>[</a:t>
            </a:r>
            <a:r>
              <a:rPr lang="en-GB" sz="2400" dirty="0" err="1">
                <a:latin typeface="Kruti Dev 010" pitchFamily="2" charset="0"/>
              </a:rPr>
              <a:t>kksa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f'k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LokLF</a:t>
            </a:r>
            <a:r>
              <a:rPr lang="en-GB" sz="2400" dirty="0">
                <a:latin typeface="Kruti Dev 010" pitchFamily="2" charset="0"/>
              </a:rPr>
              <a:t>;]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vkfn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 smtClean="0">
                <a:latin typeface="Kruti Dev 010" pitchFamily="2" charset="0"/>
              </a:rPr>
              <a:t>lkFk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rkyesy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cuk</a:t>
            </a:r>
            <a:r>
              <a:rPr lang="en-GB" sz="2400" dirty="0">
                <a:latin typeface="Kruti Dev 010" pitchFamily="2" charset="0"/>
              </a:rPr>
              <a:t>, j[</a:t>
            </a:r>
            <a:r>
              <a:rPr lang="en-GB" sz="2400" dirty="0" err="1">
                <a:latin typeface="Kruti Dev 010" pitchFamily="2" charset="0"/>
              </a:rPr>
              <a:t>kuk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kkfey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lHkh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laLFkkvksa@laxBuksa@ifj;kstukvksa@dk;ZØeksa@xSj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ljdkjh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laLFkkvksa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i;Zos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rFkk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vuqJo.k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Lrj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lkslkbVh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fjiksVZ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izLrqr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ftys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Lrj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laLFkkxr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dk;ZØeksa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leUo;u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Lrj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 smtClean="0">
                <a:latin typeface="Kruti Dev 010" pitchFamily="2" charset="0"/>
              </a:rPr>
              <a:t>; </a:t>
            </a:r>
            <a:r>
              <a:rPr lang="en-GB" sz="2400" dirty="0" err="1" smtClean="0">
                <a:latin typeface="Kruti Dev 010" pitchFamily="2" charset="0"/>
              </a:rPr>
              <a:t>nÙkd&amp;xzg.k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izkf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kdj.k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fjiksVZ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izLrqr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djukA</a:t>
            </a:r>
            <a:endParaRPr lang="en-GB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224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94635"/>
            <a:ext cx="9144000" cy="74832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2600" y="1104899"/>
            <a:ext cx="8166100" cy="4395789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22300" y="1385892"/>
            <a:ext cx="7899400" cy="327183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 err="1" smtClean="0">
                <a:latin typeface="Kruti Dev 010" pitchFamily="2" charset="0"/>
              </a:rPr>
              <a:t>okf"kZd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err="1">
                <a:latin typeface="Kruti Dev 010" pitchFamily="2" charset="0"/>
              </a:rPr>
              <a:t>kstuk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tqM+h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lsokvksa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lwph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Lrj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dh </a:t>
            </a:r>
            <a:r>
              <a:rPr lang="en-GB" sz="2400" dirty="0" err="1" smtClean="0">
                <a:latin typeface="Kruti Dev 010" pitchFamily="2" charset="0"/>
              </a:rPr>
              <a:t>VªSfdax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ra</a:t>
            </a:r>
            <a:r>
              <a:rPr lang="en-GB" sz="2400" dirty="0">
                <a:latin typeface="Kruti Dev 010" pitchFamily="2" charset="0"/>
              </a:rPr>
              <a:t>= </a:t>
            </a:r>
            <a:r>
              <a:rPr lang="en-GB" sz="2400" dirty="0" err="1">
                <a:latin typeface="Kruti Dev 010" pitchFamily="2" charset="0"/>
              </a:rPr>
              <a:t>fodflr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leUo;u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djukA</a:t>
            </a:r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err="1">
                <a:latin typeface="Kruti Dev 010" pitchFamily="2" charset="0"/>
              </a:rPr>
              <a:t>ftys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izR;sd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laLFkku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izca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 dh v/;{</a:t>
            </a:r>
            <a:r>
              <a:rPr lang="en-GB" sz="2400" dirty="0" err="1">
                <a:latin typeface="Kruti Dev 010" pitchFamily="2" charset="0"/>
              </a:rPr>
              <a:t>krk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mi;qDr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laLFkkuksa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/</a:t>
            </a:r>
            <a:r>
              <a:rPr lang="en-GB" sz="2400" dirty="0" err="1" smtClean="0">
                <a:latin typeface="Kruti Dev 010" pitchFamily="2" charset="0"/>
              </a:rPr>
              <a:t>ku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nsus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lkslkbVh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laLrqfr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HkstukA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lHkh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fgr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kkjdksa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ekfld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cSBd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ftlesa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leqnk</a:t>
            </a:r>
            <a:r>
              <a:rPr lang="en-GB" sz="2400" dirty="0">
                <a:latin typeface="Kruti Dev 010" pitchFamily="2" charset="0"/>
              </a:rPr>
              <a:t>;] </a:t>
            </a:r>
            <a:r>
              <a:rPr lang="en-GB" sz="2400" dirty="0" err="1">
                <a:latin typeface="Kruti Dev 010" pitchFamily="2" charset="0"/>
              </a:rPr>
              <a:t>LFkkuh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laxBu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ehfM;k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ds </a:t>
            </a:r>
            <a:r>
              <a:rPr lang="en-GB" sz="2400" dirty="0" err="1" smtClean="0">
                <a:latin typeface="Kruti Dev 010" pitchFamily="2" charset="0"/>
              </a:rPr>
              <a:t>izfrfuf</a:t>
            </a:r>
            <a:r>
              <a:rPr lang="en-GB" sz="2400" dirty="0" smtClean="0">
                <a:latin typeface="Kruti Dev 010" pitchFamily="2" charset="0"/>
              </a:rPr>
              <a:t>/k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kkfey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gksaA</a:t>
            </a:r>
            <a:endParaRPr lang="en-GB" sz="2200" b="1" dirty="0">
              <a:solidFill>
                <a:srgbClr val="960374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13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94635"/>
            <a:ext cx="9144000" cy="74832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>
                <a:latin typeface="Kruti Dev 010" pitchFamily="2" charset="0"/>
              </a:rPr>
              <a:t>laj</a:t>
            </a:r>
            <a:r>
              <a:rPr lang="en-GB" sz="4000" b="1" dirty="0">
                <a:latin typeface="Kruti Dev 010" pitchFamily="2" charset="0"/>
              </a:rPr>
              <a:t>{</a:t>
            </a:r>
            <a:r>
              <a:rPr lang="en-GB" sz="4000" b="1" dirty="0" err="1">
                <a:latin typeface="Kruti Dev 010" pitchFamily="2" charset="0"/>
              </a:rPr>
              <a:t>k.k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vf</a:t>
            </a:r>
            <a:r>
              <a:rPr lang="en-GB" sz="4000" b="1" dirty="0">
                <a:latin typeface="Kruti Dev 010" pitchFamily="2" charset="0"/>
              </a:rPr>
              <a:t>/</a:t>
            </a:r>
            <a:r>
              <a:rPr lang="en-GB" sz="4000" b="1" dirty="0" err="1">
                <a:latin typeface="Kruti Dev 010" pitchFamily="2" charset="0"/>
              </a:rPr>
              <a:t>kdkjh</a:t>
            </a:r>
            <a:r>
              <a:rPr lang="en-GB" sz="4000" b="1" dirty="0">
                <a:latin typeface="Kruti Dev 010" pitchFamily="2" charset="0"/>
              </a:rPr>
              <a:t> ¼laLFkkxr ns[</a:t>
            </a:r>
            <a:r>
              <a:rPr lang="en-GB" sz="4000" b="1" dirty="0" err="1">
                <a:latin typeface="Kruti Dev 010" pitchFamily="2" charset="0"/>
              </a:rPr>
              <a:t>kjs</a:t>
            </a:r>
            <a:r>
              <a:rPr lang="en-GB" sz="4000" b="1" dirty="0">
                <a:latin typeface="Kruti Dev 010" pitchFamily="2" charset="0"/>
              </a:rPr>
              <a:t>[k½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4313" y="985838"/>
            <a:ext cx="8729661" cy="5743575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22300" y="1214431"/>
            <a:ext cx="8193088" cy="534352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200" dirty="0" err="1">
                <a:latin typeface="Kruti Dev 010" pitchFamily="2" charset="0"/>
              </a:rPr>
              <a:t>ftyk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kdkjh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i;Zos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>ns[</a:t>
            </a:r>
            <a:r>
              <a:rPr lang="en-GB" sz="2200" dirty="0" err="1" smtClean="0">
                <a:latin typeface="Kruti Dev 010" pitchFamily="2" charset="0"/>
              </a:rPr>
              <a:t>kjs</a:t>
            </a:r>
            <a:r>
              <a:rPr lang="en-GB" sz="2200" dirty="0" smtClean="0">
                <a:latin typeface="Kruti Dev 010" pitchFamily="2" charset="0"/>
              </a:rPr>
              <a:t>[k </a:t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vkSj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ds t:jrean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ls </a:t>
            </a:r>
            <a:r>
              <a:rPr lang="en-GB" sz="2200" dirty="0" err="1">
                <a:latin typeface="Kruti Dev 010" pitchFamily="2" charset="0"/>
              </a:rPr>
              <a:t>lacaf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cky</a:t>
            </a:r>
            <a:r>
              <a:rPr lang="en-GB" sz="2200" dirty="0" smtClean="0">
                <a:latin typeface="Kruti Dev 010" pitchFamily="2" charset="0"/>
              </a:rPr>
              <a:t> </a:t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laj</a:t>
            </a:r>
            <a:r>
              <a:rPr lang="en-GB" sz="2200" dirty="0" smtClean="0">
                <a:latin typeface="Kruti Dev 010" pitchFamily="2" charset="0"/>
              </a:rPr>
              <a:t>{</a:t>
            </a:r>
            <a:r>
              <a:rPr lang="en-GB" sz="2200" dirty="0" err="1" smtClean="0">
                <a:latin typeface="Kruti Dev 010" pitchFamily="2" charset="0"/>
              </a:rPr>
              <a:t>k.k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dk;ZØeksa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rFkk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uhfr;ksa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izHkkoh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fØ;kUo;u</a:t>
            </a:r>
            <a:r>
              <a:rPr lang="en-GB" sz="2200" dirty="0" smtClean="0">
                <a:latin typeface="Kruti Dev 010" pitchFamily="2" charset="0"/>
              </a:rPr>
              <a:t> </a:t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ftys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o </a:t>
            </a:r>
            <a:r>
              <a:rPr lang="en-GB" sz="2200" dirty="0" err="1">
                <a:latin typeface="Kruti Dev 010" pitchFamily="2" charset="0"/>
              </a:rPr>
              <a:t>LFkkuh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Lrj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lqfuf'pr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djukA</a:t>
            </a:r>
            <a:endParaRPr lang="en-GB" sz="2200" dirty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lHkh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ds t:jrean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>ds </a:t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ftyk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Lrj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laLFkkxr@vkoklh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smtClean="0">
                <a:latin typeface="Kruti Dev 010" pitchFamily="2" charset="0"/>
              </a:rPr>
              <a:t>ns[</a:t>
            </a:r>
            <a:r>
              <a:rPr lang="en-GB" sz="2200" dirty="0" err="1" smtClean="0">
                <a:latin typeface="Kruti Dev 010" pitchFamily="2" charset="0"/>
              </a:rPr>
              <a:t>kjs</a:t>
            </a:r>
            <a:r>
              <a:rPr lang="en-GB" sz="2200" dirty="0" smtClean="0">
                <a:latin typeface="Kruti Dev 010" pitchFamily="2" charset="0"/>
              </a:rPr>
              <a:t>[k </a:t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lqfuf'pr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djukA</a:t>
            </a:r>
            <a:endParaRPr lang="en-GB" sz="2200" dirty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tksf</a:t>
            </a:r>
            <a:r>
              <a:rPr lang="en-GB" sz="2200" dirty="0" smtClean="0">
                <a:latin typeface="Kruti Dev 010" pitchFamily="2" charset="0"/>
              </a:rPr>
              <a:t>[</a:t>
            </a:r>
            <a:r>
              <a:rPr lang="en-GB" sz="2200" dirty="0" err="1" smtClean="0">
                <a:latin typeface="Kruti Dev 010" pitchFamily="2" charset="0"/>
              </a:rPr>
              <a:t>ke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okys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ifjokjksa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rFkk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igpku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djuk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rkfd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fu%lgk;rk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jksdFkke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tk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lds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vkSj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mUgsa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vkmVjhp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dk;ZdrkZ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lgk;rk</a:t>
            </a:r>
            <a:r>
              <a:rPr lang="en-GB" sz="2200" dirty="0">
                <a:latin typeface="Kruti Dev 010" pitchFamily="2" charset="0"/>
              </a:rPr>
              <a:t> ls </a:t>
            </a:r>
            <a:r>
              <a:rPr lang="en-GB" sz="2200" dirty="0" err="1">
                <a:latin typeface="Kruti Dev 010" pitchFamily="2" charset="0"/>
              </a:rPr>
              <a:t>vko</a:t>
            </a:r>
            <a:r>
              <a:rPr lang="en-GB" sz="2200" dirty="0">
                <a:latin typeface="Kruti Dev 010" pitchFamily="2" charset="0"/>
              </a:rPr>
              <a:t>';d </a:t>
            </a:r>
            <a:r>
              <a:rPr lang="en-GB" sz="2200" dirty="0" err="1">
                <a:latin typeface="Kruti Dev 010" pitchFamily="2" charset="0"/>
              </a:rPr>
              <a:t>lgk;d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lsok,a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tSls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ijke'kZ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lsokvksa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rd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igqap</a:t>
            </a:r>
            <a:r>
              <a:rPr lang="en-GB" sz="2200" dirty="0" smtClean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f'k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kk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O;kolkf;d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izf'k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vkfn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lsok,a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miyC</a:t>
            </a:r>
            <a:r>
              <a:rPr lang="en-GB" sz="2200" dirty="0">
                <a:latin typeface="Kruti Dev 010" pitchFamily="2" charset="0"/>
              </a:rPr>
              <a:t>/k </a:t>
            </a:r>
            <a:r>
              <a:rPr lang="en-GB" sz="2200" dirty="0" err="1">
                <a:latin typeface="Kruti Dev 010" pitchFamily="2" charset="0"/>
              </a:rPr>
              <a:t>djk;h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ldsA</a:t>
            </a:r>
            <a:endParaRPr lang="en-GB" sz="2200" dirty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dfBu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ifjfLFkfr;ksa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jg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jgs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fLFkfr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leh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djuk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vkadM+ksa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,d= </a:t>
            </a:r>
            <a:r>
              <a:rPr lang="en-GB" sz="2200" dirty="0" err="1" smtClean="0">
                <a:latin typeface="Kruti Dev 010" pitchFamily="2" charset="0"/>
              </a:rPr>
              <a:t>djds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ladfyr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fofHkUu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vk;keksa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leL;k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dgka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tSls</a:t>
            </a:r>
            <a:r>
              <a:rPr lang="en-GB" sz="2200" dirty="0">
                <a:latin typeface="Kruti Dev 010" pitchFamily="2" charset="0"/>
              </a:rPr>
              <a:t> ,</a:t>
            </a:r>
            <a:r>
              <a:rPr lang="en-GB" sz="2200" dirty="0" err="1">
                <a:latin typeface="Kruti Dev 010" pitchFamily="2" charset="0"/>
              </a:rPr>
              <a:t>sls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cPPkksa</a:t>
            </a:r>
            <a:r>
              <a:rPr lang="en-GB" sz="2200" dirty="0">
                <a:latin typeface="Kruti Dev 010" pitchFamily="2" charset="0"/>
              </a:rPr>
              <a:t> dh la[;</a:t>
            </a:r>
            <a:r>
              <a:rPr lang="en-GB" sz="2200" dirty="0" smtClean="0">
                <a:latin typeface="Kruti Dev 010" pitchFamily="2" charset="0"/>
              </a:rPr>
              <a:t>k </a:t>
            </a:r>
            <a:r>
              <a:rPr lang="en-GB" sz="2200" dirty="0" err="1" smtClean="0">
                <a:latin typeface="Kruti Dev 010" pitchFamily="2" charset="0"/>
              </a:rPr>
              <a:t>fdruh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ftUgsa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lgk;rk</a:t>
            </a:r>
            <a:r>
              <a:rPr lang="en-GB" sz="2200" dirty="0">
                <a:latin typeface="Kruti Dev 010" pitchFamily="2" charset="0"/>
              </a:rPr>
              <a:t> dh t:jr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laLFkkuksa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fdrus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mUgsa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izdkj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>dh </a:t>
            </a:r>
            <a:r>
              <a:rPr lang="en-GB" sz="2200" dirty="0" err="1" smtClean="0">
                <a:latin typeface="Kruti Dev 010" pitchFamily="2" charset="0"/>
              </a:rPr>
              <a:t>lsokvksa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dh </a:t>
            </a:r>
            <a:r>
              <a:rPr lang="en-GB" sz="2200" dirty="0" err="1">
                <a:latin typeface="Kruti Dev 010" pitchFamily="2" charset="0"/>
              </a:rPr>
              <a:t>vko</a:t>
            </a:r>
            <a:r>
              <a:rPr lang="en-GB" sz="2200" dirty="0">
                <a:latin typeface="Kruti Dev 010" pitchFamily="2" charset="0"/>
              </a:rPr>
              <a:t>';</a:t>
            </a:r>
            <a:r>
              <a:rPr lang="en-GB" sz="2200" dirty="0" err="1">
                <a:latin typeface="Kruti Dev 010" pitchFamily="2" charset="0"/>
              </a:rPr>
              <a:t>drk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gSA</a:t>
            </a:r>
            <a:endParaRPr lang="en-GB" sz="2200" dirty="0"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287" y="1214431"/>
            <a:ext cx="2951233" cy="2269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19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94635"/>
            <a:ext cx="9144000" cy="74832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2600" y="1104899"/>
            <a:ext cx="8166100" cy="5424489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22300" y="1285876"/>
            <a:ext cx="7899400" cy="481488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200" dirty="0" smtClean="0">
                <a:latin typeface="Kruti Dev 010" pitchFamily="2" charset="0"/>
              </a:rPr>
              <a:t>,</a:t>
            </a:r>
            <a:r>
              <a:rPr lang="en-GB" sz="2200" dirty="0" err="1" smtClean="0">
                <a:latin typeface="Kruti Dev 010" pitchFamily="2" charset="0"/>
              </a:rPr>
              <a:t>df</a:t>
            </a:r>
            <a:r>
              <a:rPr lang="en-GB" sz="2200" dirty="0" smtClean="0">
                <a:latin typeface="Kruti Dev 010" pitchFamily="2" charset="0"/>
              </a:rPr>
              <a:t>=r </a:t>
            </a:r>
            <a:r>
              <a:rPr lang="en-GB" sz="2200" dirty="0" err="1">
                <a:latin typeface="Kruti Dev 010" pitchFamily="2" charset="0"/>
              </a:rPr>
              <a:t>vkadM+ksa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vk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laLkk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ekufp</a:t>
            </a:r>
            <a:r>
              <a:rPr lang="en-GB" sz="2200" dirty="0">
                <a:latin typeface="Kruti Dev 010" pitchFamily="2" charset="0"/>
              </a:rPr>
              <a:t>=.k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djuk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vkSj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,d </a:t>
            </a:r>
            <a:r>
              <a:rPr lang="en-GB" sz="2200" dirty="0" err="1">
                <a:latin typeface="Kruti Dev 010" pitchFamily="2" charset="0"/>
              </a:rPr>
              <a:t>ftyk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;</a:t>
            </a:r>
            <a:r>
              <a:rPr lang="en-GB" sz="2200" dirty="0" err="1">
                <a:latin typeface="Kruti Dev 010" pitchFamily="2" charset="0"/>
              </a:rPr>
              <a:t>kstuk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rFkk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cPpksa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ls </a:t>
            </a:r>
            <a:r>
              <a:rPr lang="en-GB" sz="2200" dirty="0" err="1" smtClean="0">
                <a:latin typeface="Kruti Dev 010" pitchFamily="2" charset="0"/>
              </a:rPr>
              <a:t>tqM+h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lsokvksa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dh </a:t>
            </a:r>
            <a:r>
              <a:rPr lang="en-GB" sz="2200" dirty="0" err="1">
                <a:latin typeface="Kruti Dev 010" pitchFamily="2" charset="0"/>
              </a:rPr>
              <a:t>lalk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lwph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rS;kj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djukA</a:t>
            </a:r>
            <a:r>
              <a:rPr lang="en-GB" sz="2200" dirty="0" smtClean="0">
                <a:latin typeface="Kruti Dev 010" pitchFamily="2" charset="0"/>
              </a:rPr>
              <a:t> </a:t>
            </a:r>
          </a:p>
          <a:p>
            <a:r>
              <a:rPr lang="en-GB" sz="2200" dirty="0" err="1">
                <a:latin typeface="Kruti Dev 010" pitchFamily="2" charset="0"/>
              </a:rPr>
              <a:t>ftys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[</a:t>
            </a:r>
            <a:r>
              <a:rPr lang="en-GB" sz="2200" dirty="0" err="1">
                <a:latin typeface="Kruti Dev 010" pitchFamily="2" charset="0"/>
              </a:rPr>
              <a:t>kqys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vkokl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lfgr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laLFkkxr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>ns[</a:t>
            </a:r>
            <a:r>
              <a:rPr lang="en-GB" sz="2200" dirty="0" err="1" smtClean="0">
                <a:latin typeface="Kruti Dev 010" pitchFamily="2" charset="0"/>
              </a:rPr>
              <a:t>kjs</a:t>
            </a:r>
            <a:r>
              <a:rPr lang="en-GB" sz="2200" dirty="0" smtClean="0">
                <a:latin typeface="Kruti Dev 010" pitchFamily="2" charset="0"/>
              </a:rPr>
              <a:t>[k </a:t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dk;ZØeksa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VªSfdax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ra</a:t>
            </a:r>
            <a:r>
              <a:rPr lang="en-GB" sz="2200" dirty="0">
                <a:latin typeface="Kruti Dev 010" pitchFamily="2" charset="0"/>
              </a:rPr>
              <a:t>=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LFkkfir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rFkk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izcaf</a:t>
            </a:r>
            <a:r>
              <a:rPr lang="en-GB" sz="2200" dirty="0" smtClean="0">
                <a:latin typeface="Kruti Dev 010" pitchFamily="2" charset="0"/>
              </a:rPr>
              <a:t>/</a:t>
            </a:r>
            <a:r>
              <a:rPr lang="en-GB" sz="2200" dirty="0" err="1" smtClean="0">
                <a:latin typeface="Kruti Dev 010" pitchFamily="2" charset="0"/>
              </a:rPr>
              <a:t>kr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djukA</a:t>
            </a:r>
            <a:endParaRPr lang="en-GB" sz="2200" dirty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cPpksa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dh </a:t>
            </a:r>
            <a:r>
              <a:rPr lang="en-GB" sz="2200" dirty="0" err="1">
                <a:latin typeface="Kruti Dev 010" pitchFamily="2" charset="0"/>
              </a:rPr>
              <a:t>iqu</a:t>
            </a:r>
            <a:r>
              <a:rPr lang="en-GB" sz="2200" dirty="0">
                <a:latin typeface="Kruti Dev 010" pitchFamily="2" charset="0"/>
              </a:rPr>
              <a:t>% ?</a:t>
            </a:r>
            <a:r>
              <a:rPr lang="en-GB" sz="2200" dirty="0" err="1">
                <a:latin typeface="Kruti Dev 010" pitchFamily="2" charset="0"/>
              </a:rPr>
              <a:t>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okilh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tkap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dY;k.k</a:t>
            </a:r>
            <a:r>
              <a:rPr lang="en-GB" sz="2200" dirty="0" smtClean="0">
                <a:latin typeface="Kruti Dev 010" pitchFamily="2" charset="0"/>
              </a:rPr>
              <a:t> </a:t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lfefr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lg;ksx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nsukA</a:t>
            </a:r>
            <a:endParaRPr lang="en-GB" sz="2200" dirty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fd'kksj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U;k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kfu;e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rgr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laLFkkvksa@laLFkkuksa</a:t>
            </a:r>
            <a:r>
              <a:rPr lang="en-GB" sz="2200" dirty="0">
                <a:latin typeface="Kruti Dev 010" pitchFamily="2" charset="0"/>
              </a:rPr>
              <a:t>@,</a:t>
            </a:r>
            <a:r>
              <a:rPr lang="en-GB" sz="2200" dirty="0" err="1">
                <a:latin typeface="Kruti Dev 010" pitchFamily="2" charset="0"/>
              </a:rPr>
              <a:t>tsafl;ksa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tgka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jgrs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iathdj.k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lqfuf'pr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djukA</a:t>
            </a:r>
            <a:endParaRPr lang="en-GB" sz="2200" dirty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ljdkjh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;k </a:t>
            </a:r>
            <a:r>
              <a:rPr lang="en-GB" sz="2200" dirty="0" err="1">
                <a:latin typeface="Kruti Dev 010" pitchFamily="2" charset="0"/>
              </a:rPr>
              <a:t>xSj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ljdkjh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laLFkkvksa</a:t>
            </a:r>
            <a:r>
              <a:rPr lang="en-GB" sz="2200" dirty="0">
                <a:latin typeface="Kruti Dev 010" pitchFamily="2" charset="0"/>
              </a:rPr>
              <a:t> }</a:t>
            </a:r>
            <a:r>
              <a:rPr lang="en-GB" sz="2200" dirty="0" err="1">
                <a:latin typeface="Kruti Dev 010" pitchFamily="2" charset="0"/>
              </a:rPr>
              <a:t>kjk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pyk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tk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jgs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laLFkkvksa@laLFkkuksa</a:t>
            </a:r>
            <a:r>
              <a:rPr lang="en-GB" sz="2200" dirty="0">
                <a:latin typeface="Kruti Dev 010" pitchFamily="2" charset="0"/>
              </a:rPr>
              <a:t>@,</a:t>
            </a:r>
            <a:r>
              <a:rPr lang="en-GB" sz="2200" dirty="0" err="1" smtClean="0">
                <a:latin typeface="Kruti Dev 010" pitchFamily="2" charset="0"/>
              </a:rPr>
              <a:t>tsafl;ksa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esa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tgka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jgrs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i;Zos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vuqJo.k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ds </a:t>
            </a:r>
            <a:r>
              <a:rPr lang="en-GB" sz="2200" dirty="0" err="1">
                <a:latin typeface="Kruti Dev 010" pitchFamily="2" charset="0"/>
              </a:rPr>
              <a:t>U;wure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ekudksa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fØ;kUo;u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lqfuf'pr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djukA</a:t>
            </a:r>
            <a:endParaRPr lang="en-GB" sz="2200" b="1" dirty="0">
              <a:solidFill>
                <a:srgbClr val="960374"/>
              </a:solidFill>
              <a:latin typeface="Kruti Dev 01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967" y="1285876"/>
            <a:ext cx="2640733" cy="2500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86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94635"/>
            <a:ext cx="9144000" cy="74832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2600" y="1504957"/>
            <a:ext cx="8166100" cy="3952875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22300" y="1814527"/>
            <a:ext cx="7899400" cy="34147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 err="1">
                <a:latin typeface="Kruti Dev 010" pitchFamily="2" charset="0"/>
              </a:rPr>
              <a:t>ftys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Lrj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pyk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dk;ZØeksa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i;Zos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vuqJo.k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lg;ksx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ljdkjh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xSj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ljdkjh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O;fDr;ksa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tks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Lrj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laLFkkxr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kkfey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]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izf'k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dh t:jrksa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fpfUgr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izf'k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 smtClean="0">
                <a:latin typeface="Kruti Dev 010" pitchFamily="2" charset="0"/>
              </a:rPr>
              <a:t>oa</a:t>
            </a:r>
            <a:r>
              <a:rPr lang="en-GB" sz="2400" dirty="0" smtClean="0">
                <a:latin typeface="Kruti Dev 010" pitchFamily="2" charset="0"/>
              </a:rPr>
              <a:t> {</a:t>
            </a:r>
            <a:r>
              <a:rPr lang="en-GB" sz="2400" dirty="0" err="1">
                <a:latin typeface="Kruti Dev 010" pitchFamily="2" charset="0"/>
              </a:rPr>
              <a:t>kerk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fodkl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dk;ZØe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vk;kstu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ekfld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fjiksVZ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rS;kj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kdkjh</a:t>
            </a:r>
            <a:r>
              <a:rPr lang="en-GB" sz="2400" dirty="0">
                <a:latin typeface="Kruti Dev 010" pitchFamily="2" charset="0"/>
              </a:rPr>
              <a:t> ds le{k </a:t>
            </a:r>
            <a:r>
              <a:rPr lang="en-GB" sz="2400" dirty="0" err="1">
                <a:latin typeface="Kruti Dev 010" pitchFamily="2" charset="0"/>
              </a:rPr>
              <a:t>izLrqr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djukA</a:t>
            </a:r>
            <a:endParaRPr lang="en-GB" sz="2200" b="1" dirty="0">
              <a:solidFill>
                <a:srgbClr val="960374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646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94635"/>
            <a:ext cx="9144000" cy="74832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>
                <a:latin typeface="Kruti Dev 010" pitchFamily="2" charset="0"/>
              </a:rPr>
              <a:t>laj</a:t>
            </a:r>
            <a:r>
              <a:rPr lang="en-GB" sz="4000" b="1" dirty="0">
                <a:latin typeface="Kruti Dev 010" pitchFamily="2" charset="0"/>
              </a:rPr>
              <a:t>{</a:t>
            </a:r>
            <a:r>
              <a:rPr lang="en-GB" sz="4000" b="1" dirty="0" err="1">
                <a:latin typeface="Kruti Dev 010" pitchFamily="2" charset="0"/>
              </a:rPr>
              <a:t>k.k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vf</a:t>
            </a:r>
            <a:r>
              <a:rPr lang="en-GB" sz="4000" b="1" dirty="0">
                <a:latin typeface="Kruti Dev 010" pitchFamily="2" charset="0"/>
              </a:rPr>
              <a:t>/</a:t>
            </a:r>
            <a:r>
              <a:rPr lang="en-GB" sz="4000" b="1" dirty="0" err="1">
                <a:latin typeface="Kruti Dev 010" pitchFamily="2" charset="0"/>
              </a:rPr>
              <a:t>kdkjh</a:t>
            </a:r>
            <a:r>
              <a:rPr lang="en-GB" sz="4000" b="1" dirty="0">
                <a:latin typeface="Kruti Dev 010" pitchFamily="2" charset="0"/>
              </a:rPr>
              <a:t> ¼xSj&amp;laLFkkxr ns[kHkky½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2600" y="1028701"/>
            <a:ext cx="8166100" cy="5686424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22300" y="1214438"/>
            <a:ext cx="7899400" cy="521493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200" dirty="0" err="1">
                <a:latin typeface="Kruti Dev 010" pitchFamily="2" charset="0"/>
              </a:rPr>
              <a:t>lesfdr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;</a:t>
            </a:r>
            <a:r>
              <a:rPr lang="en-GB" sz="2200" dirty="0" err="1">
                <a:latin typeface="Kruti Dev 010" pitchFamily="2" charset="0"/>
              </a:rPr>
              <a:t>kstuk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xSj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laLFkkxr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vaxksa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tSls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izk;kstdrk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ikyd</a:t>
            </a:r>
            <a:r>
              <a:rPr lang="en-GB" sz="2200" dirty="0">
                <a:latin typeface="Kruti Dev 010" pitchFamily="2" charset="0"/>
              </a:rPr>
              <a:t> 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[k]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nÙkd&amp;xzg.k</a:t>
            </a:r>
            <a:r>
              <a:rPr lang="en-GB" sz="2200" dirty="0" smtClean="0">
                <a:latin typeface="Kruti Dev 010" pitchFamily="2" charset="0"/>
              </a:rPr>
              <a:t>] </a:t>
            </a:r>
            <a:r>
              <a:rPr lang="en-GB" sz="2200" dirty="0" err="1" smtClean="0">
                <a:latin typeface="Kruti Dev 010" pitchFamily="2" charset="0"/>
              </a:rPr>
              <a:t>i'pkr~orhZ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ikyuk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cPpk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;</a:t>
            </a:r>
            <a:r>
              <a:rPr lang="en-GB" sz="2200" dirty="0" err="1">
                <a:latin typeface="Kruti Dev 010" pitchFamily="2" charset="0"/>
              </a:rPr>
              <a:t>kstuk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ftyk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kdkjh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smtClean="0">
                <a:latin typeface="Kruti Dev 010" pitchFamily="2" charset="0"/>
              </a:rPr>
              <a:t>ds </a:t>
            </a:r>
            <a:r>
              <a:rPr lang="en-GB" sz="2200" dirty="0" err="1">
                <a:latin typeface="Kruti Dev 010" pitchFamily="2" charset="0"/>
              </a:rPr>
              <a:t>i;Zos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 smtClean="0">
                <a:latin typeface="Kruti Dev 010" pitchFamily="2" charset="0"/>
              </a:rPr>
              <a:t>izHkkoh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fØ;kUo;u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lqfuf'pr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djukA</a:t>
            </a:r>
            <a:endParaRPr lang="en-GB" sz="2200" dirty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tksf</a:t>
            </a:r>
            <a:r>
              <a:rPr lang="en-GB" sz="2200" dirty="0" smtClean="0">
                <a:latin typeface="Kruti Dev 010" pitchFamily="2" charset="0"/>
              </a:rPr>
              <a:t>[</a:t>
            </a:r>
            <a:r>
              <a:rPr lang="en-GB" sz="2200" dirty="0" err="1" smtClean="0">
                <a:latin typeface="Kruti Dev 010" pitchFamily="2" charset="0"/>
              </a:rPr>
              <a:t>ke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okys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ifjokjksa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rFkk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igpku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djuk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ftlls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fu%lgk;rk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 smtClean="0">
                <a:latin typeface="Kruti Dev 010" pitchFamily="2" charset="0"/>
              </a:rPr>
              <a:t>jksdFkke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smtClean="0">
                <a:latin typeface="Kruti Dev 010" pitchFamily="2" charset="0"/>
              </a:rPr>
              <a:t>dh </a:t>
            </a:r>
            <a:r>
              <a:rPr lang="en-GB" sz="2200" dirty="0" err="1" smtClean="0">
                <a:latin typeface="Kruti Dev 010" pitchFamily="2" charset="0"/>
              </a:rPr>
              <a:t>tk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lds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tgka</a:t>
            </a:r>
            <a:r>
              <a:rPr lang="en-GB" sz="2200" dirty="0">
                <a:latin typeface="Kruti Dev 010" pitchFamily="2" charset="0"/>
              </a:rPr>
              <a:t> t:jh </a:t>
            </a:r>
            <a:r>
              <a:rPr lang="en-GB" sz="2200" dirty="0" err="1">
                <a:latin typeface="Kruti Dev 010" pitchFamily="2" charset="0"/>
              </a:rPr>
              <a:t>gks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mUgsa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xSj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laLFkkxr</a:t>
            </a:r>
            <a:r>
              <a:rPr lang="en-GB" sz="2200" dirty="0" smtClean="0">
                <a:latin typeface="Kruti Dev 010" pitchFamily="2" charset="0"/>
              </a:rPr>
              <a:t> ns[</a:t>
            </a:r>
            <a:r>
              <a:rPr lang="en-GB" sz="2200" dirty="0" err="1" smtClean="0">
                <a:latin typeface="Kruti Dev 010" pitchFamily="2" charset="0"/>
              </a:rPr>
              <a:t>kjs</a:t>
            </a:r>
            <a:r>
              <a:rPr lang="en-GB" sz="2200" dirty="0" smtClean="0">
                <a:latin typeface="Kruti Dev 010" pitchFamily="2" charset="0"/>
              </a:rPr>
              <a:t>[k </a:t>
            </a:r>
            <a:r>
              <a:rPr lang="en-GB" sz="2200" dirty="0">
                <a:latin typeface="Kruti Dev 010" pitchFamily="2" charset="0"/>
              </a:rPr>
              <a:t>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vko</a:t>
            </a:r>
            <a:r>
              <a:rPr lang="en-GB" sz="2200" dirty="0">
                <a:latin typeface="Kruti Dev 010" pitchFamily="2" charset="0"/>
              </a:rPr>
              <a:t>';d </a:t>
            </a:r>
            <a:r>
              <a:rPr lang="en-GB" sz="2200" dirty="0" err="1">
                <a:latin typeface="Kruti Dev 010" pitchFamily="2" charset="0"/>
              </a:rPr>
              <a:t>lgk;rk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tk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ldsA</a:t>
            </a:r>
            <a:endParaRPr lang="en-GB" sz="2200" dirty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fo'ks"khÑr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nÙkd&amp;xzg.k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lalk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izkf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kdj.k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dks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lg;ksx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nsuk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rkfd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nÙkd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fpfUgr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djus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rFkk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,d </a:t>
            </a:r>
            <a:r>
              <a:rPr lang="en-GB" sz="2200" dirty="0" err="1">
                <a:latin typeface="Kruti Dev 010" pitchFamily="2" charset="0"/>
              </a:rPr>
              <a:t>ftyk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Lrjh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MsVkcsl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rS;kj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ldsA</a:t>
            </a:r>
            <a:endParaRPr lang="en-GB" sz="2200" dirty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fo’ks"khÑr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nÙkd&amp;xzg.k</a:t>
            </a:r>
            <a:r>
              <a:rPr lang="en-GB" sz="2200" dirty="0">
                <a:latin typeface="Kruti Dev 010" pitchFamily="2" charset="0"/>
              </a:rPr>
              <a:t> ,</a:t>
            </a:r>
            <a:r>
              <a:rPr lang="en-GB" sz="2200" dirty="0" err="1">
                <a:latin typeface="Kruti Dev 010" pitchFamily="2" charset="0"/>
              </a:rPr>
              <a:t>tsalh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lgk;rk</a:t>
            </a:r>
            <a:r>
              <a:rPr lang="en-GB" sz="2200" dirty="0">
                <a:latin typeface="Kruti Dev 010" pitchFamily="2" charset="0"/>
              </a:rPr>
              <a:t> ls </a:t>
            </a:r>
            <a:r>
              <a:rPr lang="en-GB" sz="2200" dirty="0" err="1">
                <a:latin typeface="Kruti Dev 010" pitchFamily="2" charset="0"/>
              </a:rPr>
              <a:t>nÙkd&amp;xzg.k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lqxe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cukuk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rFkk</a:t>
            </a:r>
            <a:r>
              <a:rPr lang="en-GB" sz="2200" dirty="0">
                <a:latin typeface="Kruti Dev 010" pitchFamily="2" charset="0"/>
              </a:rPr>
              <a:t> c&lt;+</a:t>
            </a:r>
            <a:r>
              <a:rPr lang="en-GB" sz="2200" dirty="0" err="1">
                <a:latin typeface="Kruti Dev 010" pitchFamily="2" charset="0"/>
              </a:rPr>
              <a:t>kok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nsukA</a:t>
            </a:r>
            <a:endParaRPr lang="en-GB" sz="2200" b="1" dirty="0">
              <a:solidFill>
                <a:srgbClr val="960374"/>
              </a:solidFill>
              <a:latin typeface="Kruti Dev 01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920" y="1387205"/>
            <a:ext cx="3044780" cy="28061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55572" t="38383" r="29184" b="53995"/>
          <a:stretch/>
        </p:blipFill>
        <p:spPr>
          <a:xfrm>
            <a:off x="5496787" y="1477422"/>
            <a:ext cx="1393911" cy="39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84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94635"/>
            <a:ext cx="9144000" cy="74832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2600" y="1028701"/>
            <a:ext cx="8166100" cy="4772024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22300" y="1685932"/>
            <a:ext cx="7899400" cy="321468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 err="1">
                <a:latin typeface="Kruti Dev 010" pitchFamily="2" charset="0"/>
              </a:rPr>
              <a:t>ns'k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err="1">
                <a:latin typeface="Kruti Dev 010" pitchFamily="2" charset="0"/>
              </a:rPr>
              <a:t>ksX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oa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laHkkfor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okys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ekrkvksa&amp;firkvksa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MsVkcsl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iathÑr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bldk</a:t>
            </a:r>
            <a:r>
              <a:rPr lang="en-GB" sz="2400" dirty="0">
                <a:latin typeface="Kruti Dev 010" pitchFamily="2" charset="0"/>
              </a:rPr>
              <a:t> j[</a:t>
            </a:r>
            <a:r>
              <a:rPr lang="en-GB" sz="2400" dirty="0" err="1">
                <a:latin typeface="Kruti Dev 010" pitchFamily="2" charset="0"/>
              </a:rPr>
              <a:t>kj</a:t>
            </a:r>
            <a:r>
              <a:rPr lang="en-GB" sz="2400" dirty="0">
                <a:latin typeface="Kruti Dev 010" pitchFamily="2" charset="0"/>
              </a:rPr>
              <a:t>[</a:t>
            </a:r>
            <a:r>
              <a:rPr lang="en-GB" sz="2400" dirty="0" err="1">
                <a:latin typeface="Kruti Dev 010" pitchFamily="2" charset="0"/>
              </a:rPr>
              <a:t>kko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ftys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ns'k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vanj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c&lt;+</a:t>
            </a:r>
            <a:r>
              <a:rPr lang="en-GB" sz="2400" dirty="0" err="1">
                <a:latin typeface="Kruti Dev 010" pitchFamily="2" charset="0"/>
              </a:rPr>
              <a:t>kok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nsukA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nÙkd&amp;xzg.k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ckn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nÙkd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vuqJo.k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>
                <a:latin typeface="Kruti Dev 010" pitchFamily="2" charset="0"/>
              </a:rPr>
              <a:t>lqfuf'pr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fo'ks"k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nÙkd</a:t>
            </a:r>
            <a:r>
              <a:rPr lang="en-GB" sz="2400" dirty="0" smtClean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tsalh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ckn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lgk;rk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QkWyksvi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iznku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djsaA</a:t>
            </a:r>
            <a:endParaRPr lang="en-GB" sz="2200" b="1" dirty="0">
              <a:solidFill>
                <a:srgbClr val="960374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550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137499"/>
            <a:ext cx="9144000" cy="74832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 err="1">
                <a:latin typeface="Kruti Dev 010" pitchFamily="2" charset="0"/>
              </a:rPr>
              <a:t>xSj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err="1">
                <a:latin typeface="Kruti Dev 010" pitchFamily="2" charset="0"/>
              </a:rPr>
              <a:t>laLFkkxr</a:t>
            </a:r>
            <a:r>
              <a:rPr lang="en-GB" sz="3200" b="1" dirty="0">
                <a:latin typeface="Kruti Dev 010" pitchFamily="2" charset="0"/>
              </a:rPr>
              <a:t> ns[</a:t>
            </a:r>
            <a:r>
              <a:rPr lang="en-GB" sz="3200" b="1" dirty="0" err="1">
                <a:latin typeface="Kruti Dev 010" pitchFamily="2" charset="0"/>
              </a:rPr>
              <a:t>kjs</a:t>
            </a:r>
            <a:r>
              <a:rPr lang="en-GB" sz="3200" b="1" dirty="0">
                <a:latin typeface="Kruti Dev 010" pitchFamily="2" charset="0"/>
              </a:rPr>
              <a:t>[k ds </a:t>
            </a:r>
            <a:r>
              <a:rPr lang="en-GB" sz="3200" b="1" dirty="0" err="1">
                <a:latin typeface="Kruti Dev 010" pitchFamily="2" charset="0"/>
              </a:rPr>
              <a:t>vPNs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err="1">
                <a:latin typeface="Kruti Dev 010" pitchFamily="2" charset="0"/>
              </a:rPr>
              <a:t>vH;klksa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err="1">
                <a:latin typeface="Kruti Dev 010" pitchFamily="2" charset="0"/>
              </a:rPr>
              <a:t>dk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err="1">
                <a:latin typeface="Kruti Dev 010" pitchFamily="2" charset="0"/>
              </a:rPr>
              <a:t>mnkgj.k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err="1">
                <a:latin typeface="Kruti Dev 010" pitchFamily="2" charset="0"/>
              </a:rPr>
              <a:t>fetksje</a:t>
            </a:r>
            <a:endParaRPr lang="en-US" sz="3200" b="1" dirty="0"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2600" y="1028700"/>
            <a:ext cx="8166100" cy="5557837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22300" y="1228725"/>
            <a:ext cx="7899400" cy="515778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 err="1">
                <a:latin typeface="Kruti Dev 010" pitchFamily="2" charset="0"/>
              </a:rPr>
              <a:t>fetksje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ekxZn'kZu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dsUnz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LFkkiuk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laLFkkxazFk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?</a:t>
            </a:r>
            <a:r>
              <a:rPr lang="en-GB" sz="2400" dirty="0" err="1">
                <a:latin typeface="Kruti Dev 010" pitchFamily="2" charset="0"/>
              </a:rPr>
              <a:t>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okilh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iquokZl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lgk;rk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nsukA</a:t>
            </a:r>
            <a:endParaRPr lang="en-GB" sz="24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400" b="1" dirty="0" err="1">
                <a:latin typeface="Kruti Dev 010" pitchFamily="2" charset="0"/>
              </a:rPr>
              <a:t>eqÌk@pqukSrh</a:t>
            </a:r>
            <a:r>
              <a:rPr lang="en-GB" sz="2400" b="1" dirty="0">
                <a:latin typeface="Kruti Dev 010" pitchFamily="2" charset="0"/>
              </a:rPr>
              <a:t>% </a:t>
            </a:r>
            <a:r>
              <a:rPr lang="en-GB" sz="2400" dirty="0">
                <a:latin typeface="Kruti Dev 010" pitchFamily="2" charset="0"/>
              </a:rPr>
              <a:t>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ds t:jrean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laLFkkuksa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kkZfjr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lsok,a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og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ys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ldrs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gSaA</a:t>
            </a:r>
            <a:r>
              <a:rPr lang="en-GB" sz="2400" dirty="0">
                <a:latin typeface="Kruti Dev 010" pitchFamily="2" charset="0"/>
              </a:rPr>
              <a:t> ;|fi </a:t>
            </a:r>
            <a:r>
              <a:rPr lang="en-GB" sz="2400" dirty="0" err="1">
                <a:latin typeface="Kruti Dev 010" pitchFamily="2" charset="0"/>
              </a:rPr>
              <a:t>xSj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laLFkkxr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lsok,a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iznku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pqukSrhiw.kZ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400" b="1" dirty="0" err="1">
                <a:latin typeface="Kruti Dev 010" pitchFamily="2" charset="0"/>
              </a:rPr>
              <a:t>vfHkuo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dne</a:t>
            </a:r>
            <a:r>
              <a:rPr lang="en-GB" sz="2400" b="1" dirty="0">
                <a:latin typeface="Kruti Dev 010" pitchFamily="2" charset="0"/>
              </a:rPr>
              <a:t>% </a:t>
            </a:r>
            <a:r>
              <a:rPr lang="en-GB" sz="2400" dirty="0" err="1">
                <a:latin typeface="Kruti Dev 010" pitchFamily="2" charset="0"/>
              </a:rPr>
              <a:t>fetksje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lkslkbVh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varxZr</a:t>
            </a:r>
            <a:r>
              <a:rPr lang="en-GB" sz="2400" dirty="0">
                <a:latin typeface="Kruti Dev 010" pitchFamily="2" charset="0"/>
              </a:rPr>
              <a:t> ,d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ekxZn'kZu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dsUnz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LFkkfir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fd;k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ds t:jrean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fu;fer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dk;ZØe</a:t>
            </a:r>
            <a:r>
              <a:rPr lang="en-GB" sz="2400" dirty="0">
                <a:latin typeface="Kruti Dev 010" pitchFamily="2" charset="0"/>
              </a:rPr>
              <a:t> }</a:t>
            </a:r>
            <a:r>
              <a:rPr lang="en-GB" sz="2400" dirty="0" err="1" smtClean="0">
                <a:latin typeface="Kruti Dev 010" pitchFamily="2" charset="0"/>
              </a:rPr>
              <a:t>kjk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vkPNkfnr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mUgsa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dsUnz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laLFkkxr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lsok,a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iznku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tkrh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ekxZn'kZu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dsUnz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miyC</a:t>
            </a:r>
            <a:r>
              <a:rPr lang="en-GB" sz="2400" dirty="0">
                <a:latin typeface="Kruti Dev 010" pitchFamily="2" charset="0"/>
              </a:rPr>
              <a:t>/k </a:t>
            </a:r>
            <a:r>
              <a:rPr lang="en-GB" sz="2400" dirty="0" err="1">
                <a:latin typeface="Kruti Dev 010" pitchFamily="2" charset="0"/>
              </a:rPr>
              <a:t>djkrk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%</a:t>
            </a:r>
          </a:p>
          <a:p>
            <a:r>
              <a:rPr lang="en-GB" sz="2400" dirty="0" err="1" smtClean="0">
                <a:latin typeface="Kruti Dev 010" pitchFamily="2" charset="0"/>
              </a:rPr>
              <a:t>euks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lkekftd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kSf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fodkj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tkap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izca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uSnkfud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f'k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laKkukRed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O;kogkfjd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mipkj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fnu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mipkj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dk;ZØe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eqgS;k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djkukA</a:t>
            </a:r>
            <a:endParaRPr lang="en-GB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4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96840"/>
            <a:ext cx="9144000" cy="77946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>
                <a:latin typeface="Kruti Dev 010" pitchFamily="2" charset="0"/>
              </a:rPr>
              <a:t>:</a:t>
            </a:r>
            <a:r>
              <a:rPr lang="en-GB" sz="4000" b="1" dirty="0" err="1">
                <a:latin typeface="Kruti Dev 010" pitchFamily="2" charset="0"/>
              </a:rPr>
              <a:t>ijs</a:t>
            </a:r>
            <a:r>
              <a:rPr lang="en-GB" sz="4000" b="1" dirty="0">
                <a:latin typeface="Kruti Dev 010" pitchFamily="2" charset="0"/>
              </a:rPr>
              <a:t>[</a:t>
            </a:r>
            <a:r>
              <a:rPr lang="en-GB" sz="4000" b="1" dirty="0" err="1">
                <a:latin typeface="Kruti Dev 010" pitchFamily="2" charset="0"/>
              </a:rPr>
              <a:t>kk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rFkk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dk;ZdrkZ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02753" y="1252672"/>
            <a:ext cx="8104220" cy="504811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 err="1">
                <a:latin typeface="Kruti Dev 010" pitchFamily="2" charset="0"/>
              </a:rPr>
              <a:t>lesfdr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err="1">
                <a:latin typeface="Kruti Dev 010" pitchFamily="2" charset="0"/>
              </a:rPr>
              <a:t>kstuk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¼ns[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{k.k½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fØ;kUo;u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ds </a:t>
            </a:r>
            <a:r>
              <a:rPr lang="en-GB" sz="2400" dirty="0" err="1" smtClean="0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,d </a:t>
            </a:r>
            <a:r>
              <a:rPr lang="en-GB" sz="2400" dirty="0" err="1">
                <a:latin typeface="Kruti Dev 010" pitchFamily="2" charset="0"/>
              </a:rPr>
              <a:t>ewy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smtClean="0">
                <a:latin typeface="Kruti Dev 010" pitchFamily="2" charset="0"/>
              </a:rPr>
              <a:t>;</a:t>
            </a:r>
            <a:r>
              <a:rPr lang="en-GB" sz="2400" dirty="0">
                <a:latin typeface="Kruti Dev 010" pitchFamily="2" charset="0"/>
              </a:rPr>
              <a:t>g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Lrj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izdkj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vf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kdkj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xfrfof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k;ksa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fØ;kUo;u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leUo;u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mÙkjnk;h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ftyk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laj</a:t>
            </a:r>
            <a:r>
              <a:rPr lang="en-GB" sz="2400" dirty="0" smtClean="0">
                <a:latin typeface="Kruti Dev 010" pitchFamily="2" charset="0"/>
              </a:rPr>
              <a:t>{</a:t>
            </a:r>
            <a:r>
              <a:rPr lang="en-GB" sz="2400" dirty="0" err="1" smtClean="0">
                <a:latin typeface="Kruti Dev 010" pitchFamily="2" charset="0"/>
              </a:rPr>
              <a:t>k.k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bdkbZ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lacaf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eftLVsªV</a:t>
            </a:r>
            <a:r>
              <a:rPr lang="en-GB" sz="2400" dirty="0">
                <a:latin typeface="Kruti Dev 010" pitchFamily="2" charset="0"/>
              </a:rPr>
              <a:t> dh v/;{</a:t>
            </a:r>
            <a:r>
              <a:rPr lang="en-GB" sz="2400" dirty="0" err="1">
                <a:latin typeface="Kruti Dev 010" pitchFamily="2" charset="0"/>
              </a:rPr>
              <a:t>krk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i;Zos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djrh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ftyk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cky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lg&amp;v</a:t>
            </a:r>
            <a:r>
              <a:rPr lang="en-GB" sz="2400" dirty="0">
                <a:latin typeface="Kruti Dev 010" pitchFamily="2" charset="0"/>
              </a:rPr>
              <a:t>/;{k </a:t>
            </a:r>
            <a:r>
              <a:rPr lang="en-GB" sz="2400" dirty="0" err="1">
                <a:latin typeface="Kruti Dev 010" pitchFamily="2" charset="0"/>
              </a:rPr>
              <a:t>gksrk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ftyk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ifjoh</a:t>
            </a:r>
            <a:r>
              <a:rPr lang="en-GB" sz="2400" dirty="0" smtClean="0">
                <a:latin typeface="Kruti Dev 010" pitchFamily="2" charset="0"/>
              </a:rPr>
              <a:t>{</a:t>
            </a:r>
            <a:r>
              <a:rPr lang="en-GB" sz="2400" dirty="0" err="1" smtClean="0">
                <a:latin typeface="Kruti Dev 010" pitchFamily="2" charset="0"/>
              </a:rPr>
              <a:t>kk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vf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kdkjh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uksMy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O;fDr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vU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inkf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kdkfj;ksa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kkfey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gSa</a:t>
            </a:r>
            <a:r>
              <a:rPr lang="en-GB" sz="2400" dirty="0" smtClean="0">
                <a:latin typeface="Kruti Dev 010" pitchFamily="2" charset="0"/>
              </a:rPr>
              <a:t>&amp;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kdkjh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2400" dirty="0" smtClean="0">
                <a:latin typeface="Kruti Dev 010" pitchFamily="2" charset="0"/>
              </a:rPr>
              <a:t>laLFkkxr ns[</a:t>
            </a:r>
            <a:r>
              <a:rPr lang="en-GB" sz="2400" dirty="0" err="1" smtClean="0">
                <a:latin typeface="Kruti Dev 010" pitchFamily="2" charset="0"/>
              </a:rPr>
              <a:t>kjs</a:t>
            </a:r>
            <a:r>
              <a:rPr lang="en-GB" sz="2400" dirty="0" smtClean="0">
                <a:latin typeface="Kruti Dev 010" pitchFamily="2" charset="0"/>
              </a:rPr>
              <a:t>[k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kdkjh</a:t>
            </a:r>
            <a:r>
              <a:rPr lang="en-GB" sz="2400" dirty="0">
                <a:latin typeface="Kruti Dev 010" pitchFamily="2" charset="0"/>
              </a:rPr>
              <a:t> ¼xSj </a:t>
            </a:r>
            <a:r>
              <a:rPr lang="en-GB" sz="2400" dirty="0" err="1">
                <a:latin typeface="Kruti Dev 010" pitchFamily="2" charset="0"/>
              </a:rPr>
              <a:t>laLFkkxr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[k½] </a:t>
            </a: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ifjoh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kdkjh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 smtClean="0">
                <a:latin typeface="Kruti Dev 010" pitchFamily="2" charset="0"/>
              </a:rPr>
              <a:t>lkekftd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dk;ZdrkZ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ijke’kZnkrk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vkmVjhp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dk;ZdrkZA</a:t>
            </a:r>
            <a:endParaRPr lang="en-US" sz="2400" dirty="0" smtClean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31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137499"/>
            <a:ext cx="9144000" cy="74832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b="1" dirty="0"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2600" y="1471613"/>
            <a:ext cx="8166100" cy="4700588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22300" y="2443176"/>
            <a:ext cx="7899400" cy="257175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 err="1" smtClean="0">
                <a:latin typeface="Kruti Dev 010" pitchFamily="2" charset="0"/>
              </a:rPr>
              <a:t>O;ogkj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lq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O;kolkf;d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mipkj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lgk;d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lewg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ijke'kZ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ekrk&amp;firk</a:t>
            </a:r>
            <a:r>
              <a:rPr lang="en-GB" sz="2400" dirty="0">
                <a:latin typeface="Kruti Dev 010" pitchFamily="2" charset="0"/>
              </a:rPr>
              <a:t> o </a:t>
            </a:r>
            <a:r>
              <a:rPr lang="en-GB" sz="2400" dirty="0" err="1">
                <a:latin typeface="Kruti Dev 010" pitchFamily="2" charset="0"/>
              </a:rPr>
              <a:t>f'k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kdksa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 smtClean="0">
                <a:latin typeface="Kruti Dev 010" pitchFamily="2" charset="0"/>
              </a:rPr>
              <a:t>, </a:t>
            </a:r>
            <a:r>
              <a:rPr lang="en-GB" sz="2400" dirty="0" err="1" smtClean="0">
                <a:latin typeface="Kruti Dev 010" pitchFamily="2" charset="0"/>
              </a:rPr>
              <a:t>O;kolkf;d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ekxZn'kZu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ijke'kZ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vkfn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nsukA</a:t>
            </a:r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>
                <a:latin typeface="Kruti Dev 010" pitchFamily="2" charset="0"/>
              </a:rPr>
              <a:t>nq%[k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lnes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fLFkfr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uo;qodksa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nq%[k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lnes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tqM+h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lsok,a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ftlesa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vkRe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gR;k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f'kdkj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O;fDr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gemez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ekrk&amp;firk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/k ds </a:t>
            </a:r>
            <a:r>
              <a:rPr lang="en-GB" sz="2400" dirty="0" err="1">
                <a:latin typeface="Kruti Dev 010" pitchFamily="2" charset="0"/>
              </a:rPr>
              <a:t>xokg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izkÑfrd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vkink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 smtClean="0">
                <a:latin typeface="Kruti Dev 010" pitchFamily="2" charset="0"/>
              </a:rPr>
              <a:t>izHkkfor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cPps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kkfey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tkrs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gSaA</a:t>
            </a:r>
            <a:endParaRPr lang="en-GB" sz="2200" b="1" dirty="0">
              <a:solidFill>
                <a:srgbClr val="960374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19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137499"/>
            <a:ext cx="9144000" cy="74832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>
                <a:latin typeface="Kruti Dev 010" pitchFamily="2" charset="0"/>
              </a:rPr>
              <a:t>dkuwu</a:t>
            </a:r>
            <a:r>
              <a:rPr lang="en-GB" sz="4000" b="1" dirty="0">
                <a:latin typeface="Kruti Dev 010" pitchFamily="2" charset="0"/>
              </a:rPr>
              <a:t> ,</a:t>
            </a:r>
            <a:r>
              <a:rPr lang="en-GB" sz="4000" b="1" dirty="0" err="1">
                <a:latin typeface="Kruti Dev 010" pitchFamily="2" charset="0"/>
              </a:rPr>
              <a:t>oa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ifjoh</a:t>
            </a:r>
            <a:r>
              <a:rPr lang="en-GB" sz="4000" b="1" dirty="0">
                <a:latin typeface="Kruti Dev 010" pitchFamily="2" charset="0"/>
              </a:rPr>
              <a:t>{</a:t>
            </a:r>
            <a:r>
              <a:rPr lang="en-GB" sz="4000" b="1" dirty="0" err="1">
                <a:latin typeface="Kruti Dev 010" pitchFamily="2" charset="0"/>
              </a:rPr>
              <a:t>kk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vf</a:t>
            </a:r>
            <a:r>
              <a:rPr lang="en-GB" sz="4000" b="1" dirty="0">
                <a:latin typeface="Kruti Dev 010" pitchFamily="2" charset="0"/>
              </a:rPr>
              <a:t>/</a:t>
            </a:r>
            <a:r>
              <a:rPr lang="en-GB" sz="4000" b="1" dirty="0" err="1">
                <a:latin typeface="Kruti Dev 010" pitchFamily="2" charset="0"/>
              </a:rPr>
              <a:t>kdkjh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2600" y="1000125"/>
            <a:ext cx="8166100" cy="5600700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22300" y="1128713"/>
            <a:ext cx="7899400" cy="528637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kdkjh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ekxZn'kZu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mYya?ku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tqM+s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lHkh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dk;ZØeksa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leUo;u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i;Zos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tkap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laikfnr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Lrj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fd'kksj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lg;ksx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nsukA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ftys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cuus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vk;keksa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vkadM+s</a:t>
            </a:r>
            <a:r>
              <a:rPr lang="en-GB" sz="2400" dirty="0">
                <a:latin typeface="Kruti Dev 010" pitchFamily="2" charset="0"/>
              </a:rPr>
              <a:t> ,d= </a:t>
            </a:r>
            <a:r>
              <a:rPr lang="en-GB" sz="2400" dirty="0" err="1">
                <a:latin typeface="Kruti Dev 010" pitchFamily="2" charset="0"/>
              </a:rPr>
              <a:t>djds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ladfyr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fd'kksj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dk;ZokbZ;ksa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fu;fer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mifLFkr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jgukA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lkekftd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tkap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fjiksVZ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rS;kj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izLrqr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dsl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QkbZyksa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jftLVjksa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j[</a:t>
            </a:r>
            <a:r>
              <a:rPr lang="en-GB" sz="2400" dirty="0" err="1">
                <a:latin typeface="Kruti Dev 010" pitchFamily="2" charset="0"/>
              </a:rPr>
              <a:t>kj</a:t>
            </a:r>
            <a:r>
              <a:rPr lang="en-GB" sz="2400" dirty="0">
                <a:latin typeface="Kruti Dev 010" pitchFamily="2" charset="0"/>
              </a:rPr>
              <a:t>[</a:t>
            </a:r>
            <a:r>
              <a:rPr lang="en-GB" sz="2400" dirty="0" err="1">
                <a:latin typeface="Kruti Dev 010" pitchFamily="2" charset="0"/>
              </a:rPr>
              <a:t>kko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dkuwu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mYya?ku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fd'kksj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ls ?</a:t>
            </a:r>
            <a:r>
              <a:rPr lang="en-GB" sz="2400" dirty="0" err="1">
                <a:latin typeface="Kruti Dev 010" pitchFamily="2" charset="0"/>
              </a:rPr>
              <a:t>kj@mi;qDr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O;fDr@mi;qDr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lqfo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rd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ysdj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tkukA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i;Zos</a:t>
            </a:r>
            <a:r>
              <a:rPr lang="en-GB" sz="2400" dirty="0" smtClean="0">
                <a:latin typeface="Kruti Dev 010" pitchFamily="2" charset="0"/>
              </a:rPr>
              <a:t>{</a:t>
            </a:r>
            <a:r>
              <a:rPr lang="en-GB" sz="2400" dirty="0" err="1" smtClean="0">
                <a:latin typeface="Kruti Dev 010" pitchFamily="2" charset="0"/>
              </a:rPr>
              <a:t>k.k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eqDr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, x, ;k </a:t>
            </a:r>
            <a:r>
              <a:rPr lang="en-GB" sz="2400" dirty="0" err="1">
                <a:latin typeface="Kruti Dev 010" pitchFamily="2" charset="0"/>
              </a:rPr>
              <a:t>eqDr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, x,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QkWyksvi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Hkze.k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djukA</a:t>
            </a:r>
            <a:endParaRPr lang="en-GB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87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137499"/>
            <a:ext cx="9144000" cy="74832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2600" y="1000125"/>
            <a:ext cx="8166100" cy="5600700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22300" y="1128713"/>
            <a:ext cx="7899400" cy="420052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 err="1" smtClean="0">
                <a:latin typeface="Kruti Dev 010" pitchFamily="2" charset="0"/>
              </a:rPr>
              <a:t>dkuwu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mYya?ku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iquokZl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dhdj.k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lg;ksx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LoSfPNd</a:t>
            </a:r>
            <a:r>
              <a:rPr lang="en-GB" sz="2400" dirty="0">
                <a:latin typeface="Kruti Dev 010" pitchFamily="2" charset="0"/>
              </a:rPr>
              <a:t> {</a:t>
            </a:r>
            <a:r>
              <a:rPr lang="en-GB" sz="2400" dirty="0" err="1">
                <a:latin typeface="Kruti Dev 010" pitchFamily="2" charset="0"/>
              </a:rPr>
              <a:t>ks</a:t>
            </a:r>
            <a:r>
              <a:rPr lang="en-GB" sz="2400" dirty="0" smtClean="0">
                <a:latin typeface="Kruti Dev 010" pitchFamily="2" charset="0"/>
              </a:rPr>
              <a:t>= ds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laca</a:t>
            </a:r>
            <a:r>
              <a:rPr lang="en-GB" sz="2400" dirty="0">
                <a:latin typeface="Kruti Dev 010" pitchFamily="2" charset="0"/>
              </a:rPr>
              <a:t>/k </a:t>
            </a:r>
            <a:r>
              <a:rPr lang="en-GB" sz="2400" dirty="0" err="1">
                <a:latin typeface="Kruti Dev 010" pitchFamily="2" charset="0"/>
              </a:rPr>
              <a:t>LFkkfir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djukA</a:t>
            </a:r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err="1">
                <a:latin typeface="Kruti Dev 010" pitchFamily="2" charset="0"/>
              </a:rPr>
              <a:t>tc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vko</a:t>
            </a:r>
            <a:r>
              <a:rPr lang="en-GB" sz="2400" dirty="0">
                <a:latin typeface="Kruti Dev 010" pitchFamily="2" charset="0"/>
              </a:rPr>
              <a:t>';</a:t>
            </a:r>
            <a:r>
              <a:rPr lang="en-GB" sz="2400" dirty="0" err="1">
                <a:latin typeface="Kruti Dev 010" pitchFamily="2" charset="0"/>
              </a:rPr>
              <a:t>drk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fd'kksj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varxZr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dkuwuh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ekeyksa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cky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fd'kksj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vko</a:t>
            </a:r>
            <a:r>
              <a:rPr lang="en-GB" sz="2400" dirty="0">
                <a:latin typeface="Kruti Dev 010" pitchFamily="2" charset="0"/>
              </a:rPr>
              <a:t>';d </a:t>
            </a:r>
            <a:r>
              <a:rPr lang="en-GB" sz="2400" dirty="0" err="1">
                <a:latin typeface="Kruti Dev 010" pitchFamily="2" charset="0"/>
              </a:rPr>
              <a:t>lg;ksx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nsukA</a:t>
            </a:r>
            <a:endParaRPr lang="en-GB" sz="24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oa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ifjoh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kdkjh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`"</a:t>
            </a:r>
            <a:r>
              <a:rPr lang="en-GB" sz="2400" dirty="0" err="1">
                <a:latin typeface="Kruti Dev 010" pitchFamily="2" charset="0"/>
              </a:rPr>
              <a:t>BHkwfe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dkuwuh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dh </a:t>
            </a:r>
            <a:r>
              <a:rPr lang="en-GB" sz="2400" dirty="0" err="1" smtClean="0">
                <a:latin typeface="Kruti Dev 010" pitchFamily="2" charset="0"/>
              </a:rPr>
              <a:t>vPNh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le&gt; </a:t>
            </a:r>
            <a:r>
              <a:rPr lang="en-GB" sz="2400" dirty="0" err="1">
                <a:latin typeface="Kruti Dev 010" pitchFamily="2" charset="0"/>
              </a:rPr>
              <a:t>gksuh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pkfg,A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cPpksa@fd'kksjksa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</a:t>
            </a:r>
            <a:r>
              <a:rPr lang="en-GB" sz="2400" dirty="0">
                <a:latin typeface="Kruti Dev 010" pitchFamily="2" charset="0"/>
              </a:rPr>
              <a:t>%'</a:t>
            </a:r>
            <a:r>
              <a:rPr lang="en-GB" sz="2400" dirty="0" err="1">
                <a:latin typeface="Kruti Dev 010" pitchFamily="2" charset="0"/>
              </a:rPr>
              <a:t>kqYd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dkuwuh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lgk;rk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pkfg,A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tc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Hkh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vko</a:t>
            </a:r>
            <a:r>
              <a:rPr lang="en-GB" sz="2400" dirty="0">
                <a:latin typeface="Kruti Dev 010" pitchFamily="2" charset="0"/>
              </a:rPr>
              <a:t>';</a:t>
            </a:r>
            <a:r>
              <a:rPr lang="en-GB" sz="2400" dirty="0" err="1">
                <a:latin typeface="Kruti Dev 010" pitchFamily="2" charset="0"/>
              </a:rPr>
              <a:t>drk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fd'kksj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rgr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dkuwuh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ekeyksa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vko</a:t>
            </a:r>
            <a:r>
              <a:rPr lang="en-GB" sz="2400" dirty="0">
                <a:latin typeface="Kruti Dev 010" pitchFamily="2" charset="0"/>
              </a:rPr>
              <a:t>';</a:t>
            </a:r>
            <a:r>
              <a:rPr lang="en-GB" sz="2400" dirty="0" smtClean="0">
                <a:latin typeface="Kruti Dev 010" pitchFamily="2" charset="0"/>
              </a:rPr>
              <a:t>d </a:t>
            </a:r>
            <a:r>
              <a:rPr lang="en-GB" sz="2400" dirty="0" err="1" smtClean="0">
                <a:latin typeface="Kruti Dev 010" pitchFamily="2" charset="0"/>
              </a:rPr>
              <a:t>lgk;rk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iznku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pkfg,A</a:t>
            </a:r>
            <a:endParaRPr lang="en-GB" sz="2200" b="1" dirty="0">
              <a:solidFill>
                <a:srgbClr val="960374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43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137499"/>
            <a:ext cx="9144000" cy="74832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>
                <a:latin typeface="Kruti Dev 010" pitchFamily="2" charset="0"/>
              </a:rPr>
              <a:t>ijke'kZnkrk</a:t>
            </a:r>
            <a:r>
              <a:rPr lang="en-GB" sz="4000" b="1" dirty="0">
                <a:latin typeface="Kruti Dev 010" pitchFamily="2" charset="0"/>
              </a:rPr>
              <a:t> dh </a:t>
            </a:r>
            <a:r>
              <a:rPr lang="en-GB" sz="4000" b="1" dirty="0" err="1" smtClean="0">
                <a:latin typeface="Kruti Dev 010" pitchFamily="2" charset="0"/>
              </a:rPr>
              <a:t>Hkwfedk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2600" y="1000125"/>
            <a:ext cx="8166100" cy="5600700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2998033" y="1290463"/>
            <a:ext cx="3792511" cy="295175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2000" b="1" dirty="0">
              <a:solidFill>
                <a:srgbClr val="960374"/>
              </a:solidFill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44" y="1195104"/>
            <a:ext cx="7515225" cy="516170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068116" y="3733094"/>
            <a:ext cx="3661655" cy="232322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700" b="1" dirty="0" err="1">
                <a:solidFill>
                  <a:srgbClr val="7030A0"/>
                </a:solidFill>
                <a:latin typeface="Kruti Dev 010" pitchFamily="2" charset="0"/>
              </a:rPr>
              <a:t>ijke'kZnkrk</a:t>
            </a:r>
            <a:endParaRPr lang="en-GB" sz="1700" b="1" dirty="0">
              <a:solidFill>
                <a:srgbClr val="7030A0"/>
              </a:solidFill>
              <a:latin typeface="Kruti Dev 010" pitchFamily="2" charset="0"/>
            </a:endParaRPr>
          </a:p>
          <a:p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izR;sd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cky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laj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{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k.k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bdkbZ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esa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,d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ijke'kZnkrk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fu;qDr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gksuk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pkfg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,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tks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dkuwu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dk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mYya?ku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djus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okys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cPpksa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rFkk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ns[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kjs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[k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vkSj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laj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{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k.k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ds t:jrean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cPpksa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lkFk&amp;lkFk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muds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ekrk&amp;firk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rFkk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ifjokjksa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dks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Hkh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ijke'kZ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nsA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ijke'kZnkrk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dks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t:jr ds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vuqlkj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cky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dY;k.k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lfefr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vkSj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fd'kksj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U;k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;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cksMZ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lkFk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Hkh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dk;Z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Kruti Dev 010" pitchFamily="2" charset="0"/>
              </a:rPr>
              <a:t>djuk</a:t>
            </a:r>
            <a:r>
              <a:rPr lang="en-GB" sz="17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1700" dirty="0" err="1" smtClean="0">
                <a:solidFill>
                  <a:schemeClr val="tx1"/>
                </a:solidFill>
                <a:latin typeface="Kruti Dev 010" pitchFamily="2" charset="0"/>
              </a:rPr>
              <a:t>gksxkA</a:t>
            </a:r>
            <a:endParaRPr lang="en-GB" sz="1700" b="1" dirty="0">
              <a:solidFill>
                <a:schemeClr val="tx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88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137499"/>
            <a:ext cx="9144000" cy="74832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 smtClean="0">
                <a:latin typeface="Kruti Dev 010" pitchFamily="2" charset="0"/>
              </a:rPr>
              <a:t>lkekftd</a:t>
            </a:r>
            <a:r>
              <a:rPr lang="en-GB" sz="4000" b="1" dirty="0" smtClean="0">
                <a:latin typeface="Kruti Dev 010" pitchFamily="2" charset="0"/>
              </a:rPr>
              <a:t> </a:t>
            </a:r>
            <a:r>
              <a:rPr lang="en-GB" sz="4000" b="1" dirty="0" err="1" smtClean="0">
                <a:latin typeface="Kruti Dev 010" pitchFamily="2" charset="0"/>
              </a:rPr>
              <a:t>dk;ZdrkZ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2600" y="1000125"/>
            <a:ext cx="5078751" cy="5685488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22300" y="1215621"/>
            <a:ext cx="4744179" cy="515519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 err="1">
                <a:latin typeface="Kruti Dev 010" pitchFamily="2" charset="0"/>
              </a:rPr>
              <a:t>izR;sd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lkekftd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dk;ZdrkZ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gksus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,] </a:t>
            </a:r>
            <a:r>
              <a:rPr lang="en-GB" sz="2400" dirty="0" err="1">
                <a:latin typeface="Kruti Dev 010" pitchFamily="2" charset="0"/>
              </a:rPr>
              <a:t>ftuesa</a:t>
            </a:r>
            <a:r>
              <a:rPr lang="en-GB" sz="2400" dirty="0">
                <a:latin typeface="Kruti Dev 010" pitchFamily="2" charset="0"/>
              </a:rPr>
              <a:t> ls ,d </a:t>
            </a:r>
            <a:r>
              <a:rPr lang="en-GB" sz="2400" dirty="0" err="1">
                <a:latin typeface="Kruti Dev 010" pitchFamily="2" charset="0"/>
              </a:rPr>
              <a:t>efgyk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vfuok;Z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gSA</a:t>
            </a:r>
            <a:r>
              <a:rPr lang="en-GB" sz="2400" dirty="0" smtClean="0">
                <a:latin typeface="Kruti Dev 010" pitchFamily="2" charset="0"/>
              </a:rPr>
              <a:t> ;</a:t>
            </a:r>
            <a:r>
              <a:rPr lang="en-GB" sz="2400" dirty="0">
                <a:latin typeface="Kruti Dev 010" pitchFamily="2" charset="0"/>
              </a:rPr>
              <a:t>s </a:t>
            </a:r>
            <a:r>
              <a:rPr lang="en-GB" sz="2400" dirty="0" err="1">
                <a:latin typeface="Kruti Dev 010" pitchFamily="2" charset="0"/>
              </a:rPr>
              <a:t>dk;ZdrkZ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}</a:t>
            </a:r>
            <a:r>
              <a:rPr lang="en-GB" sz="2400" dirty="0" err="1">
                <a:latin typeface="Kruti Dev 010" pitchFamily="2" charset="0"/>
              </a:rPr>
              <a:t>kjk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kkZfjr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vius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mi&amp;lHkkvksa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dYkLVj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{</a:t>
            </a:r>
            <a:r>
              <a:rPr lang="en-GB" sz="2400" dirty="0" err="1">
                <a:latin typeface="Kruti Dev 010" pitchFamily="2" charset="0"/>
              </a:rPr>
              <a:t>ks</a:t>
            </a:r>
            <a:r>
              <a:rPr lang="en-GB" sz="2400" dirty="0">
                <a:latin typeface="Kruti Dev 010" pitchFamily="2" charset="0"/>
              </a:rPr>
              <a:t>= </a:t>
            </a:r>
            <a:r>
              <a:rPr lang="en-GB" sz="2400" dirty="0" err="1">
                <a:latin typeface="Kruti Dev 010" pitchFamily="2" charset="0"/>
              </a:rPr>
              <a:t>Lrjh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xfrfof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k;ksa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 smtClean="0">
                <a:latin typeface="Kruti Dev 010" pitchFamily="2" charset="0"/>
              </a:rPr>
              <a:t>, </a:t>
            </a:r>
            <a:r>
              <a:rPr lang="en-GB" sz="2400" dirty="0" err="1" smtClean="0">
                <a:latin typeface="Kruti Dev 010" pitchFamily="2" charset="0"/>
              </a:rPr>
              <a:t>ftEesnkj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smtClean="0">
                <a:latin typeface="Kruti Dev 010" pitchFamily="2" charset="0"/>
              </a:rPr>
              <a:t>{</a:t>
            </a:r>
            <a:r>
              <a:rPr lang="en-GB" sz="2400" dirty="0" err="1" smtClean="0">
                <a:latin typeface="Kruti Dev 010" pitchFamily="2" charset="0"/>
              </a:rPr>
              <a:t>ks</a:t>
            </a:r>
            <a:r>
              <a:rPr lang="en-GB" sz="2400" dirty="0">
                <a:latin typeface="Kruti Dev 010" pitchFamily="2" charset="0"/>
              </a:rPr>
              <a:t>= </a:t>
            </a:r>
            <a:r>
              <a:rPr lang="en-GB" sz="2400" dirty="0" err="1">
                <a:latin typeface="Kruti Dev 010" pitchFamily="2" charset="0"/>
              </a:rPr>
              <a:t>Lrjh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xfrfof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k;ksa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fØ;kUo;u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lkekftd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dk;ZdrkZvksa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vkmVjhp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odZj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enn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djsaxsA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tc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vko</a:t>
            </a:r>
            <a:r>
              <a:rPr lang="en-GB" sz="2400" dirty="0">
                <a:latin typeface="Kruti Dev 010" pitchFamily="2" charset="0"/>
              </a:rPr>
              <a:t>';d </a:t>
            </a:r>
            <a:r>
              <a:rPr lang="en-GB" sz="2400" dirty="0" err="1">
                <a:latin typeface="Kruti Dev 010" pitchFamily="2" charset="0"/>
              </a:rPr>
              <a:t>gksxk</a:t>
            </a:r>
            <a:r>
              <a:rPr lang="en-GB" sz="2400" dirty="0">
                <a:latin typeface="Kruti Dev 010" pitchFamily="2" charset="0"/>
              </a:rPr>
              <a:t> ;s </a:t>
            </a:r>
            <a:r>
              <a:rPr lang="en-GB" sz="2400" dirty="0" err="1">
                <a:latin typeface="Kruti Dev 010" pitchFamily="2" charset="0"/>
              </a:rPr>
              <a:t>dk;ZdrkZ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fo'ks"k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fd'kksj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enn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djsaxsA</a:t>
            </a:r>
            <a:endParaRPr lang="en-GB" sz="2200" b="1" dirty="0">
              <a:solidFill>
                <a:srgbClr val="960374"/>
              </a:solidFill>
              <a:latin typeface="Kruti Dev 01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035" y="1215620"/>
            <a:ext cx="2978255" cy="522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80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137499"/>
            <a:ext cx="9144000" cy="74832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>
                <a:latin typeface="Kruti Dev 010" pitchFamily="2" charset="0"/>
              </a:rPr>
              <a:t>vkmVjhp</a:t>
            </a:r>
            <a:r>
              <a:rPr lang="en-GB" sz="4000" b="1" dirty="0" smtClean="0">
                <a:latin typeface="Kruti Dev 010" pitchFamily="2" charset="0"/>
              </a:rPr>
              <a:t> </a:t>
            </a:r>
            <a:r>
              <a:rPr lang="en-GB" sz="4000" b="1" dirty="0" err="1" smtClean="0">
                <a:latin typeface="Kruti Dev 010" pitchFamily="2" charset="0"/>
              </a:rPr>
              <a:t>dk;ZdrkZ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2600" y="1000124"/>
            <a:ext cx="8166100" cy="5729289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22300" y="1200152"/>
            <a:ext cx="7899400" cy="531495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100" dirty="0" err="1">
                <a:latin typeface="Kruti Dev 010" pitchFamily="2" charset="0"/>
              </a:rPr>
              <a:t>izR;sd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ftyk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cky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laj</a:t>
            </a:r>
            <a:r>
              <a:rPr lang="en-GB" sz="2100" dirty="0">
                <a:latin typeface="Kruti Dev 010" pitchFamily="2" charset="0"/>
              </a:rPr>
              <a:t>{</a:t>
            </a:r>
            <a:r>
              <a:rPr lang="en-GB" sz="2100" dirty="0" err="1">
                <a:latin typeface="Kruti Dev 010" pitchFamily="2" charset="0"/>
              </a:rPr>
              <a:t>k.k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bdkbZ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esa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rhu</a:t>
            </a:r>
            <a:r>
              <a:rPr lang="en-GB" sz="2100" dirty="0" smtClean="0">
                <a:latin typeface="Kruti Dev 010" pitchFamily="2" charset="0"/>
              </a:rPr>
              <a:t> </a:t>
            </a:r>
            <a:br>
              <a:rPr lang="en-GB" sz="2100" dirty="0" smtClean="0">
                <a:latin typeface="Kruti Dev 010" pitchFamily="2" charset="0"/>
              </a:rPr>
            </a:br>
            <a:r>
              <a:rPr lang="en-GB" sz="2100" dirty="0" err="1" smtClean="0">
                <a:latin typeface="Kruti Dev 010" pitchFamily="2" charset="0"/>
              </a:rPr>
              <a:t>vkmVjhp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dk;ZdrkZ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gksaxs</a:t>
            </a:r>
            <a:r>
              <a:rPr lang="en-GB" sz="2100" dirty="0">
                <a:latin typeface="Kruti Dev 010" pitchFamily="2" charset="0"/>
              </a:rPr>
              <a:t>] </a:t>
            </a:r>
            <a:r>
              <a:rPr lang="en-GB" sz="2100" dirty="0" err="1" smtClean="0">
                <a:latin typeface="Kruti Dev 010" pitchFamily="2" charset="0"/>
              </a:rPr>
              <a:t>tks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laj</a:t>
            </a:r>
            <a:r>
              <a:rPr lang="en-GB" sz="2100" dirty="0" smtClean="0">
                <a:latin typeface="Kruti Dev 010" pitchFamily="2" charset="0"/>
              </a:rPr>
              <a:t>{</a:t>
            </a:r>
            <a:r>
              <a:rPr lang="en-GB" sz="2100" dirty="0" err="1" smtClean="0">
                <a:latin typeface="Kruti Dev 010" pitchFamily="2" charset="0"/>
              </a:rPr>
              <a:t>k.k</a:t>
            </a:r>
            <a:r>
              <a:rPr lang="en-GB" sz="2100" dirty="0" smtClean="0">
                <a:latin typeface="Kruti Dev 010" pitchFamily="2" charset="0"/>
              </a:rPr>
              <a:t> </a:t>
            </a:r>
            <a:br>
              <a:rPr lang="en-GB" sz="2100" dirty="0" smtClean="0">
                <a:latin typeface="Kruti Dev 010" pitchFamily="2" charset="0"/>
              </a:rPr>
            </a:br>
            <a:r>
              <a:rPr lang="en-GB" sz="2100" dirty="0" err="1" smtClean="0">
                <a:latin typeface="Kruti Dev 010" pitchFamily="2" charset="0"/>
              </a:rPr>
              <a:t>vf</a:t>
            </a:r>
            <a:r>
              <a:rPr lang="en-GB" sz="2100" dirty="0" smtClean="0">
                <a:latin typeface="Kruti Dev 010" pitchFamily="2" charset="0"/>
              </a:rPr>
              <a:t>/</a:t>
            </a:r>
            <a:r>
              <a:rPr lang="en-GB" sz="2100" dirty="0" err="1" smtClean="0">
                <a:latin typeface="Kruti Dev 010" pitchFamily="2" charset="0"/>
              </a:rPr>
              <a:t>kdkjh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vkSj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dkuwu</a:t>
            </a:r>
            <a:r>
              <a:rPr lang="en-GB" sz="2100" dirty="0">
                <a:latin typeface="Kruti Dev 010" pitchFamily="2" charset="0"/>
              </a:rPr>
              <a:t> ,</a:t>
            </a:r>
            <a:r>
              <a:rPr lang="en-GB" sz="2100" dirty="0" err="1" smtClean="0">
                <a:latin typeface="Kruti Dev 010" pitchFamily="2" charset="0"/>
              </a:rPr>
              <a:t>oa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ifjoh</a:t>
            </a:r>
            <a:r>
              <a:rPr lang="en-GB" sz="2100" dirty="0" smtClean="0">
                <a:latin typeface="Kruti Dev 010" pitchFamily="2" charset="0"/>
              </a:rPr>
              <a:t>{</a:t>
            </a:r>
            <a:r>
              <a:rPr lang="en-GB" sz="2100" dirty="0" err="1" smtClean="0">
                <a:latin typeface="Kruti Dev 010" pitchFamily="2" charset="0"/>
              </a:rPr>
              <a:t>kk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vf</a:t>
            </a:r>
            <a:r>
              <a:rPr lang="en-GB" sz="2100" dirty="0">
                <a:latin typeface="Kruti Dev 010" pitchFamily="2" charset="0"/>
              </a:rPr>
              <a:t>/</a:t>
            </a:r>
            <a:r>
              <a:rPr lang="en-GB" sz="2100" dirty="0" err="1">
                <a:latin typeface="Kruti Dev 010" pitchFamily="2" charset="0"/>
              </a:rPr>
              <a:t>kdkjh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smtClean="0">
                <a:latin typeface="Kruti Dev 010" pitchFamily="2" charset="0"/>
              </a:rPr>
              <a:t/>
            </a:r>
            <a:br>
              <a:rPr lang="en-GB" sz="2100" dirty="0" smtClean="0">
                <a:latin typeface="Kruti Dev 010" pitchFamily="2" charset="0"/>
              </a:rPr>
            </a:br>
            <a:r>
              <a:rPr lang="en-GB" sz="2100" dirty="0" err="1" smtClean="0">
                <a:latin typeface="Kruti Dev 010" pitchFamily="2" charset="0"/>
              </a:rPr>
              <a:t>dks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fjiksVZ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djsaxsA</a:t>
            </a:r>
            <a:endParaRPr lang="en-GB" sz="2100" dirty="0">
              <a:latin typeface="Kruti Dev 010" pitchFamily="2" charset="0"/>
            </a:endParaRPr>
          </a:p>
          <a:p>
            <a:r>
              <a:rPr lang="en-GB" sz="2100" dirty="0" err="1" smtClean="0">
                <a:latin typeface="Kruti Dev 010" pitchFamily="2" charset="0"/>
              </a:rPr>
              <a:t>izR;sd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vkmVjhp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dk;ZdrkZ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vius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vf</a:t>
            </a:r>
            <a:r>
              <a:rPr lang="en-GB" sz="2100" dirty="0" smtClean="0">
                <a:latin typeface="Kruti Dev 010" pitchFamily="2" charset="0"/>
              </a:rPr>
              <a:t>/</a:t>
            </a:r>
            <a:r>
              <a:rPr lang="en-GB" sz="2100" dirty="0" err="1" smtClean="0">
                <a:latin typeface="Kruti Dev 010" pitchFamily="2" charset="0"/>
              </a:rPr>
              <a:t>kdkjh</a:t>
            </a:r>
            <a:r>
              <a:rPr lang="en-GB" sz="2100" dirty="0" smtClean="0">
                <a:latin typeface="Kruti Dev 010" pitchFamily="2" charset="0"/>
              </a:rPr>
              <a:t> </a:t>
            </a:r>
            <a:br>
              <a:rPr lang="en-GB" sz="2100" dirty="0" smtClean="0">
                <a:latin typeface="Kruti Dev 010" pitchFamily="2" charset="0"/>
              </a:rPr>
            </a:br>
            <a:r>
              <a:rPr lang="en-GB" sz="2100" dirty="0" err="1" smtClean="0">
                <a:latin typeface="Kruti Dev 010" pitchFamily="2" charset="0"/>
              </a:rPr>
              <a:t>dks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mudh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Hkwfedk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vkSj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ftEesnkjh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>
                <a:latin typeface="Kruti Dev 010" pitchFamily="2" charset="0"/>
              </a:rPr>
              <a:t>ds </a:t>
            </a:r>
            <a:r>
              <a:rPr lang="en-GB" sz="2100" dirty="0" err="1" smtClean="0">
                <a:latin typeface="Kruti Dev 010" pitchFamily="2" charset="0"/>
              </a:rPr>
              <a:t>fuoZgu</a:t>
            </a:r>
            <a:r>
              <a:rPr lang="en-GB" sz="2100" dirty="0" smtClean="0">
                <a:latin typeface="Kruti Dev 010" pitchFamily="2" charset="0"/>
              </a:rPr>
              <a:t/>
            </a:r>
            <a:br>
              <a:rPr lang="en-GB" sz="2100" dirty="0" smtClean="0">
                <a:latin typeface="Kruti Dev 010" pitchFamily="2" charset="0"/>
              </a:rPr>
            </a:br>
            <a:r>
              <a:rPr lang="en-GB" sz="2100" dirty="0" err="1" smtClean="0">
                <a:latin typeface="Kruti Dev 010" pitchFamily="2" charset="0"/>
              </a:rPr>
              <a:t>esa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lg;ksx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nsxkA</a:t>
            </a:r>
            <a:endParaRPr lang="en-GB" sz="2100" dirty="0">
              <a:latin typeface="Kruti Dev 010" pitchFamily="2" charset="0"/>
            </a:endParaRPr>
          </a:p>
          <a:p>
            <a:r>
              <a:rPr lang="en-GB" sz="2100" dirty="0" smtClean="0">
                <a:latin typeface="Kruti Dev 010" pitchFamily="2" charset="0"/>
              </a:rPr>
              <a:t>;s </a:t>
            </a:r>
            <a:r>
              <a:rPr lang="en-GB" sz="2100" dirty="0" err="1">
                <a:latin typeface="Kruti Dev 010" pitchFamily="2" charset="0"/>
              </a:rPr>
              <a:t>vkmVjhp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dk;ZdrkZ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leqnk</a:t>
            </a:r>
            <a:r>
              <a:rPr lang="en-GB" sz="2100" dirty="0">
                <a:latin typeface="Kruti Dev 010" pitchFamily="2" charset="0"/>
              </a:rPr>
              <a:t>; </a:t>
            </a:r>
            <a:r>
              <a:rPr lang="en-GB" sz="2100" dirty="0" err="1" smtClean="0">
                <a:latin typeface="Kruti Dev 010" pitchFamily="2" charset="0"/>
              </a:rPr>
              <a:t>vkSj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ftyk</a:t>
            </a:r>
            <a:r>
              <a:rPr lang="en-GB" sz="2100" dirty="0" smtClean="0">
                <a:latin typeface="Kruti Dev 010" pitchFamily="2" charset="0"/>
              </a:rPr>
              <a:t> </a:t>
            </a:r>
            <a:br>
              <a:rPr lang="en-GB" sz="2100" dirty="0" smtClean="0">
                <a:latin typeface="Kruti Dev 010" pitchFamily="2" charset="0"/>
              </a:rPr>
            </a:br>
            <a:r>
              <a:rPr lang="en-GB" sz="2100" dirty="0" err="1" smtClean="0">
                <a:latin typeface="Kruti Dev 010" pitchFamily="2" charset="0"/>
              </a:rPr>
              <a:t>cky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laj</a:t>
            </a:r>
            <a:r>
              <a:rPr lang="en-GB" sz="2100" dirty="0">
                <a:latin typeface="Kruti Dev 010" pitchFamily="2" charset="0"/>
              </a:rPr>
              <a:t>{</a:t>
            </a:r>
            <a:r>
              <a:rPr lang="en-GB" sz="2100" dirty="0" err="1">
                <a:latin typeface="Kruti Dev 010" pitchFamily="2" charset="0"/>
              </a:rPr>
              <a:t>k.k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bdkbZ</a:t>
            </a:r>
            <a:r>
              <a:rPr lang="en-GB" sz="2100" dirty="0">
                <a:latin typeface="Kruti Dev 010" pitchFamily="2" charset="0"/>
              </a:rPr>
              <a:t> ds </a:t>
            </a:r>
            <a:r>
              <a:rPr lang="en-GB" sz="2100" dirty="0" err="1" smtClean="0">
                <a:latin typeface="Kruti Dev 010" pitchFamily="2" charset="0"/>
              </a:rPr>
              <a:t>chp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s-ES" sz="2100" dirty="0" smtClean="0">
                <a:latin typeface="Kruti Dev 010" pitchFamily="2" charset="0"/>
              </a:rPr>
              <a:t>esa </a:t>
            </a:r>
            <a:r>
              <a:rPr lang="es-ES" sz="2100" dirty="0">
                <a:latin typeface="Kruti Dev 010" pitchFamily="2" charset="0"/>
              </a:rPr>
              <a:t>,d </a:t>
            </a:r>
            <a:r>
              <a:rPr lang="es-ES" sz="2100" dirty="0" err="1">
                <a:latin typeface="Kruti Dev 010" pitchFamily="2" charset="0"/>
              </a:rPr>
              <a:t>laidZ</a:t>
            </a:r>
            <a:r>
              <a:rPr lang="es-ES" sz="2100" dirty="0">
                <a:latin typeface="Kruti Dev 010" pitchFamily="2" charset="0"/>
              </a:rPr>
              <a:t> </a:t>
            </a:r>
            <a:r>
              <a:rPr lang="es-ES" sz="2100" dirty="0" err="1">
                <a:latin typeface="Kruti Dev 010" pitchFamily="2" charset="0"/>
              </a:rPr>
              <a:t>lw</a:t>
            </a:r>
            <a:r>
              <a:rPr lang="es-ES" sz="2100" dirty="0">
                <a:latin typeface="Kruti Dev 010" pitchFamily="2" charset="0"/>
              </a:rPr>
              <a:t>= </a:t>
            </a:r>
            <a:r>
              <a:rPr lang="es-ES" sz="2100" dirty="0" err="1">
                <a:latin typeface="Kruti Dev 010" pitchFamily="2" charset="0"/>
              </a:rPr>
              <a:t>ds</a:t>
            </a:r>
            <a:r>
              <a:rPr lang="es-ES" sz="2100" dirty="0">
                <a:latin typeface="Kruti Dev 010" pitchFamily="2" charset="0"/>
              </a:rPr>
              <a:t> :i esa </a:t>
            </a:r>
            <a:r>
              <a:rPr lang="es-ES" sz="2100" dirty="0" err="1" smtClean="0">
                <a:latin typeface="Kruti Dev 010" pitchFamily="2" charset="0"/>
              </a:rPr>
              <a:t>dk;Z</a:t>
            </a:r>
            <a:r>
              <a:rPr lang="es-ES" sz="2100" dirty="0" smtClean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djsaxs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rFkk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tksf</a:t>
            </a:r>
            <a:r>
              <a:rPr lang="en-GB" sz="2100" dirty="0">
                <a:latin typeface="Kruti Dev 010" pitchFamily="2" charset="0"/>
              </a:rPr>
              <a:t>[</a:t>
            </a:r>
            <a:r>
              <a:rPr lang="en-GB" sz="2100" dirty="0" err="1">
                <a:latin typeface="Kruti Dev 010" pitchFamily="2" charset="0"/>
              </a:rPr>
              <a:t>ke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okys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cPpksa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smtClean="0">
                <a:latin typeface="Kruti Dev 010" pitchFamily="2" charset="0"/>
              </a:rPr>
              <a:t>o </a:t>
            </a:r>
            <a:r>
              <a:rPr lang="en-GB" sz="2100" dirty="0" err="1" smtClean="0">
                <a:latin typeface="Kruti Dev 010" pitchFamily="2" charset="0"/>
              </a:rPr>
              <a:t>ifjokjksa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>
                <a:latin typeface="Kruti Dev 010" pitchFamily="2" charset="0"/>
              </a:rPr>
              <a:t>dh </a:t>
            </a:r>
            <a:r>
              <a:rPr lang="en-GB" sz="2100" dirty="0" err="1">
                <a:latin typeface="Kruti Dev 010" pitchFamily="2" charset="0"/>
              </a:rPr>
              <a:t>igpku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djuk</a:t>
            </a:r>
            <a:r>
              <a:rPr lang="en-GB" sz="2100" dirty="0">
                <a:latin typeface="Kruti Dev 010" pitchFamily="2" charset="0"/>
              </a:rPr>
              <a:t> ,</a:t>
            </a:r>
            <a:r>
              <a:rPr lang="en-GB" sz="2100" dirty="0" err="1">
                <a:latin typeface="Kruti Dev 010" pitchFamily="2" charset="0"/>
              </a:rPr>
              <a:t>oa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mUgsa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vko</a:t>
            </a:r>
            <a:r>
              <a:rPr lang="en-GB" sz="2100" dirty="0">
                <a:latin typeface="Kruti Dev 010" pitchFamily="2" charset="0"/>
              </a:rPr>
              <a:t>';d </a:t>
            </a:r>
            <a:r>
              <a:rPr lang="en-GB" sz="2100" dirty="0" err="1">
                <a:latin typeface="Kruti Dev 010" pitchFamily="2" charset="0"/>
              </a:rPr>
              <a:t>lgk;d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lsok,a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iznku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djuk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budh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ftEesnkjh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gksxhA</a:t>
            </a:r>
            <a:endParaRPr lang="en-GB" sz="2100" dirty="0">
              <a:latin typeface="Kruti Dev 010" pitchFamily="2" charset="0"/>
            </a:endParaRPr>
          </a:p>
          <a:p>
            <a:r>
              <a:rPr lang="en-GB" sz="2100" dirty="0" err="1" smtClean="0">
                <a:latin typeface="Kruti Dev 010" pitchFamily="2" charset="0"/>
              </a:rPr>
              <a:t>leqnk</a:t>
            </a:r>
            <a:r>
              <a:rPr lang="en-GB" sz="2100" dirty="0">
                <a:latin typeface="Kruti Dev 010" pitchFamily="2" charset="0"/>
              </a:rPr>
              <a:t>;@</a:t>
            </a:r>
            <a:r>
              <a:rPr lang="en-GB" sz="2100" dirty="0" err="1">
                <a:latin typeface="Kruti Dev 010" pitchFamily="2" charset="0"/>
              </a:rPr>
              <a:t>CykWd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Lrj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ij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vkaxuokM+h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dk;ZdrkZvksa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vkSj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iapk;r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rFkk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LFkkuh</a:t>
            </a:r>
            <a:r>
              <a:rPr lang="en-GB" sz="2100" dirty="0">
                <a:latin typeface="Kruti Dev 010" pitchFamily="2" charset="0"/>
              </a:rPr>
              <a:t>; </a:t>
            </a:r>
            <a:r>
              <a:rPr lang="en-GB" sz="2100" dirty="0" err="1">
                <a:latin typeface="Kruti Dev 010" pitchFamily="2" charset="0"/>
              </a:rPr>
              <a:t>fudk;ksa</a:t>
            </a:r>
            <a:r>
              <a:rPr lang="en-GB" sz="2100" dirty="0">
                <a:latin typeface="Kruti Dev 010" pitchFamily="2" charset="0"/>
              </a:rPr>
              <a:t> ds </a:t>
            </a:r>
            <a:r>
              <a:rPr lang="en-GB" sz="2100" dirty="0" err="1">
                <a:latin typeface="Kruti Dev 010" pitchFamily="2" charset="0"/>
              </a:rPr>
              <a:t>lnL;ksa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smtClean="0">
                <a:latin typeface="Kruti Dev 010" pitchFamily="2" charset="0"/>
              </a:rPr>
              <a:t>ds </a:t>
            </a:r>
            <a:r>
              <a:rPr lang="en-GB" sz="2100" dirty="0" err="1" smtClean="0">
                <a:latin typeface="Kruti Dev 010" pitchFamily="2" charset="0"/>
              </a:rPr>
              <a:t>lkFk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vPNk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rkyesy</a:t>
            </a:r>
            <a:r>
              <a:rPr lang="en-GB" sz="2100" dirty="0">
                <a:latin typeface="Kruti Dev 010" pitchFamily="2" charset="0"/>
              </a:rPr>
              <a:t> ,</a:t>
            </a:r>
            <a:r>
              <a:rPr lang="en-GB" sz="2100" dirty="0" err="1">
                <a:latin typeface="Kruti Dev 010" pitchFamily="2" charset="0"/>
              </a:rPr>
              <a:t>oa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laidZ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fodflr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djuk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Hkh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budh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ftEesnkjh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gSA</a:t>
            </a:r>
            <a:endParaRPr lang="en-GB" sz="2100" dirty="0">
              <a:latin typeface="Kruti Dev 010" pitchFamily="2" charset="0"/>
            </a:endParaRPr>
          </a:p>
          <a:p>
            <a:r>
              <a:rPr lang="en-GB" sz="2100" dirty="0" err="1" smtClean="0">
                <a:latin typeface="Kruti Dev 010" pitchFamily="2" charset="0"/>
              </a:rPr>
              <a:t>CYkkWd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rFkk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leqnk</a:t>
            </a:r>
            <a:r>
              <a:rPr lang="en-GB" sz="2100" dirty="0">
                <a:latin typeface="Kruti Dev 010" pitchFamily="2" charset="0"/>
              </a:rPr>
              <a:t>; </a:t>
            </a:r>
            <a:r>
              <a:rPr lang="en-GB" sz="2100" dirty="0" err="1">
                <a:latin typeface="Kruti Dev 010" pitchFamily="2" charset="0"/>
              </a:rPr>
              <a:t>Lrj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ij</a:t>
            </a:r>
            <a:r>
              <a:rPr lang="en-GB" sz="2100" dirty="0">
                <a:latin typeface="Kruti Dev 010" pitchFamily="2" charset="0"/>
              </a:rPr>
              <a:t>] </a:t>
            </a:r>
            <a:r>
              <a:rPr lang="en-GB" sz="2100" dirty="0" err="1">
                <a:latin typeface="Kruti Dev 010" pitchFamily="2" charset="0"/>
              </a:rPr>
              <a:t>LFkkuh</a:t>
            </a:r>
            <a:r>
              <a:rPr lang="en-GB" sz="2100" dirty="0">
                <a:latin typeface="Kruti Dev 010" pitchFamily="2" charset="0"/>
              </a:rPr>
              <a:t>; ;</a:t>
            </a:r>
            <a:r>
              <a:rPr lang="en-GB" sz="2100" dirty="0" err="1">
                <a:latin typeface="Kruti Dev 010" pitchFamily="2" charset="0"/>
              </a:rPr>
              <a:t>qodksa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dks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LosPNk</a:t>
            </a:r>
            <a:r>
              <a:rPr lang="en-GB" sz="2100" dirty="0">
                <a:latin typeface="Kruti Dev 010" pitchFamily="2" charset="0"/>
              </a:rPr>
              <a:t> ls </a:t>
            </a:r>
            <a:r>
              <a:rPr lang="en-GB" sz="2100" dirty="0" err="1">
                <a:latin typeface="Kruti Dev 010" pitchFamily="2" charset="0"/>
              </a:rPr>
              <a:t>lg;ksx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djus</a:t>
            </a:r>
            <a:r>
              <a:rPr lang="en-GB" sz="2100" dirty="0">
                <a:latin typeface="Kruti Dev 010" pitchFamily="2" charset="0"/>
              </a:rPr>
              <a:t> ds </a:t>
            </a:r>
            <a:r>
              <a:rPr lang="en-GB" sz="2100" dirty="0" err="1">
                <a:latin typeface="Kruti Dev 010" pitchFamily="2" charset="0"/>
              </a:rPr>
              <a:t>fy</a:t>
            </a:r>
            <a:r>
              <a:rPr lang="en-GB" sz="2100" dirty="0">
                <a:latin typeface="Kruti Dev 010" pitchFamily="2" charset="0"/>
              </a:rPr>
              <a:t>, </a:t>
            </a:r>
            <a:r>
              <a:rPr lang="en-GB" sz="2100" dirty="0" err="1">
                <a:latin typeface="Kruti Dev 010" pitchFamily="2" charset="0"/>
              </a:rPr>
              <a:t>izsfjr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djuk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 smtClean="0">
                <a:latin typeface="Kruti Dev 010" pitchFamily="2" charset="0"/>
              </a:rPr>
              <a:t>rFkk</a:t>
            </a:r>
            <a:r>
              <a:rPr lang="en-GB" sz="2100" dirty="0" smtClean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mUgsa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cky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laj</a:t>
            </a:r>
            <a:r>
              <a:rPr lang="en-GB" sz="2100" dirty="0">
                <a:latin typeface="Kruti Dev 010" pitchFamily="2" charset="0"/>
              </a:rPr>
              <a:t>{</a:t>
            </a:r>
            <a:r>
              <a:rPr lang="en-GB" sz="2100" dirty="0" err="1">
                <a:latin typeface="Kruti Dev 010" pitchFamily="2" charset="0"/>
              </a:rPr>
              <a:t>k.k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dk;ZØeksa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esa</a:t>
            </a:r>
            <a:r>
              <a:rPr lang="en-GB" sz="2100" dirty="0">
                <a:latin typeface="Kruti Dev 010" pitchFamily="2" charset="0"/>
              </a:rPr>
              <a:t> '</a:t>
            </a:r>
            <a:r>
              <a:rPr lang="en-GB" sz="2100" dirty="0" err="1">
                <a:latin typeface="Kruti Dev 010" pitchFamily="2" charset="0"/>
              </a:rPr>
              <a:t>kkfey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djuk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Hkh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budh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ftEesnkjh</a:t>
            </a:r>
            <a:r>
              <a:rPr lang="en-GB" sz="2100" dirty="0">
                <a:latin typeface="Kruti Dev 010" pitchFamily="2" charset="0"/>
              </a:rPr>
              <a:t> </a:t>
            </a:r>
            <a:r>
              <a:rPr lang="en-GB" sz="2100" dirty="0" err="1">
                <a:latin typeface="Kruti Dev 010" pitchFamily="2" charset="0"/>
              </a:rPr>
              <a:t>gSA</a:t>
            </a:r>
            <a:endParaRPr lang="en-GB" sz="2100" b="1" dirty="0">
              <a:solidFill>
                <a:srgbClr val="960374"/>
              </a:solidFill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525" y="1200152"/>
            <a:ext cx="3432175" cy="2536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18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2"/>
          <a:stretch/>
        </p:blipFill>
        <p:spPr>
          <a:xfrm>
            <a:off x="1788067" y="1787675"/>
            <a:ext cx="5351287" cy="47909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870941" y="2302541"/>
            <a:ext cx="126757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200" dirty="0" err="1">
                <a:latin typeface="Kruti Dev 010" pitchFamily="2" charset="0"/>
              </a:rPr>
              <a:t>f'k</a:t>
            </a:r>
            <a:r>
              <a:rPr lang="en-US" sz="1200" dirty="0">
                <a:latin typeface="Kruti Dev 010" pitchFamily="2" charset="0"/>
              </a:rPr>
              <a:t>{</a:t>
            </a:r>
            <a:r>
              <a:rPr lang="en-US" sz="1200" dirty="0" err="1">
                <a:latin typeface="Kruti Dev 010" pitchFamily="2" charset="0"/>
              </a:rPr>
              <a:t>kk</a:t>
            </a:r>
            <a:r>
              <a:rPr lang="en-US" sz="1200" dirty="0">
                <a:latin typeface="Kruti Dev 010" pitchFamily="2" charset="0"/>
              </a:rPr>
              <a:t> </a:t>
            </a:r>
            <a:r>
              <a:rPr lang="en-US" sz="1200" dirty="0" err="1">
                <a:latin typeface="Kruti Dev 010" pitchFamily="2" charset="0"/>
              </a:rPr>
              <a:t>vf</a:t>
            </a:r>
            <a:r>
              <a:rPr lang="en-US" sz="1200" dirty="0">
                <a:latin typeface="Kruti Dev 010" pitchFamily="2" charset="0"/>
              </a:rPr>
              <a:t>/</a:t>
            </a:r>
            <a:r>
              <a:rPr lang="en-US" sz="1200" dirty="0" err="1">
                <a:latin typeface="Kruti Dev 010" pitchFamily="2" charset="0"/>
              </a:rPr>
              <a:t>kdkjh</a:t>
            </a:r>
            <a:endParaRPr lang="en-IN" sz="1200" dirty="0">
              <a:latin typeface="Kruti Dev 010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718039" y="2741949"/>
            <a:ext cx="16581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dirty="0" err="1">
                <a:latin typeface="Kruti Dev 010" pitchFamily="2" charset="0"/>
              </a:rPr>
              <a:t>cky</a:t>
            </a:r>
            <a:r>
              <a:rPr lang="en-US" sz="1200" dirty="0">
                <a:latin typeface="Kruti Dev 010" pitchFamily="2" charset="0"/>
              </a:rPr>
              <a:t> </a:t>
            </a:r>
            <a:r>
              <a:rPr lang="en-US" sz="1200" dirty="0" err="1">
                <a:latin typeface="Kruti Dev 010" pitchFamily="2" charset="0"/>
              </a:rPr>
              <a:t>fodkl</a:t>
            </a:r>
            <a:r>
              <a:rPr lang="en-US" sz="1200" dirty="0">
                <a:latin typeface="Kruti Dev 010" pitchFamily="2" charset="0"/>
              </a:rPr>
              <a:t> </a:t>
            </a:r>
            <a:r>
              <a:rPr lang="en-US" sz="1200" dirty="0" err="1">
                <a:latin typeface="Kruti Dev 010" pitchFamily="2" charset="0"/>
              </a:rPr>
              <a:t>ifj;kstuk</a:t>
            </a:r>
            <a:r>
              <a:rPr lang="en-US" sz="1200" dirty="0">
                <a:latin typeface="Kruti Dev 010" pitchFamily="2" charset="0"/>
              </a:rPr>
              <a:t> </a:t>
            </a:r>
            <a:r>
              <a:rPr lang="en-US" sz="1200" dirty="0" err="1">
                <a:latin typeface="Kruti Dev 010" pitchFamily="2" charset="0"/>
              </a:rPr>
              <a:t>vf</a:t>
            </a:r>
            <a:r>
              <a:rPr lang="en-US" sz="1200" dirty="0">
                <a:latin typeface="Kruti Dev 010" pitchFamily="2" charset="0"/>
              </a:rPr>
              <a:t>/</a:t>
            </a:r>
            <a:r>
              <a:rPr lang="en-US" sz="1200" dirty="0" err="1">
                <a:latin typeface="Kruti Dev 010" pitchFamily="2" charset="0"/>
              </a:rPr>
              <a:t>kdkjh</a:t>
            </a:r>
            <a:r>
              <a:rPr lang="en-US" sz="1200" dirty="0">
                <a:latin typeface="Kruti Dev 010" pitchFamily="2" charset="0"/>
              </a:rPr>
              <a:t> ¼</a:t>
            </a:r>
            <a:r>
              <a:rPr lang="en-US" sz="1200" dirty="0" smtClean="0">
                <a:latin typeface="Kruti Dev 010" pitchFamily="2" charset="0"/>
              </a:rPr>
              <a:t>lh-Mh-ih-vks-½</a:t>
            </a:r>
            <a:endParaRPr lang="en-IN" sz="1200" dirty="0">
              <a:latin typeface="Kruti Dev 010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81920" y="3966976"/>
            <a:ext cx="12126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dirty="0" err="1">
                <a:latin typeface="Kruti Dev 010" pitchFamily="2" charset="0"/>
              </a:rPr>
              <a:t>eq</a:t>
            </a:r>
            <a:r>
              <a:rPr lang="en-US" sz="1200" dirty="0">
                <a:latin typeface="Kruti Dev 010" pitchFamily="2" charset="0"/>
              </a:rPr>
              <a:t>[; </a:t>
            </a:r>
            <a:r>
              <a:rPr lang="en-US" sz="1200" dirty="0" err="1">
                <a:latin typeface="Kruti Dev 010" pitchFamily="2" charset="0"/>
              </a:rPr>
              <a:t>fpfdRlk</a:t>
            </a:r>
            <a:r>
              <a:rPr lang="en-US" sz="1200" dirty="0">
                <a:latin typeface="Kruti Dev 010" pitchFamily="2" charset="0"/>
              </a:rPr>
              <a:t> </a:t>
            </a:r>
            <a:r>
              <a:rPr lang="en-US" sz="1200" dirty="0" err="1">
                <a:latin typeface="Kruti Dev 010" pitchFamily="2" charset="0"/>
              </a:rPr>
              <a:t>vf</a:t>
            </a:r>
            <a:r>
              <a:rPr lang="en-US" sz="1200" dirty="0">
                <a:latin typeface="Kruti Dev 010" pitchFamily="2" charset="0"/>
              </a:rPr>
              <a:t>/</a:t>
            </a:r>
            <a:r>
              <a:rPr lang="en-US" sz="1200" dirty="0" err="1">
                <a:latin typeface="Kruti Dev 010" pitchFamily="2" charset="0"/>
              </a:rPr>
              <a:t>kdkjh</a:t>
            </a:r>
            <a:r>
              <a:rPr lang="en-US" sz="1200" dirty="0">
                <a:latin typeface="Kruti Dev 010" pitchFamily="2" charset="0"/>
              </a:rPr>
              <a:t> ¼</a:t>
            </a:r>
            <a:r>
              <a:rPr lang="en-US" sz="1200" dirty="0" smtClean="0">
                <a:latin typeface="Kruti Dev 010" pitchFamily="2" charset="0"/>
              </a:rPr>
              <a:t>lh-,e-vks-½</a:t>
            </a:r>
            <a:endParaRPr lang="en-IN" sz="1200" dirty="0">
              <a:latin typeface="Kruti Dev 010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149679" y="5557185"/>
            <a:ext cx="16295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dirty="0" err="1">
                <a:latin typeface="Kruti Dev 010" pitchFamily="2" charset="0"/>
              </a:rPr>
              <a:t>uxj</a:t>
            </a:r>
            <a:r>
              <a:rPr lang="en-US" sz="1200" dirty="0">
                <a:latin typeface="Kruti Dev 010" pitchFamily="2" charset="0"/>
              </a:rPr>
              <a:t> </a:t>
            </a:r>
            <a:r>
              <a:rPr lang="en-US" sz="1200" dirty="0" err="1">
                <a:latin typeface="Kruti Dev 010" pitchFamily="2" charset="0"/>
              </a:rPr>
              <a:t>fuxe</a:t>
            </a:r>
            <a:r>
              <a:rPr lang="en-US" sz="1200" dirty="0">
                <a:latin typeface="Kruti Dev 010" pitchFamily="2" charset="0"/>
              </a:rPr>
              <a:t> ds </a:t>
            </a:r>
            <a:r>
              <a:rPr lang="en-US" sz="1200" dirty="0" err="1">
                <a:latin typeface="Kruti Dev 010" pitchFamily="2" charset="0"/>
              </a:rPr>
              <a:t>vf</a:t>
            </a:r>
            <a:r>
              <a:rPr lang="en-US" sz="1200" dirty="0">
                <a:latin typeface="Kruti Dev 010" pitchFamily="2" charset="0"/>
              </a:rPr>
              <a:t>/</a:t>
            </a:r>
            <a:r>
              <a:rPr lang="en-US" sz="1200" dirty="0" err="1">
                <a:latin typeface="Kruti Dev 010" pitchFamily="2" charset="0"/>
              </a:rPr>
              <a:t>kdkjh</a:t>
            </a:r>
            <a:endParaRPr lang="en-IN" sz="1200" dirty="0">
              <a:latin typeface="Kruti Dev 010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75066" y="6155035"/>
            <a:ext cx="17914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dirty="0" err="1">
                <a:latin typeface="Kruti Dev 010" pitchFamily="2" charset="0"/>
              </a:rPr>
              <a:t>ftyk</a:t>
            </a:r>
            <a:r>
              <a:rPr lang="en-US" sz="1200" dirty="0">
                <a:latin typeface="Kruti Dev 010" pitchFamily="2" charset="0"/>
              </a:rPr>
              <a:t> </a:t>
            </a:r>
            <a:r>
              <a:rPr lang="en-US" sz="1200" dirty="0" err="1">
                <a:latin typeface="Kruti Dev 010" pitchFamily="2" charset="0"/>
              </a:rPr>
              <a:t>ifj"kn</a:t>
            </a:r>
            <a:r>
              <a:rPr lang="en-US" sz="1200" dirty="0">
                <a:latin typeface="Kruti Dev 010" pitchFamily="2" charset="0"/>
              </a:rPr>
              <a:t> </a:t>
            </a:r>
            <a:r>
              <a:rPr lang="en-US" sz="1200" dirty="0" err="1">
                <a:latin typeface="Kruti Dev 010" pitchFamily="2" charset="0"/>
              </a:rPr>
              <a:t>vkSj</a:t>
            </a:r>
            <a:r>
              <a:rPr lang="en-US" sz="1200" dirty="0">
                <a:latin typeface="Kruti Dev 010" pitchFamily="2" charset="0"/>
              </a:rPr>
              <a:t> </a:t>
            </a:r>
            <a:r>
              <a:rPr lang="en-US" sz="1200" dirty="0" err="1">
                <a:latin typeface="Kruti Dev 010" pitchFamily="2" charset="0"/>
              </a:rPr>
              <a:t>vU</a:t>
            </a:r>
            <a:r>
              <a:rPr lang="en-US" sz="1200" dirty="0">
                <a:latin typeface="Kruti Dev 010" pitchFamily="2" charset="0"/>
              </a:rPr>
              <a:t>; </a:t>
            </a:r>
            <a:r>
              <a:rPr lang="en-US" sz="1200" dirty="0" err="1">
                <a:latin typeface="Kruti Dev 010" pitchFamily="2" charset="0"/>
              </a:rPr>
              <a:t>LFkkuh</a:t>
            </a:r>
            <a:r>
              <a:rPr lang="en-US" sz="1200" dirty="0">
                <a:latin typeface="Kruti Dev 010" pitchFamily="2" charset="0"/>
              </a:rPr>
              <a:t>; </a:t>
            </a:r>
            <a:r>
              <a:rPr lang="en-US" sz="1200" dirty="0" err="1">
                <a:latin typeface="Kruti Dev 010" pitchFamily="2" charset="0"/>
              </a:rPr>
              <a:t>fudk;ksa</a:t>
            </a:r>
            <a:r>
              <a:rPr lang="en-US" sz="1200" dirty="0">
                <a:latin typeface="Kruti Dev 010" pitchFamily="2" charset="0"/>
              </a:rPr>
              <a:t> ds </a:t>
            </a:r>
            <a:r>
              <a:rPr lang="en-US" sz="1200" dirty="0" err="1">
                <a:latin typeface="Kruti Dev 010" pitchFamily="2" charset="0"/>
              </a:rPr>
              <a:t>lnL</a:t>
            </a:r>
            <a:r>
              <a:rPr lang="en-US" sz="1200" dirty="0">
                <a:latin typeface="Kruti Dev 010" pitchFamily="2" charset="0"/>
              </a:rPr>
              <a:t>;</a:t>
            </a:r>
            <a:endParaRPr lang="en-IN" sz="1200" dirty="0">
              <a:latin typeface="Kruti Dev 010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481943" y="6288940"/>
            <a:ext cx="9570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dirty="0" err="1">
                <a:latin typeface="Kruti Dev 010" pitchFamily="2" charset="0"/>
              </a:rPr>
              <a:t>iqfyl</a:t>
            </a:r>
            <a:r>
              <a:rPr lang="en-US" sz="1200" dirty="0">
                <a:latin typeface="Kruti Dev 010" pitchFamily="2" charset="0"/>
              </a:rPr>
              <a:t> v/</a:t>
            </a:r>
            <a:r>
              <a:rPr lang="en-US" sz="1200" dirty="0" err="1">
                <a:latin typeface="Kruti Dev 010" pitchFamily="2" charset="0"/>
              </a:rPr>
              <a:t>kh</a:t>
            </a:r>
            <a:r>
              <a:rPr lang="en-US" sz="1200" dirty="0">
                <a:latin typeface="Kruti Dev 010" pitchFamily="2" charset="0"/>
              </a:rPr>
              <a:t>{</a:t>
            </a:r>
            <a:r>
              <a:rPr lang="en-US" sz="1200" dirty="0" err="1">
                <a:latin typeface="Kruti Dev 010" pitchFamily="2" charset="0"/>
              </a:rPr>
              <a:t>kd</a:t>
            </a:r>
            <a:endParaRPr lang="en-IN" sz="1200" dirty="0">
              <a:latin typeface="Kruti Dev 010" pitchFamily="2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51280" y="4959746"/>
            <a:ext cx="10580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dirty="0" err="1">
                <a:latin typeface="Kruti Dev 010" pitchFamily="2" charset="0"/>
              </a:rPr>
              <a:t>ftyk</a:t>
            </a:r>
            <a:r>
              <a:rPr lang="en-US" sz="1200" dirty="0">
                <a:latin typeface="Kruti Dev 010" pitchFamily="2" charset="0"/>
              </a:rPr>
              <a:t> </a:t>
            </a:r>
            <a:r>
              <a:rPr lang="en-US" sz="1200" dirty="0" err="1">
                <a:latin typeface="Kruti Dev 010" pitchFamily="2" charset="0"/>
              </a:rPr>
              <a:t>U;k;k</a:t>
            </a:r>
            <a:r>
              <a:rPr lang="en-US" sz="1200" dirty="0">
                <a:latin typeface="Kruti Dev 010" pitchFamily="2" charset="0"/>
              </a:rPr>
              <a:t>/</a:t>
            </a:r>
            <a:r>
              <a:rPr lang="en-US" sz="1200" dirty="0" err="1">
                <a:latin typeface="Kruti Dev 010" pitchFamily="2" charset="0"/>
              </a:rPr>
              <a:t>kh'k</a:t>
            </a:r>
            <a:endParaRPr lang="en-IN" sz="1200" dirty="0"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88067" y="3745563"/>
            <a:ext cx="10380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dirty="0" err="1">
                <a:latin typeface="Kruti Dev 010" pitchFamily="2" charset="0"/>
              </a:rPr>
              <a:t>ftyk</a:t>
            </a:r>
            <a:r>
              <a:rPr lang="en-US" sz="1200" dirty="0">
                <a:latin typeface="Kruti Dev 010" pitchFamily="2" charset="0"/>
              </a:rPr>
              <a:t> </a:t>
            </a:r>
            <a:r>
              <a:rPr lang="en-US" sz="1200" dirty="0" err="1">
                <a:latin typeface="Kruti Dev 010" pitchFamily="2" charset="0"/>
              </a:rPr>
              <a:t>vf</a:t>
            </a:r>
            <a:r>
              <a:rPr lang="en-US" sz="1200" dirty="0">
                <a:latin typeface="Kruti Dev 010" pitchFamily="2" charset="0"/>
              </a:rPr>
              <a:t>/</a:t>
            </a:r>
            <a:r>
              <a:rPr lang="en-US" sz="1200" dirty="0" err="1">
                <a:latin typeface="Kruti Dev 010" pitchFamily="2" charset="0"/>
              </a:rPr>
              <a:t>kdkjh</a:t>
            </a:r>
            <a:endParaRPr lang="en-IN" sz="1200" dirty="0">
              <a:latin typeface="Kruti Dev 010" pitchFamily="2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206171" y="2703004"/>
            <a:ext cx="12447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>
                <a:latin typeface="Kruti Dev 010" pitchFamily="2" charset="0"/>
              </a:rPr>
              <a:t>ftyk</a:t>
            </a:r>
            <a:r>
              <a:rPr lang="en-US" sz="1200" dirty="0">
                <a:latin typeface="Kruti Dev 010" pitchFamily="2" charset="0"/>
              </a:rPr>
              <a:t> Je </a:t>
            </a:r>
            <a:r>
              <a:rPr lang="en-US" sz="1200" dirty="0" err="1">
                <a:latin typeface="Kruti Dev 010" pitchFamily="2" charset="0"/>
              </a:rPr>
              <a:t>vf</a:t>
            </a:r>
            <a:r>
              <a:rPr lang="en-US" sz="1200" dirty="0">
                <a:latin typeface="Kruti Dev 010" pitchFamily="2" charset="0"/>
              </a:rPr>
              <a:t>/</a:t>
            </a:r>
            <a:r>
              <a:rPr lang="en-US" sz="1200" dirty="0" err="1">
                <a:latin typeface="Kruti Dev 010" pitchFamily="2" charset="0"/>
              </a:rPr>
              <a:t>kdkjh</a:t>
            </a:r>
            <a:endParaRPr lang="en-IN" sz="1200" dirty="0">
              <a:latin typeface="Kruti Dev 010" pitchFamily="2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778250" y="3862278"/>
            <a:ext cx="143509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300" b="1" dirty="0" err="1" smtClean="0">
                <a:solidFill>
                  <a:schemeClr val="bg1"/>
                </a:solidFill>
                <a:latin typeface="Kruti Dev 010" pitchFamily="2" charset="0"/>
              </a:rPr>
              <a:t>lacaf</a:t>
            </a:r>
            <a:r>
              <a:rPr lang="en-US" sz="1300" b="1" dirty="0" smtClean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1300" b="1" dirty="0" err="1" smtClean="0">
                <a:solidFill>
                  <a:schemeClr val="bg1"/>
                </a:solidFill>
                <a:latin typeface="Kruti Dev 010" pitchFamily="2" charset="0"/>
              </a:rPr>
              <a:t>kr</a:t>
            </a:r>
            <a:r>
              <a:rPr lang="en-US" sz="13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1300" b="1" dirty="0" err="1" smtClean="0">
                <a:solidFill>
                  <a:schemeClr val="bg1"/>
                </a:solidFill>
                <a:latin typeface="Kruti Dev 010" pitchFamily="2" charset="0"/>
              </a:rPr>
              <a:t>foHkkx@vf</a:t>
            </a:r>
            <a:r>
              <a:rPr lang="en-US" sz="1300" b="1" dirty="0" smtClean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1300" b="1" dirty="0" err="1" smtClean="0">
                <a:solidFill>
                  <a:schemeClr val="bg1"/>
                </a:solidFill>
                <a:latin typeface="Kruti Dev 010" pitchFamily="2" charset="0"/>
              </a:rPr>
              <a:t>kdkjh</a:t>
            </a:r>
            <a:r>
              <a:rPr lang="en-US" sz="13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1300" b="1" dirty="0" err="1" smtClean="0">
                <a:solidFill>
                  <a:schemeClr val="bg1"/>
                </a:solidFill>
                <a:latin typeface="Kruti Dev 010" pitchFamily="2" charset="0"/>
              </a:rPr>
              <a:t>ftuls</a:t>
            </a:r>
            <a:r>
              <a:rPr lang="en-US" sz="13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1300" b="1" dirty="0" err="1" smtClean="0">
                <a:solidFill>
                  <a:schemeClr val="bg1"/>
                </a:solidFill>
                <a:latin typeface="Kruti Dev 010" pitchFamily="2" charset="0"/>
              </a:rPr>
              <a:t>ftyk</a:t>
            </a:r>
            <a:r>
              <a:rPr lang="en-US" sz="13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1300" b="1" dirty="0" err="1" smtClean="0">
                <a:solidFill>
                  <a:schemeClr val="bg1"/>
                </a:solidFill>
                <a:latin typeface="Kruti Dev 010" pitchFamily="2" charset="0"/>
              </a:rPr>
              <a:t>cky</a:t>
            </a:r>
            <a:r>
              <a:rPr lang="en-US" sz="13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1300" b="1" dirty="0" err="1" smtClean="0">
                <a:solidFill>
                  <a:schemeClr val="bg1"/>
                </a:solidFill>
                <a:latin typeface="Kruti Dev 010" pitchFamily="2" charset="0"/>
              </a:rPr>
              <a:t>laj</a:t>
            </a:r>
            <a:r>
              <a:rPr lang="en-US" sz="1300" b="1" dirty="0" smtClean="0">
                <a:solidFill>
                  <a:schemeClr val="bg1"/>
                </a:solidFill>
                <a:latin typeface="Kruti Dev 010" pitchFamily="2" charset="0"/>
              </a:rPr>
              <a:t>{</a:t>
            </a:r>
            <a:r>
              <a:rPr lang="en-US" sz="1300" b="1" dirty="0" err="1" smtClean="0">
                <a:solidFill>
                  <a:schemeClr val="bg1"/>
                </a:solidFill>
                <a:latin typeface="Kruti Dev 010" pitchFamily="2" charset="0"/>
              </a:rPr>
              <a:t>k.k</a:t>
            </a:r>
            <a:r>
              <a:rPr lang="en-US" sz="13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1300" b="1" dirty="0" err="1" smtClean="0">
                <a:solidFill>
                  <a:schemeClr val="bg1"/>
                </a:solidFill>
                <a:latin typeface="Kruti Dev 010" pitchFamily="2" charset="0"/>
              </a:rPr>
              <a:t>vf</a:t>
            </a:r>
            <a:r>
              <a:rPr lang="en-US" sz="1300" b="1" dirty="0" smtClean="0">
                <a:solidFill>
                  <a:schemeClr val="bg1"/>
                </a:solidFill>
                <a:latin typeface="Kruti Dev 010" pitchFamily="2" charset="0"/>
              </a:rPr>
              <a:t>/</a:t>
            </a:r>
            <a:r>
              <a:rPr lang="en-US" sz="1300" b="1" dirty="0" err="1" smtClean="0">
                <a:solidFill>
                  <a:schemeClr val="bg1"/>
                </a:solidFill>
                <a:latin typeface="Kruti Dev 010" pitchFamily="2" charset="0"/>
              </a:rPr>
              <a:t>kdkjh</a:t>
            </a:r>
            <a:r>
              <a:rPr lang="en-US" sz="13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1300" b="1" dirty="0" err="1" smtClean="0">
                <a:solidFill>
                  <a:schemeClr val="bg1"/>
                </a:solidFill>
                <a:latin typeface="Kruti Dev 010" pitchFamily="2" charset="0"/>
              </a:rPr>
              <a:t>leUo</a:t>
            </a:r>
            <a:r>
              <a:rPr lang="en-US" sz="1300" b="1" dirty="0" smtClean="0">
                <a:solidFill>
                  <a:schemeClr val="bg1"/>
                </a:solidFill>
                <a:latin typeface="Kruti Dev 010" pitchFamily="2" charset="0"/>
              </a:rPr>
              <a:t>; </a:t>
            </a:r>
            <a:r>
              <a:rPr lang="en-US" sz="1300" b="1" dirty="0" err="1" smtClean="0">
                <a:solidFill>
                  <a:schemeClr val="bg1"/>
                </a:solidFill>
                <a:latin typeface="Kruti Dev 010" pitchFamily="2" charset="0"/>
              </a:rPr>
              <a:t>rFkk</a:t>
            </a:r>
            <a:r>
              <a:rPr lang="en-US" sz="13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1300" b="1" dirty="0" err="1" smtClean="0">
                <a:solidFill>
                  <a:schemeClr val="bg1"/>
                </a:solidFill>
                <a:latin typeface="Kruti Dev 010" pitchFamily="2" charset="0"/>
              </a:rPr>
              <a:t>rkyesy</a:t>
            </a:r>
            <a:r>
              <a:rPr lang="en-US" sz="1300" b="1" dirty="0" smtClean="0">
                <a:solidFill>
                  <a:schemeClr val="bg1"/>
                </a:solidFill>
                <a:latin typeface="Kruti Dev 010" pitchFamily="2" charset="0"/>
              </a:rPr>
              <a:t> j[</a:t>
            </a:r>
            <a:r>
              <a:rPr lang="en-US" sz="1300" b="1" dirty="0" err="1" smtClean="0">
                <a:solidFill>
                  <a:schemeClr val="bg1"/>
                </a:solidFill>
                <a:latin typeface="Kruti Dev 010" pitchFamily="2" charset="0"/>
              </a:rPr>
              <a:t>krk</a:t>
            </a:r>
            <a:r>
              <a:rPr lang="en-US" sz="1300" b="1" dirty="0" smtClean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1300" b="1" dirty="0" err="1" smtClean="0">
                <a:solidFill>
                  <a:schemeClr val="bg1"/>
                </a:solidFill>
                <a:latin typeface="Kruti Dev 010" pitchFamily="2" charset="0"/>
              </a:rPr>
              <a:t>gS</a:t>
            </a:r>
            <a:endParaRPr lang="en-IN" sz="1300" b="1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-2053"/>
            <a:ext cx="91440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3400" b="1" dirty="0" err="1" smtClean="0">
                <a:latin typeface="Kruti Dev 010" pitchFamily="2" charset="0"/>
              </a:rPr>
              <a:t>ft+yk</a:t>
            </a:r>
            <a:r>
              <a:rPr lang="en-US" sz="3400" b="1" dirty="0" smtClean="0">
                <a:latin typeface="Kruti Dev 010" pitchFamily="2" charset="0"/>
              </a:rPr>
              <a:t> </a:t>
            </a:r>
            <a:r>
              <a:rPr lang="en-US" sz="3400" b="1" dirty="0" err="1" smtClean="0">
                <a:latin typeface="Kruti Dev 010" pitchFamily="2" charset="0"/>
              </a:rPr>
              <a:t>cky</a:t>
            </a:r>
            <a:r>
              <a:rPr lang="en-US" sz="3400" b="1" dirty="0" smtClean="0">
                <a:latin typeface="Kruti Dev 010" pitchFamily="2" charset="0"/>
              </a:rPr>
              <a:t> </a:t>
            </a:r>
            <a:r>
              <a:rPr lang="en-US" sz="3400" b="1" dirty="0" err="1" smtClean="0">
                <a:latin typeface="Kruti Dev 010" pitchFamily="2" charset="0"/>
              </a:rPr>
              <a:t>laj</a:t>
            </a:r>
            <a:r>
              <a:rPr lang="en-US" sz="3400" b="1" dirty="0" smtClean="0">
                <a:latin typeface="Kruti Dev 010" pitchFamily="2" charset="0"/>
              </a:rPr>
              <a:t>{</a:t>
            </a:r>
            <a:r>
              <a:rPr lang="en-US" sz="3400" b="1" dirty="0" err="1" smtClean="0">
                <a:latin typeface="Kruti Dev 010" pitchFamily="2" charset="0"/>
              </a:rPr>
              <a:t>k.k</a:t>
            </a:r>
            <a:r>
              <a:rPr lang="en-US" sz="3400" b="1" dirty="0" smtClean="0">
                <a:latin typeface="Kruti Dev 010" pitchFamily="2" charset="0"/>
              </a:rPr>
              <a:t> </a:t>
            </a:r>
            <a:r>
              <a:rPr lang="en-US" sz="3400" b="1" dirty="0" err="1" smtClean="0">
                <a:latin typeface="Kruti Dev 010" pitchFamily="2" charset="0"/>
              </a:rPr>
              <a:t>vf</a:t>
            </a:r>
            <a:r>
              <a:rPr lang="en-US" sz="3400" b="1" dirty="0" smtClean="0">
                <a:latin typeface="Kruti Dev 010" pitchFamily="2" charset="0"/>
              </a:rPr>
              <a:t>/</a:t>
            </a:r>
            <a:r>
              <a:rPr lang="en-US" sz="3400" b="1" dirty="0" err="1" smtClean="0">
                <a:latin typeface="Kruti Dev 010" pitchFamily="2" charset="0"/>
              </a:rPr>
              <a:t>kdkjh</a:t>
            </a:r>
            <a:r>
              <a:rPr lang="en-US" sz="3400" b="1" dirty="0" smtClean="0">
                <a:latin typeface="Kruti Dev 010" pitchFamily="2" charset="0"/>
              </a:rPr>
              <a:t> }</a:t>
            </a:r>
            <a:r>
              <a:rPr lang="en-US" sz="3400" b="1" dirty="0" err="1" smtClean="0">
                <a:latin typeface="Kruti Dev 010" pitchFamily="2" charset="0"/>
              </a:rPr>
              <a:t>kjk</a:t>
            </a:r>
            <a:r>
              <a:rPr lang="en-US" sz="3400" b="1" dirty="0" smtClean="0">
                <a:latin typeface="Kruti Dev 010" pitchFamily="2" charset="0"/>
              </a:rPr>
              <a:t> </a:t>
            </a:r>
            <a:r>
              <a:rPr lang="en-US" sz="3400" b="1" dirty="0" err="1" smtClean="0">
                <a:latin typeface="Kruti Dev 010" pitchFamily="2" charset="0"/>
              </a:rPr>
              <a:t>fdu</a:t>
            </a:r>
            <a:r>
              <a:rPr lang="en-US" sz="3400" b="1" dirty="0" smtClean="0">
                <a:latin typeface="Kruti Dev 010" pitchFamily="2" charset="0"/>
              </a:rPr>
              <a:t> </a:t>
            </a:r>
            <a:r>
              <a:rPr lang="en-US" sz="3400" b="1" dirty="0" err="1" smtClean="0">
                <a:latin typeface="Kruti Dev 010" pitchFamily="2" charset="0"/>
              </a:rPr>
              <a:t>foHkkxksa@vf</a:t>
            </a:r>
            <a:r>
              <a:rPr lang="en-US" sz="3400" b="1" dirty="0" smtClean="0">
                <a:latin typeface="Kruti Dev 010" pitchFamily="2" charset="0"/>
              </a:rPr>
              <a:t>/</a:t>
            </a:r>
            <a:r>
              <a:rPr lang="en-US" sz="3400" b="1" dirty="0" err="1" smtClean="0">
                <a:latin typeface="Kruti Dev 010" pitchFamily="2" charset="0"/>
              </a:rPr>
              <a:t>kdkfj;ksa</a:t>
            </a:r>
            <a:r>
              <a:rPr lang="en-US" sz="3400" b="1" dirty="0" smtClean="0">
                <a:latin typeface="Kruti Dev 010" pitchFamily="2" charset="0"/>
              </a:rPr>
              <a:t> ds </a:t>
            </a:r>
            <a:r>
              <a:rPr lang="en-US" sz="3400" b="1" dirty="0" err="1" smtClean="0">
                <a:latin typeface="Kruti Dev 010" pitchFamily="2" charset="0"/>
              </a:rPr>
              <a:t>lkFk</a:t>
            </a:r>
            <a:r>
              <a:rPr lang="en-US" sz="3400" b="1" dirty="0" smtClean="0">
                <a:latin typeface="Kruti Dev 010" pitchFamily="2" charset="0"/>
              </a:rPr>
              <a:t> </a:t>
            </a:r>
            <a:r>
              <a:rPr lang="en-US" sz="3400" b="1" dirty="0" err="1" smtClean="0">
                <a:latin typeface="Kruti Dev 010" pitchFamily="2" charset="0"/>
              </a:rPr>
              <a:t>rkyesy</a:t>
            </a:r>
            <a:r>
              <a:rPr lang="en-US" sz="3400" b="1" dirty="0" smtClean="0">
                <a:latin typeface="Kruti Dev 010" pitchFamily="2" charset="0"/>
              </a:rPr>
              <a:t> </a:t>
            </a:r>
            <a:r>
              <a:rPr lang="en-US" sz="3400" b="1" dirty="0" err="1" smtClean="0">
                <a:latin typeface="Kruti Dev 010" pitchFamily="2" charset="0"/>
              </a:rPr>
              <a:t>rFkk</a:t>
            </a:r>
            <a:r>
              <a:rPr lang="en-US" sz="3400" b="1" dirty="0" smtClean="0">
                <a:latin typeface="Kruti Dev 010" pitchFamily="2" charset="0"/>
              </a:rPr>
              <a:t> </a:t>
            </a:r>
            <a:r>
              <a:rPr lang="en-US" sz="3400" b="1" dirty="0" err="1" smtClean="0">
                <a:latin typeface="Kruti Dev 010" pitchFamily="2" charset="0"/>
              </a:rPr>
              <a:t>leUo</a:t>
            </a:r>
            <a:r>
              <a:rPr lang="en-US" sz="3400" b="1" dirty="0" smtClean="0">
                <a:latin typeface="Kruti Dev 010" pitchFamily="2" charset="0"/>
              </a:rPr>
              <a:t>; dh </a:t>
            </a:r>
            <a:r>
              <a:rPr lang="en-US" sz="3400" b="1" dirty="0" err="1" smtClean="0">
                <a:latin typeface="Kruti Dev 010" pitchFamily="2" charset="0"/>
              </a:rPr>
              <a:t>vko</a:t>
            </a:r>
            <a:r>
              <a:rPr lang="en-US" sz="3400" b="1" dirty="0" smtClean="0">
                <a:latin typeface="Kruti Dev 010" pitchFamily="2" charset="0"/>
              </a:rPr>
              <a:t>';</a:t>
            </a:r>
            <a:r>
              <a:rPr lang="en-US" sz="3400" b="1" dirty="0" err="1" smtClean="0">
                <a:latin typeface="Kruti Dev 010" pitchFamily="2" charset="0"/>
              </a:rPr>
              <a:t>drk</a:t>
            </a:r>
            <a:r>
              <a:rPr lang="en-US" sz="3400" b="1" dirty="0" smtClean="0">
                <a:latin typeface="Kruti Dev 010" pitchFamily="2" charset="0"/>
              </a:rPr>
              <a:t> </a:t>
            </a:r>
            <a:r>
              <a:rPr lang="en-US" sz="3400" b="1" dirty="0" err="1" smtClean="0">
                <a:latin typeface="Kruti Dev 010" pitchFamily="2" charset="0"/>
              </a:rPr>
              <a:t>gksrh</a:t>
            </a:r>
            <a:r>
              <a:rPr lang="en-US" sz="3400" b="1" dirty="0" smtClean="0">
                <a:latin typeface="Kruti Dev 010" pitchFamily="2" charset="0"/>
              </a:rPr>
              <a:t> </a:t>
            </a:r>
            <a:r>
              <a:rPr lang="en-US" sz="3400" b="1" dirty="0" err="1" smtClean="0">
                <a:latin typeface="Kruti Dev 010" pitchFamily="2" charset="0"/>
              </a:rPr>
              <a:t>gS</a:t>
            </a:r>
            <a:r>
              <a:rPr lang="en-US" sz="3400" b="1" dirty="0" smtClean="0">
                <a:latin typeface="Kruti Dev 010" pitchFamily="2" charset="0"/>
              </a:rPr>
              <a:t>\</a:t>
            </a:r>
            <a:endParaRPr lang="en-US" sz="3400" dirty="0"/>
          </a:p>
        </p:txBody>
      </p:sp>
    </p:spTree>
    <p:extLst>
      <p:ext uri="{BB962C8B-B14F-4D97-AF65-F5344CB8AC3E}">
        <p14:creationId xmlns:p14="http://schemas.microsoft.com/office/powerpoint/2010/main" val="411725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1586754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227" y="2877532"/>
            <a:ext cx="8043473" cy="96206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85328" y="4016261"/>
            <a:ext cx="138848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600" dirty="0" err="1">
                <a:latin typeface="Kruti Dev 010" pitchFamily="2" charset="0"/>
              </a:rPr>
              <a:t>ftyk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Lrj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ij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vU</a:t>
            </a:r>
            <a:r>
              <a:rPr lang="en-US" sz="1600" dirty="0">
                <a:latin typeface="Kruti Dev 010" pitchFamily="2" charset="0"/>
              </a:rPr>
              <a:t>; </a:t>
            </a:r>
            <a:r>
              <a:rPr lang="en-US" sz="1600" dirty="0" err="1">
                <a:latin typeface="Kruti Dev 010" pitchFamily="2" charset="0"/>
              </a:rPr>
              <a:t>vf</a:t>
            </a:r>
            <a:r>
              <a:rPr lang="en-US" sz="1600" dirty="0">
                <a:latin typeface="Kruti Dev 010" pitchFamily="2" charset="0"/>
              </a:rPr>
              <a:t>/</a:t>
            </a:r>
            <a:r>
              <a:rPr lang="en-US" sz="1600" dirty="0" err="1">
                <a:latin typeface="Kruti Dev 010" pitchFamily="2" charset="0"/>
              </a:rPr>
              <a:t>kdkjh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ftudk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cky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laj</a:t>
            </a:r>
            <a:r>
              <a:rPr lang="en-US" sz="1600" dirty="0">
                <a:latin typeface="Kruti Dev 010" pitchFamily="2" charset="0"/>
              </a:rPr>
              <a:t>{</a:t>
            </a:r>
            <a:r>
              <a:rPr lang="en-US" sz="1600" dirty="0" err="1">
                <a:latin typeface="Kruti Dev 010" pitchFamily="2" charset="0"/>
              </a:rPr>
              <a:t>k.k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dk;ZØeksa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smtClean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lsokvksa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ij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çR</a:t>
            </a:r>
            <a:r>
              <a:rPr lang="en-US" sz="1600" dirty="0">
                <a:latin typeface="Kruti Dev 010" pitchFamily="2" charset="0"/>
              </a:rPr>
              <a:t>;{k ;k </a:t>
            </a:r>
            <a:r>
              <a:rPr lang="en-US" sz="1600" dirty="0" err="1">
                <a:latin typeface="Kruti Dev 010" pitchFamily="2" charset="0"/>
              </a:rPr>
              <a:t>vçR</a:t>
            </a:r>
            <a:r>
              <a:rPr lang="en-US" sz="1600" dirty="0">
                <a:latin typeface="Kruti Dev 010" pitchFamily="2" charset="0"/>
              </a:rPr>
              <a:t>;{k </a:t>
            </a:r>
            <a:r>
              <a:rPr lang="en-US" sz="1600" dirty="0" err="1">
                <a:latin typeface="Kruti Dev 010" pitchFamily="2" charset="0"/>
              </a:rPr>
              <a:t>çHkko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iM+rk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gSA</a:t>
            </a:r>
            <a:endParaRPr lang="en-IN" sz="1600" dirty="0">
              <a:latin typeface="Kruti Dev 010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993063" y="4016261"/>
            <a:ext cx="10419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600" dirty="0" err="1">
                <a:latin typeface="Kruti Dev 010" pitchFamily="2" charset="0"/>
              </a:rPr>
              <a:t>LoSfPNd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laxBu</a:t>
            </a:r>
            <a:endParaRPr lang="en-IN" sz="1600" dirty="0">
              <a:latin typeface="Kruti Dev 010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796630" y="4016261"/>
            <a:ext cx="10570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600" dirty="0" err="1" smtClean="0">
                <a:latin typeface="Kruti Dev 010" pitchFamily="2" charset="0"/>
              </a:rPr>
              <a:t>pkbYM</a:t>
            </a:r>
            <a:r>
              <a:rPr lang="en-US" sz="1600" dirty="0" smtClean="0">
                <a:latin typeface="Kruti Dev 010" pitchFamily="2" charset="0"/>
              </a:rPr>
              <a:t> </a:t>
            </a:r>
            <a:r>
              <a:rPr lang="en-US" sz="1600" dirty="0" err="1" smtClean="0">
                <a:latin typeface="Kruti Dev 010" pitchFamily="2" charset="0"/>
              </a:rPr>
              <a:t>ykbu</a:t>
            </a:r>
            <a:r>
              <a:rPr lang="en-US" sz="1600" dirty="0" smtClean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lsok,a</a:t>
            </a:r>
            <a:endParaRPr lang="en-IN" sz="1600" dirty="0">
              <a:latin typeface="Kruti Dev 010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134100" y="4016261"/>
            <a:ext cx="12523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600" dirty="0" err="1">
                <a:latin typeface="Kruti Dev 010" pitchFamily="2" charset="0"/>
              </a:rPr>
              <a:t>fd'kksj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U;k</a:t>
            </a:r>
            <a:r>
              <a:rPr lang="en-US" sz="1600" dirty="0">
                <a:latin typeface="Kruti Dev 010" pitchFamily="2" charset="0"/>
              </a:rPr>
              <a:t>; </a:t>
            </a:r>
            <a:r>
              <a:rPr lang="en-US" sz="1600" dirty="0" err="1">
                <a:latin typeface="Kruti Dev 010" pitchFamily="2" charset="0"/>
              </a:rPr>
              <a:t>cksMZ</a:t>
            </a:r>
            <a:endParaRPr lang="en-IN" sz="1600" dirty="0">
              <a:latin typeface="Kruti Dev 010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876800" y="4016261"/>
            <a:ext cx="961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600" dirty="0" err="1">
                <a:latin typeface="Kruti Dev 010" pitchFamily="2" charset="0"/>
              </a:rPr>
              <a:t>vLirky@uflaZx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gkse</a:t>
            </a:r>
            <a:endParaRPr lang="en-IN" sz="1600" dirty="0">
              <a:latin typeface="Kruti Dev 010" pitchFamily="2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374275" y="4016261"/>
            <a:ext cx="10469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600" dirty="0" err="1">
                <a:latin typeface="Kruti Dev 010" pitchFamily="2" charset="0"/>
              </a:rPr>
              <a:t>cky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dY;k.k</a:t>
            </a:r>
            <a:r>
              <a:rPr lang="en-US" sz="1600" dirty="0">
                <a:latin typeface="Kruti Dev 010" pitchFamily="2" charset="0"/>
              </a:rPr>
              <a:t> </a:t>
            </a:r>
            <a:r>
              <a:rPr lang="en-US" sz="1600" dirty="0" err="1">
                <a:latin typeface="Kruti Dev 010" pitchFamily="2" charset="0"/>
              </a:rPr>
              <a:t>lfefr</a:t>
            </a:r>
            <a:endParaRPr lang="en-IN" sz="1600" dirty="0">
              <a:latin typeface="Kruti Dev 01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-70633"/>
            <a:ext cx="91440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3400" b="1" dirty="0" err="1">
                <a:latin typeface="Kruti Dev 010" pitchFamily="2" charset="0"/>
              </a:rPr>
              <a:t>ft+yk</a:t>
            </a:r>
            <a:r>
              <a:rPr lang="en-US" sz="3400" b="1" dirty="0">
                <a:latin typeface="Kruti Dev 010" pitchFamily="2" charset="0"/>
              </a:rPr>
              <a:t> </a:t>
            </a:r>
            <a:r>
              <a:rPr lang="en-US" sz="3400" b="1" dirty="0" err="1">
                <a:latin typeface="Kruti Dev 010" pitchFamily="2" charset="0"/>
              </a:rPr>
              <a:t>cky</a:t>
            </a:r>
            <a:r>
              <a:rPr lang="en-US" sz="3400" b="1" dirty="0">
                <a:latin typeface="Kruti Dev 010" pitchFamily="2" charset="0"/>
              </a:rPr>
              <a:t> </a:t>
            </a:r>
            <a:r>
              <a:rPr lang="en-US" sz="3400" b="1" dirty="0" err="1">
                <a:latin typeface="Kruti Dev 010" pitchFamily="2" charset="0"/>
              </a:rPr>
              <a:t>lqj</a:t>
            </a:r>
            <a:r>
              <a:rPr lang="en-US" sz="3400" b="1" dirty="0">
                <a:latin typeface="Kruti Dev 010" pitchFamily="2" charset="0"/>
              </a:rPr>
              <a:t>{</a:t>
            </a:r>
            <a:r>
              <a:rPr lang="en-US" sz="3400" b="1" dirty="0" err="1">
                <a:latin typeface="Kruti Dev 010" pitchFamily="2" charset="0"/>
              </a:rPr>
              <a:t>kk</a:t>
            </a:r>
            <a:r>
              <a:rPr lang="en-US" sz="3400" b="1" dirty="0">
                <a:latin typeface="Kruti Dev 010" pitchFamily="2" charset="0"/>
              </a:rPr>
              <a:t> </a:t>
            </a:r>
            <a:r>
              <a:rPr lang="en-US" sz="3400" b="1" dirty="0" err="1">
                <a:latin typeface="Kruti Dev 010" pitchFamily="2" charset="0"/>
              </a:rPr>
              <a:t>vf</a:t>
            </a:r>
            <a:r>
              <a:rPr lang="en-US" sz="3400" b="1" dirty="0">
                <a:latin typeface="Kruti Dev 010" pitchFamily="2" charset="0"/>
              </a:rPr>
              <a:t>/</a:t>
            </a:r>
            <a:r>
              <a:rPr lang="en-US" sz="3400" b="1" dirty="0" err="1">
                <a:latin typeface="Kruti Dev 010" pitchFamily="2" charset="0"/>
              </a:rPr>
              <a:t>kdkjh</a:t>
            </a:r>
            <a:r>
              <a:rPr lang="en-US" sz="3400" b="1" dirty="0">
                <a:latin typeface="Kruti Dev 010" pitchFamily="2" charset="0"/>
              </a:rPr>
              <a:t> }</a:t>
            </a:r>
            <a:r>
              <a:rPr lang="en-US" sz="3400" b="1" dirty="0" err="1">
                <a:latin typeface="Kruti Dev 010" pitchFamily="2" charset="0"/>
              </a:rPr>
              <a:t>kjk</a:t>
            </a:r>
            <a:r>
              <a:rPr lang="en-US" sz="3400" b="1" dirty="0">
                <a:latin typeface="Kruti Dev 010" pitchFamily="2" charset="0"/>
              </a:rPr>
              <a:t> </a:t>
            </a:r>
            <a:r>
              <a:rPr lang="en-US" sz="3400" b="1" dirty="0" err="1">
                <a:latin typeface="Kruti Dev 010" pitchFamily="2" charset="0"/>
              </a:rPr>
              <a:t>fdu</a:t>
            </a:r>
            <a:r>
              <a:rPr lang="en-US" sz="3400" b="1" dirty="0">
                <a:latin typeface="Kruti Dev 010" pitchFamily="2" charset="0"/>
              </a:rPr>
              <a:t> </a:t>
            </a:r>
            <a:r>
              <a:rPr lang="en-US" sz="3400" b="1" dirty="0" err="1">
                <a:latin typeface="Kruti Dev 010" pitchFamily="2" charset="0"/>
              </a:rPr>
              <a:t>foHkkxksa@vf</a:t>
            </a:r>
            <a:r>
              <a:rPr lang="en-US" sz="3400" b="1" dirty="0">
                <a:latin typeface="Kruti Dev 010" pitchFamily="2" charset="0"/>
              </a:rPr>
              <a:t>/</a:t>
            </a:r>
            <a:r>
              <a:rPr lang="en-US" sz="3400" b="1" dirty="0" err="1">
                <a:latin typeface="Kruti Dev 010" pitchFamily="2" charset="0"/>
              </a:rPr>
              <a:t>kdkfj;ksa</a:t>
            </a:r>
            <a:r>
              <a:rPr lang="en-US" sz="3400" b="1" dirty="0">
                <a:latin typeface="Kruti Dev 010" pitchFamily="2" charset="0"/>
              </a:rPr>
              <a:t> ds </a:t>
            </a:r>
            <a:r>
              <a:rPr lang="en-US" sz="3400" b="1" dirty="0" err="1">
                <a:latin typeface="Kruti Dev 010" pitchFamily="2" charset="0"/>
              </a:rPr>
              <a:t>lkFk</a:t>
            </a:r>
            <a:r>
              <a:rPr lang="en-US" sz="3400" b="1" dirty="0">
                <a:latin typeface="Kruti Dev 010" pitchFamily="2" charset="0"/>
              </a:rPr>
              <a:t> </a:t>
            </a:r>
            <a:r>
              <a:rPr lang="en-US" sz="3400" b="1" dirty="0" err="1">
                <a:latin typeface="Kruti Dev 010" pitchFamily="2" charset="0"/>
              </a:rPr>
              <a:t>rkyesy</a:t>
            </a:r>
            <a:r>
              <a:rPr lang="en-US" sz="3400" b="1" dirty="0">
                <a:latin typeface="Kruti Dev 010" pitchFamily="2" charset="0"/>
              </a:rPr>
              <a:t> </a:t>
            </a:r>
            <a:r>
              <a:rPr lang="en-US" sz="3400" b="1" dirty="0" err="1">
                <a:latin typeface="Kruti Dev 010" pitchFamily="2" charset="0"/>
              </a:rPr>
              <a:t>rFkk</a:t>
            </a:r>
            <a:r>
              <a:rPr lang="en-US" sz="3400" b="1" dirty="0">
                <a:latin typeface="Kruti Dev 010" pitchFamily="2" charset="0"/>
              </a:rPr>
              <a:t> </a:t>
            </a:r>
            <a:r>
              <a:rPr lang="en-US" sz="3400" b="1" dirty="0" err="1">
                <a:latin typeface="Kruti Dev 010" pitchFamily="2" charset="0"/>
              </a:rPr>
              <a:t>leUo</a:t>
            </a:r>
            <a:r>
              <a:rPr lang="en-US" sz="3400" b="1" dirty="0">
                <a:latin typeface="Kruti Dev 010" pitchFamily="2" charset="0"/>
              </a:rPr>
              <a:t>; dh </a:t>
            </a:r>
            <a:r>
              <a:rPr lang="en-US" sz="3400" b="1" dirty="0" err="1">
                <a:latin typeface="Kruti Dev 010" pitchFamily="2" charset="0"/>
              </a:rPr>
              <a:t>vko</a:t>
            </a:r>
            <a:r>
              <a:rPr lang="en-US" sz="3400" b="1" dirty="0">
                <a:latin typeface="Kruti Dev 010" pitchFamily="2" charset="0"/>
              </a:rPr>
              <a:t>';</a:t>
            </a:r>
            <a:r>
              <a:rPr lang="en-US" sz="3400" b="1" dirty="0" err="1">
                <a:latin typeface="Kruti Dev 010" pitchFamily="2" charset="0"/>
              </a:rPr>
              <a:t>drk</a:t>
            </a:r>
            <a:r>
              <a:rPr lang="en-US" sz="3400" b="1" dirty="0">
                <a:latin typeface="Kruti Dev 010" pitchFamily="2" charset="0"/>
              </a:rPr>
              <a:t> </a:t>
            </a:r>
            <a:r>
              <a:rPr lang="en-US" sz="3400" b="1" dirty="0" err="1">
                <a:latin typeface="Kruti Dev 010" pitchFamily="2" charset="0"/>
              </a:rPr>
              <a:t>gksrh</a:t>
            </a:r>
            <a:r>
              <a:rPr lang="en-US" sz="3400" b="1" dirty="0">
                <a:latin typeface="Kruti Dev 010" pitchFamily="2" charset="0"/>
              </a:rPr>
              <a:t> </a:t>
            </a:r>
            <a:r>
              <a:rPr lang="en-US" sz="3400" b="1" dirty="0" err="1">
                <a:latin typeface="Kruti Dev 010" pitchFamily="2" charset="0"/>
              </a:rPr>
              <a:t>gS</a:t>
            </a:r>
            <a:r>
              <a:rPr lang="en-US" sz="3400" b="1" dirty="0">
                <a:latin typeface="Kruti Dev 010" pitchFamily="2" charset="0"/>
              </a:rPr>
              <a:t>\</a:t>
            </a:r>
            <a:endParaRPr lang="en-US" sz="3400" dirty="0"/>
          </a:p>
        </p:txBody>
      </p:sp>
      <p:sp>
        <p:nvSpPr>
          <p:cNvPr id="7" name="Rectangle 6"/>
          <p:cNvSpPr/>
          <p:nvPr/>
        </p:nvSpPr>
        <p:spPr>
          <a:xfrm>
            <a:off x="-4" y="2162946"/>
            <a:ext cx="91440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Kruti Dev 010" pitchFamily="2" charset="0"/>
              </a:rPr>
              <a:t>blds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vykok</a:t>
            </a:r>
            <a:r>
              <a:rPr lang="en-US" sz="2400" b="1" dirty="0">
                <a:latin typeface="Kruti Dev 010" pitchFamily="2" charset="0"/>
              </a:rPr>
              <a:t>] </a:t>
            </a:r>
            <a:r>
              <a:rPr lang="en-US" sz="2400" b="1" dirty="0" err="1" smtClean="0">
                <a:latin typeface="Kruti Dev 010" pitchFamily="2" charset="0"/>
              </a:rPr>
              <a:t>fuEu</a:t>
            </a:r>
            <a:r>
              <a:rPr lang="en-US" sz="2400" b="1" dirty="0" smtClean="0">
                <a:latin typeface="Kruti Dev 010" pitchFamily="2" charset="0"/>
              </a:rPr>
              <a:t> ds </a:t>
            </a:r>
            <a:r>
              <a:rPr lang="en-US" sz="2400" b="1" dirty="0" err="1" smtClean="0">
                <a:latin typeface="Kruti Dev 010" pitchFamily="2" charset="0"/>
              </a:rPr>
              <a:t>lkFk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 smtClean="0">
                <a:latin typeface="Kruti Dev 010" pitchFamily="2" charset="0"/>
              </a:rPr>
              <a:t>Hkh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 smtClean="0">
                <a:latin typeface="Kruti Dev 010" pitchFamily="2" charset="0"/>
              </a:rPr>
              <a:t>leUo</a:t>
            </a:r>
            <a:r>
              <a:rPr lang="en-US" sz="2400" b="1" dirty="0">
                <a:latin typeface="Kruti Dev 010" pitchFamily="2" charset="0"/>
              </a:rPr>
              <a:t>; </a:t>
            </a:r>
            <a:r>
              <a:rPr lang="en-US" sz="2400" b="1" dirty="0" smtClean="0">
                <a:latin typeface="Kruti Dev 010" pitchFamily="2" charset="0"/>
              </a:rPr>
              <a:t>dh </a:t>
            </a:r>
            <a:r>
              <a:rPr lang="en-US" sz="2400" b="1" dirty="0" err="1" smtClean="0">
                <a:latin typeface="Kruti Dev 010" pitchFamily="2" charset="0"/>
              </a:rPr>
              <a:t>vko</a:t>
            </a:r>
            <a:r>
              <a:rPr lang="en-US" sz="2400" b="1" dirty="0" smtClean="0">
                <a:latin typeface="Kruti Dev 010" pitchFamily="2" charset="0"/>
              </a:rPr>
              <a:t>';</a:t>
            </a:r>
            <a:r>
              <a:rPr lang="en-US" sz="2400" b="1" dirty="0" err="1" smtClean="0">
                <a:latin typeface="Kruti Dev 010" pitchFamily="2" charset="0"/>
              </a:rPr>
              <a:t>drk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 smtClean="0">
                <a:latin typeface="Kruti Dev 010" pitchFamily="2" charset="0"/>
              </a:rPr>
              <a:t>gS</a:t>
            </a:r>
            <a:r>
              <a:rPr lang="en-US" sz="2400" b="1" dirty="0" smtClean="0">
                <a:latin typeface="Kruti Dev 010" pitchFamily="2" charset="0"/>
              </a:rPr>
              <a:t>%</a:t>
            </a:r>
            <a:endParaRPr lang="en-IN" sz="24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60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45142"/>
            <a:ext cx="9144000" cy="465591"/>
          </a:xfrm>
        </p:spPr>
        <p:txBody>
          <a:bodyPr>
            <a:noAutofit/>
          </a:bodyPr>
          <a:lstStyle/>
          <a:p>
            <a:r>
              <a:rPr lang="es-ES" sz="4000" b="1" dirty="0" smtClean="0">
                <a:latin typeface="Kruti Dev 010" pitchFamily="2" charset="0"/>
              </a:rPr>
              <a:t>l=&amp;3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928696"/>
            <a:ext cx="9144000" cy="5929304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22300" y="2657477"/>
            <a:ext cx="7899400" cy="105727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000" b="1" dirty="0" err="1" smtClean="0">
                <a:solidFill>
                  <a:srgbClr val="7030A0"/>
                </a:solidFill>
                <a:latin typeface="Kruti Dev 010" pitchFamily="2" charset="0"/>
              </a:rPr>
              <a:t>eqn~ns</a:t>
            </a:r>
            <a:r>
              <a:rPr lang="en-US" sz="5000" b="1" dirty="0" smtClean="0">
                <a:solidFill>
                  <a:srgbClr val="7030A0"/>
                </a:solidFill>
                <a:latin typeface="Kruti Dev 010" pitchFamily="2" charset="0"/>
              </a:rPr>
              <a:t> </a:t>
            </a:r>
            <a:r>
              <a:rPr lang="en-US" sz="5000" b="1" dirty="0" err="1" smtClean="0">
                <a:solidFill>
                  <a:srgbClr val="7030A0"/>
                </a:solidFill>
                <a:latin typeface="Kruti Dev 010" pitchFamily="2" charset="0"/>
              </a:rPr>
              <a:t>vkSj</a:t>
            </a:r>
            <a:r>
              <a:rPr lang="en-US" sz="5000" b="1" dirty="0" smtClean="0">
                <a:solidFill>
                  <a:srgbClr val="7030A0"/>
                </a:solidFill>
                <a:latin typeface="Kruti Dev 010" pitchFamily="2" charset="0"/>
              </a:rPr>
              <a:t> </a:t>
            </a:r>
            <a:r>
              <a:rPr lang="en-US" sz="5000" b="1" dirty="0" err="1" smtClean="0">
                <a:solidFill>
                  <a:srgbClr val="7030A0"/>
                </a:solidFill>
                <a:latin typeface="Kruti Dev 010" pitchFamily="2" charset="0"/>
              </a:rPr>
              <a:t>pqukSfr;ka</a:t>
            </a:r>
            <a:endParaRPr lang="en-GB" sz="5000" b="1" dirty="0">
              <a:solidFill>
                <a:srgbClr val="7030A0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112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45142"/>
            <a:ext cx="9144000" cy="465591"/>
          </a:xfrm>
        </p:spPr>
        <p:txBody>
          <a:bodyPr>
            <a:noAutofit/>
          </a:bodyPr>
          <a:lstStyle/>
          <a:p>
            <a:r>
              <a:rPr lang="es-ES" sz="4000" b="1" dirty="0" err="1">
                <a:latin typeface="Kruti Dev 010" pitchFamily="2" charset="0"/>
              </a:rPr>
              <a:t>dqN</a:t>
            </a:r>
            <a:r>
              <a:rPr lang="es-ES" sz="4000" b="1" dirty="0">
                <a:latin typeface="Kruti Dev 010" pitchFamily="2" charset="0"/>
              </a:rPr>
              <a:t> </a:t>
            </a:r>
            <a:r>
              <a:rPr lang="es-ES" sz="4000" b="1" dirty="0" err="1">
                <a:latin typeface="Kruti Dev 010" pitchFamily="2" charset="0"/>
              </a:rPr>
              <a:t>O;kid</a:t>
            </a:r>
            <a:r>
              <a:rPr lang="es-ES" sz="4000" b="1" dirty="0">
                <a:latin typeface="Kruti Dev 010" pitchFamily="2" charset="0"/>
              </a:rPr>
              <a:t> </a:t>
            </a:r>
            <a:r>
              <a:rPr lang="es-ES" sz="4000" b="1" dirty="0" err="1">
                <a:latin typeface="Kruti Dev 010" pitchFamily="2" charset="0"/>
              </a:rPr>
              <a:t>eqís</a:t>
            </a:r>
            <a:r>
              <a:rPr lang="es-ES" sz="4000" b="1" dirty="0">
                <a:latin typeface="Kruti Dev 010" pitchFamily="2" charset="0"/>
              </a:rPr>
              <a:t> </a:t>
            </a:r>
            <a:r>
              <a:rPr lang="es-ES" sz="4000" b="1" dirty="0" err="1">
                <a:latin typeface="Kruti Dev 010" pitchFamily="2" charset="0"/>
              </a:rPr>
              <a:t>gks</a:t>
            </a:r>
            <a:r>
              <a:rPr lang="es-ES" sz="4000" b="1" dirty="0">
                <a:latin typeface="Kruti Dev 010" pitchFamily="2" charset="0"/>
              </a:rPr>
              <a:t> </a:t>
            </a:r>
            <a:r>
              <a:rPr lang="es-ES" sz="4000" b="1" dirty="0" err="1">
                <a:latin typeface="Kruti Dev 010" pitchFamily="2" charset="0"/>
              </a:rPr>
              <a:t>ldrs</a:t>
            </a:r>
            <a:r>
              <a:rPr lang="es-ES" sz="4000" b="1" dirty="0">
                <a:latin typeface="Kruti Dev 010" pitchFamily="2" charset="0"/>
              </a:rPr>
              <a:t> </a:t>
            </a:r>
            <a:r>
              <a:rPr lang="es-ES" sz="4000" b="1" dirty="0" err="1">
                <a:latin typeface="Kruti Dev 010" pitchFamily="2" charset="0"/>
              </a:rPr>
              <a:t>gSa</a:t>
            </a:r>
            <a:endParaRPr lang="en-US" sz="4000" b="1" dirty="0">
              <a:latin typeface="Kruti Dev 010" pitchFamily="2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856500"/>
              </p:ext>
            </p:extLst>
          </p:nvPr>
        </p:nvGraphicFramePr>
        <p:xfrm>
          <a:off x="841829" y="1397000"/>
          <a:ext cx="7489371" cy="432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89371"/>
              </a:tblGrid>
              <a:tr h="7416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dk;kZUo;u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Lrj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ij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vkbZ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-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lh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-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ih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-,l- ;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kstuk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esa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mfYyf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[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kr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vU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;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foHkkxksa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ds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lkFk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vfHklj.k</a:t>
                      </a:r>
                      <a:endParaRPr lang="en-IN" sz="2200" b="0" dirty="0" smtClean="0">
                        <a:solidFill>
                          <a:schemeClr val="tx1"/>
                        </a:solidFill>
                        <a:latin typeface="Kruti Dev 010" pitchFamily="2" charset="0"/>
                      </a:endParaRPr>
                    </a:p>
                  </a:txBody>
                  <a:tcPr marL="182880" marR="182880">
                    <a:solidFill>
                      <a:srgbClr val="FFDE8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cPps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ds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lexz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fodkl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ds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fy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,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ifjokj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dks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etcwr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djus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ds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mik;ksa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dh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deh</a:t>
                      </a:r>
                      <a:endParaRPr lang="en-IN" sz="2200" b="0" dirty="0" smtClean="0">
                        <a:solidFill>
                          <a:schemeClr val="tx1"/>
                        </a:solidFill>
                        <a:latin typeface="Kruti Dev 010" pitchFamily="2" charset="0"/>
                      </a:endParaRPr>
                    </a:p>
                  </a:txBody>
                  <a:tcPr marL="182880" marR="182880" anchor="ctr">
                    <a:solidFill>
                      <a:srgbClr val="FFDE8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jkT;ksa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esa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ekStwnk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lajpukvksa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vkSj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dk;ZØeksa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ds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lkFk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vkbZ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-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lh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-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ih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-,l- dh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eq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[;/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kkjk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dh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vko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';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drk</a:t>
                      </a:r>
                      <a:endParaRPr lang="en-IN" sz="2200" b="0" dirty="0" smtClean="0">
                        <a:solidFill>
                          <a:schemeClr val="tx1"/>
                        </a:solidFill>
                        <a:latin typeface="Kruti Dev 010" pitchFamily="2" charset="0"/>
                      </a:endParaRPr>
                    </a:p>
                  </a:txBody>
                  <a:tcPr marL="182880" marR="182880" anchor="ctr">
                    <a:solidFill>
                      <a:srgbClr val="FFDE8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lacaf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/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kr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dfeZ;ksa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dk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çf'k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{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k.k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]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Hkwfedkvksa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vkSj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ftEesnkfj;ksa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ds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lkFk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cPpksa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dks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laHkkyus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esa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laosnu'khyrk</a:t>
                      </a:r>
                      <a:endParaRPr lang="en-IN" sz="2200" b="0" dirty="0" smtClean="0">
                        <a:solidFill>
                          <a:schemeClr val="tx1"/>
                        </a:solidFill>
                        <a:latin typeface="Kruti Dev 010" pitchFamily="2" charset="0"/>
                      </a:endParaRPr>
                    </a:p>
                  </a:txBody>
                  <a:tcPr marL="182880" marR="182880" anchor="ctr">
                    <a:solidFill>
                      <a:srgbClr val="FFDE8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,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dy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foUMks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i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)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fr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dk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u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fn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[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kuk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endParaRPr lang="en-IN" sz="22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82880" marR="182880" anchor="ctr">
                    <a:solidFill>
                      <a:srgbClr val="FFDE8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Lkh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-,u-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lh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-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ih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-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vkSj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lh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-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lh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-,y- ds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ekeyksa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dks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de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djus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ds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fy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,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i;kZIr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jksdFkke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ra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=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dk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vHkko</a:t>
                      </a:r>
                      <a:endParaRPr lang="en-IN" sz="2200" b="0" dirty="0" smtClean="0">
                        <a:solidFill>
                          <a:schemeClr val="tx1"/>
                        </a:solidFill>
                        <a:latin typeface="Kruti Dev 010" pitchFamily="2" charset="0"/>
                      </a:endParaRPr>
                    </a:p>
                  </a:txBody>
                  <a:tcPr marL="182880" marR="182880" anchor="ctr">
                    <a:solidFill>
                      <a:srgbClr val="FFDE8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dk;ZØe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esa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uohurk</a:t>
                      </a:r>
                      <a:r>
                        <a:rPr lang="en-US" sz="2200" b="0" dirty="0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 dh </a:t>
                      </a:r>
                      <a:r>
                        <a:rPr lang="en-US" sz="2200" b="0" dirty="0" err="1" smtClean="0">
                          <a:solidFill>
                            <a:schemeClr val="tx1"/>
                          </a:solidFill>
                          <a:latin typeface="Kruti Dev 010" pitchFamily="2" charset="0"/>
                        </a:rPr>
                        <a:t>deh</a:t>
                      </a:r>
                      <a:endParaRPr lang="en-IN" sz="2200" b="0" dirty="0" smtClean="0">
                        <a:solidFill>
                          <a:schemeClr val="tx1"/>
                        </a:solidFill>
                        <a:latin typeface="Kruti Dev 010" pitchFamily="2" charset="0"/>
                      </a:endParaRPr>
                    </a:p>
                  </a:txBody>
                  <a:tcPr marL="182880" marR="182880" anchor="ctr">
                    <a:solidFill>
                      <a:srgbClr val="FFDE8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19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96840"/>
            <a:ext cx="9144000" cy="77946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>
                <a:latin typeface="Kruti Dev 010" pitchFamily="2" charset="0"/>
              </a:rPr>
              <a:t>ftyk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cky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laj</a:t>
            </a:r>
            <a:r>
              <a:rPr lang="en-GB" sz="4000" b="1" dirty="0">
                <a:latin typeface="Kruti Dev 010" pitchFamily="2" charset="0"/>
              </a:rPr>
              <a:t>{</a:t>
            </a:r>
            <a:r>
              <a:rPr lang="en-GB" sz="4000" b="1" dirty="0" err="1">
                <a:latin typeface="Kruti Dev 010" pitchFamily="2" charset="0"/>
              </a:rPr>
              <a:t>k.k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bdkbZ</a:t>
            </a:r>
            <a:r>
              <a:rPr lang="en-GB" sz="4000" b="1" dirty="0">
                <a:latin typeface="Kruti Dev 010" pitchFamily="2" charset="0"/>
              </a:rPr>
              <a:t> dh :</a:t>
            </a:r>
            <a:r>
              <a:rPr lang="en-GB" sz="4000" b="1" dirty="0" err="1">
                <a:latin typeface="Kruti Dev 010" pitchFamily="2" charset="0"/>
              </a:rPr>
              <a:t>ijs</a:t>
            </a:r>
            <a:r>
              <a:rPr lang="en-GB" sz="4000" b="1" dirty="0">
                <a:latin typeface="Kruti Dev 010" pitchFamily="2" charset="0"/>
              </a:rPr>
              <a:t>[</a:t>
            </a:r>
            <a:r>
              <a:rPr lang="en-GB" sz="4000" b="1" dirty="0" err="1">
                <a:latin typeface="Kruti Dev 010" pitchFamily="2" charset="0"/>
              </a:rPr>
              <a:t>kk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17014" y="1011372"/>
            <a:ext cx="8374547" cy="572636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400" dirty="0" smtClean="0">
              <a:latin typeface="Kruti Dev 01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5156" t="24544" r="26406" b="8219"/>
          <a:stretch/>
        </p:blipFill>
        <p:spPr>
          <a:xfrm>
            <a:off x="1014412" y="939932"/>
            <a:ext cx="7315200" cy="573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75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45142"/>
            <a:ext cx="9144000" cy="465591"/>
          </a:xfrm>
        </p:spPr>
        <p:txBody>
          <a:bodyPr>
            <a:noAutofit/>
          </a:bodyPr>
          <a:lstStyle/>
          <a:p>
            <a:r>
              <a:rPr lang="es-ES" sz="4000" b="1" dirty="0" err="1" smtClean="0">
                <a:latin typeface="Kruti Dev 010" pitchFamily="2" charset="0"/>
              </a:rPr>
              <a:t>lewg</a:t>
            </a:r>
            <a:r>
              <a:rPr lang="es-ES" sz="4000" b="1" dirty="0">
                <a:latin typeface="Kruti Dev 010" pitchFamily="2" charset="0"/>
              </a:rPr>
              <a:t> </a:t>
            </a:r>
            <a:r>
              <a:rPr lang="es-ES" sz="4000" b="1" dirty="0" err="1" smtClean="0">
                <a:latin typeface="Kruti Dev 010" pitchFamily="2" charset="0"/>
              </a:rPr>
              <a:t>dk;Z</a:t>
            </a:r>
            <a:r>
              <a:rPr lang="es-ES" sz="4000" b="1" dirty="0" smtClean="0">
                <a:latin typeface="Kruti Dev 010" pitchFamily="2" charset="0"/>
              </a:rPr>
              <a:t> 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2600" y="1000125"/>
            <a:ext cx="8166100" cy="5043488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22300" y="1585922"/>
            <a:ext cx="7899400" cy="417195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 err="1">
                <a:latin typeface="Kruti Dev 010" pitchFamily="2" charset="0"/>
              </a:rPr>
              <a:t>izfrHkkfx;ksa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lewgksa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dk;Z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djsaxsA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mUgsa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lewg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ppkZ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dgsa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fd</a:t>
            </a:r>
            <a:r>
              <a:rPr lang="en-GB" sz="2400" dirty="0" smtClean="0">
                <a:latin typeface="Kruti Dev 010" pitchFamily="2" charset="0"/>
              </a:rPr>
              <a:t> ns[</a:t>
            </a:r>
            <a:r>
              <a:rPr lang="en-GB" sz="2400" dirty="0" err="1" smtClean="0">
                <a:latin typeface="Kruti Dev 010" pitchFamily="2" charset="0"/>
              </a:rPr>
              <a:t>kjs</a:t>
            </a:r>
            <a:r>
              <a:rPr lang="en-GB" sz="2400" dirty="0" smtClean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ds t:jrean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mYya?ku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dh la[;k ?</a:t>
            </a:r>
            <a:r>
              <a:rPr lang="en-GB" sz="2400" dirty="0" err="1" smtClean="0">
                <a:latin typeface="Kruti Dev 010" pitchFamily="2" charset="0"/>
              </a:rPr>
              <a:t>kVkus</a:t>
            </a:r>
            <a:r>
              <a:rPr lang="en-GB" sz="2400" dirty="0" smtClean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i;kZIr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lqj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ra</a:t>
            </a:r>
            <a:r>
              <a:rPr lang="en-GB" sz="2400" dirty="0">
                <a:latin typeface="Kruti Dev 010" pitchFamily="2" charset="0"/>
              </a:rPr>
              <a:t>= c&lt;+</a:t>
            </a:r>
            <a:r>
              <a:rPr lang="en-GB" sz="2400" dirty="0" err="1">
                <a:latin typeface="Kruti Dev 010" pitchFamily="2" charset="0"/>
              </a:rPr>
              <a:t>kus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rjhds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mUgsa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ppkZ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dgsa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csVh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cpkvks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csVh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&lt;+</a:t>
            </a:r>
            <a:r>
              <a:rPr lang="en-GB" sz="2400" dirty="0" err="1">
                <a:latin typeface="Kruti Dev 010" pitchFamily="2" charset="0"/>
              </a:rPr>
              <a:t>kvks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</a:t>
            </a:r>
            <a:r>
              <a:rPr lang="en-GB" sz="2400" dirty="0">
                <a:latin typeface="Kruti Dev 010" pitchFamily="2" charset="0"/>
              </a:rPr>
              <a:t>; ;</a:t>
            </a:r>
            <a:r>
              <a:rPr lang="en-GB" sz="2400" dirty="0" err="1">
                <a:latin typeface="Kruti Dev 010" pitchFamily="2" charset="0"/>
              </a:rPr>
              <a:t>kstukvksa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O;kid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ldrs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ftlls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ds t:jrean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smtClean="0">
                <a:latin typeface="Kruti Dev 010" pitchFamily="2" charset="0"/>
              </a:rPr>
              <a:t>la[;k </a:t>
            </a:r>
            <a:r>
              <a:rPr lang="en-GB" sz="2400" dirty="0" err="1" smtClean="0">
                <a:latin typeface="Kruti Dev 010" pitchFamily="2" charset="0"/>
              </a:rPr>
              <a:t>esa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deh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vk,A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izfrHkkfx;ksa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 smtClean="0">
                <a:latin typeface="Kruti Dev 010" pitchFamily="2" charset="0"/>
              </a:rPr>
              <a:t>, x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vPNs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dk;ks</a:t>
            </a:r>
            <a:r>
              <a:rPr lang="en-GB" sz="2400" dirty="0">
                <a:latin typeface="Kruti Dev 010" pitchFamily="2" charset="0"/>
              </a:rPr>
              <a:t>±] </a:t>
            </a:r>
            <a:r>
              <a:rPr lang="en-GB" sz="2400" dirty="0" err="1">
                <a:latin typeface="Kruti Dev 010" pitchFamily="2" charset="0"/>
              </a:rPr>
              <a:t>ftls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mUgksaus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tkuk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lk</a:t>
            </a:r>
            <a:r>
              <a:rPr lang="en-GB" sz="2400" dirty="0">
                <a:latin typeface="Kruti Dev 010" pitchFamily="2" charset="0"/>
              </a:rPr>
              <a:t>&gt;k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izsfjr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djsaA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tc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izfrHkkxh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vius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ppkZ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fcUnqvksa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izLrqr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mlds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QSflfyVsVj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uhps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fn</a:t>
            </a:r>
            <a:r>
              <a:rPr lang="en-GB" sz="2400" dirty="0">
                <a:latin typeface="Kruti Dev 010" pitchFamily="2" charset="0"/>
              </a:rPr>
              <a:t>, x, </a:t>
            </a:r>
            <a:r>
              <a:rPr lang="en-GB" sz="2400" dirty="0" err="1">
                <a:latin typeface="Kruti Dev 010" pitchFamily="2" charset="0"/>
              </a:rPr>
              <a:t>fofHkUUk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jkT;ksa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ds </a:t>
            </a:r>
            <a:r>
              <a:rPr lang="en-GB" sz="2400" dirty="0" err="1" smtClean="0">
                <a:latin typeface="Kruti Dev 010" pitchFamily="2" charset="0"/>
              </a:rPr>
              <a:t>vfHkuo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mnkgj.kksa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lk</a:t>
            </a:r>
            <a:r>
              <a:rPr lang="en-GB" sz="2400" dirty="0">
                <a:latin typeface="Kruti Dev 010" pitchFamily="2" charset="0"/>
              </a:rPr>
              <a:t>&gt;k </a:t>
            </a:r>
            <a:r>
              <a:rPr lang="en-GB" sz="2400" dirty="0" err="1">
                <a:latin typeface="Kruti Dev 010" pitchFamily="2" charset="0"/>
              </a:rPr>
              <a:t>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ldrs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%</a:t>
            </a:r>
            <a:endParaRPr lang="en-GB" sz="2200" b="1" dirty="0">
              <a:solidFill>
                <a:srgbClr val="960374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899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45142"/>
            <a:ext cx="9144000" cy="465591"/>
          </a:xfrm>
        </p:spPr>
        <p:txBody>
          <a:bodyPr>
            <a:noAutofit/>
          </a:bodyPr>
          <a:lstStyle/>
          <a:p>
            <a:r>
              <a:rPr lang="en-GB" sz="4000" b="1" dirty="0" err="1">
                <a:latin typeface="Kruti Dev 010" pitchFamily="2" charset="0"/>
              </a:rPr>
              <a:t>ukxkyS.M</a:t>
            </a:r>
            <a:r>
              <a:rPr lang="en-GB" sz="4000" b="1" dirty="0">
                <a:latin typeface="Kruti Dev 010" pitchFamily="2" charset="0"/>
              </a:rPr>
              <a:t>% </a:t>
            </a:r>
            <a:r>
              <a:rPr lang="en-GB" sz="4000" b="1" dirty="0" err="1">
                <a:latin typeface="Kruti Dev 010" pitchFamily="2" charset="0"/>
              </a:rPr>
              <a:t>cPPkksa</a:t>
            </a:r>
            <a:r>
              <a:rPr lang="en-GB" sz="4000" b="1" dirty="0">
                <a:latin typeface="Kruti Dev 010" pitchFamily="2" charset="0"/>
              </a:rPr>
              <a:t> ds </a:t>
            </a:r>
            <a:r>
              <a:rPr lang="en-GB" sz="4000" b="1" dirty="0" err="1">
                <a:latin typeface="Kruti Dev 010" pitchFamily="2" charset="0"/>
              </a:rPr>
              <a:t>fy</a:t>
            </a:r>
            <a:r>
              <a:rPr lang="en-GB" sz="4000" b="1" dirty="0">
                <a:latin typeface="Kruti Dev 010" pitchFamily="2" charset="0"/>
              </a:rPr>
              <a:t>, </a:t>
            </a:r>
            <a:r>
              <a:rPr lang="en-GB" sz="4000" b="1" dirty="0" err="1">
                <a:latin typeface="Kruti Dev 010" pitchFamily="2" charset="0"/>
              </a:rPr>
              <a:t>vk</a:t>
            </a:r>
            <a:r>
              <a:rPr lang="en-GB" sz="4000" b="1" dirty="0">
                <a:latin typeface="Kruti Dev 010" pitchFamily="2" charset="0"/>
              </a:rPr>
              <a:t>/</a:t>
            </a:r>
            <a:r>
              <a:rPr lang="en-GB" sz="4000" b="1" dirty="0" err="1">
                <a:latin typeface="Kruti Dev 010" pitchFamily="2" charset="0"/>
              </a:rPr>
              <a:t>kkj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dSEi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2600" y="1000124"/>
            <a:ext cx="8166100" cy="5643563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22300" y="1257301"/>
            <a:ext cx="7899400" cy="517207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200" b="1" dirty="0" err="1">
                <a:latin typeface="Kruti Dev 010" pitchFamily="2" charset="0"/>
              </a:rPr>
              <a:t>eqÌk@pqukSrh</a:t>
            </a:r>
            <a:r>
              <a:rPr lang="en-GB" sz="2200" b="1" dirty="0">
                <a:latin typeface="Kruti Dev 010" pitchFamily="2" charset="0"/>
              </a:rPr>
              <a:t>% </a:t>
            </a:r>
            <a:r>
              <a:rPr lang="en-GB" sz="2200" dirty="0" err="1">
                <a:latin typeface="Kruti Dev 010" pitchFamily="2" charset="0"/>
              </a:rPr>
              <a:t>igpku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euq</a:t>
            </a:r>
            <a:r>
              <a:rPr lang="en-GB" sz="2200" dirty="0">
                <a:latin typeface="Kruti Dev 010" pitchFamily="2" charset="0"/>
              </a:rPr>
              <a:t>";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ekSfyd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gS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D;ksafd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;g </a:t>
            </a:r>
            <a:r>
              <a:rPr lang="en-GB" sz="2200" dirty="0" err="1">
                <a:latin typeface="Kruti Dev 010" pitchFamily="2" charset="0"/>
              </a:rPr>
              <a:t>O;fDr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lekt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jgus</a:t>
            </a:r>
            <a:r>
              <a:rPr lang="en-GB" sz="2200" dirty="0">
                <a:latin typeface="Kruti Dev 010" pitchFamily="2" charset="0"/>
              </a:rPr>
              <a:t> dh ?</a:t>
            </a:r>
            <a:r>
              <a:rPr lang="en-GB" sz="2200" dirty="0" err="1">
                <a:latin typeface="Kruti Dev 010" pitchFamily="2" charset="0"/>
              </a:rPr>
              <a:t>kks"k.kk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la;qDr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jk"V</a:t>
            </a:r>
            <a:r>
              <a:rPr lang="en-GB" sz="2200" dirty="0" smtClean="0">
                <a:latin typeface="Kruti Dev 010" pitchFamily="2" charset="0"/>
              </a:rPr>
              <a:t>ª </a:t>
            </a:r>
            <a:r>
              <a:rPr lang="en-GB" sz="2200" dirty="0" err="1">
                <a:latin typeface="Kruti Dev 010" pitchFamily="2" charset="0"/>
              </a:rPr>
              <a:t>lEesyu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kdkj</a:t>
            </a:r>
            <a:r>
              <a:rPr lang="en-GB" sz="2200" dirty="0">
                <a:latin typeface="Kruti Dev 010" pitchFamily="2" charset="0"/>
              </a:rPr>
              <a:t> ¼;w-,u-lh-vkj-lh-</a:t>
            </a:r>
            <a:r>
              <a:rPr lang="en-GB" sz="2200" dirty="0" smtClean="0">
                <a:latin typeface="Kruti Dev 010" pitchFamily="2" charset="0"/>
              </a:rPr>
              <a:t>½</a:t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ij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gqvk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Fkk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vkfVZdy</a:t>
            </a:r>
            <a:r>
              <a:rPr lang="en-GB" sz="2200" dirty="0">
                <a:latin typeface="Kruti Dev 010" pitchFamily="2" charset="0"/>
              </a:rPr>
              <a:t> 7 </a:t>
            </a:r>
            <a:r>
              <a:rPr lang="en-GB" sz="2200" dirty="0" err="1">
                <a:latin typeface="Kruti Dev 010" pitchFamily="2" charset="0"/>
              </a:rPr>
              <a:t>dgrk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ÞlHkh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dkuwuh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iathÑr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uke</a:t>
            </a:r>
            <a:r>
              <a:rPr lang="en-GB" sz="2200" dirty="0" smtClean="0">
                <a:latin typeface="Kruti Dev 010" pitchFamily="2" charset="0"/>
              </a:rPr>
              <a:t> j[</a:t>
            </a:r>
            <a:r>
              <a:rPr lang="en-GB" sz="2200" dirty="0" err="1" smtClean="0">
                <a:latin typeface="Kruti Dev 010" pitchFamily="2" charset="0"/>
              </a:rPr>
              <a:t>kus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ljdkj</a:t>
            </a:r>
            <a:r>
              <a:rPr lang="en-GB" sz="2200" dirty="0">
                <a:latin typeface="Kruti Dev 010" pitchFamily="2" charset="0"/>
              </a:rPr>
              <a:t> }</a:t>
            </a:r>
            <a:r>
              <a:rPr lang="en-GB" sz="2200" dirty="0" err="1">
                <a:latin typeface="Kruti Dev 010" pitchFamily="2" charset="0"/>
              </a:rPr>
              <a:t>kjk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ekU;rk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izkIr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cPpksa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dks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jk"Vªh;rk</a:t>
            </a:r>
            <a:r>
              <a:rPr lang="en-GB" sz="2200" dirty="0">
                <a:latin typeface="Kruti Dev 010" pitchFamily="2" charset="0"/>
              </a:rPr>
              <a:t> ¼fdlh </a:t>
            </a:r>
            <a:r>
              <a:rPr lang="en-GB" sz="2200" dirty="0" err="1">
                <a:latin typeface="Kruti Dev 010" pitchFamily="2" charset="0"/>
              </a:rPr>
              <a:t>ns'k</a:t>
            </a:r>
            <a:r>
              <a:rPr lang="en-GB" sz="2200" dirty="0">
                <a:latin typeface="Kruti Dev 010" pitchFamily="2" charset="0"/>
              </a:rPr>
              <a:t> dh½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dk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gSAß</a:t>
            </a:r>
            <a:r>
              <a:rPr lang="en-GB" sz="2200" dirty="0" smtClean="0">
                <a:latin typeface="Kruti Dev 010" pitchFamily="2" charset="0"/>
              </a:rPr>
              <a:t> </a:t>
            </a:r>
          </a:p>
          <a:p>
            <a:pPr marL="0" indent="0">
              <a:buNone/>
            </a:pPr>
            <a:r>
              <a:rPr lang="en-GB" sz="2200" dirty="0" err="1" smtClean="0">
                <a:latin typeface="Kruti Dev 010" pitchFamily="2" charset="0"/>
              </a:rPr>
              <a:t>Hkkjr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dkMZ</a:t>
            </a:r>
            <a:r>
              <a:rPr lang="en-GB" sz="2200" dirty="0">
                <a:latin typeface="Kruti Dev 010" pitchFamily="2" charset="0"/>
              </a:rPr>
              <a:t> u </a:t>
            </a:r>
            <a:r>
              <a:rPr lang="en-GB" sz="2200" dirty="0" err="1">
                <a:latin typeface="Kruti Dev 010" pitchFamily="2" charset="0"/>
              </a:rPr>
              <a:t>dsoy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igpku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t:jh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cfYd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fdlh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rjg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ljdkjh</a:t>
            </a:r>
            <a:r>
              <a:rPr lang="en-GB" sz="2200" dirty="0">
                <a:latin typeface="Kruti Dev 010" pitchFamily="2" charset="0"/>
              </a:rPr>
              <a:t> ;</a:t>
            </a:r>
            <a:r>
              <a:rPr lang="en-GB" sz="2200" dirty="0" err="1">
                <a:latin typeface="Kruti Dev 010" pitchFamily="2" charset="0"/>
              </a:rPr>
              <a:t>kstukvksa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lsokvksa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ykHk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mBkus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vfuok;Z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nqHkkZX;oa'k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 smtClean="0">
                <a:latin typeface="Kruti Dev 010" pitchFamily="2" charset="0"/>
              </a:rPr>
              <a:t>laLFkkuksa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esa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jgus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okys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kdka'k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ikl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dkMZ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ugha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ftlds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dkj.k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dbZ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dY;k.kdkjh</a:t>
            </a:r>
            <a:r>
              <a:rPr lang="en-GB" sz="2200" dirty="0">
                <a:latin typeface="Kruti Dev 010" pitchFamily="2" charset="0"/>
              </a:rPr>
              <a:t> ;</a:t>
            </a:r>
            <a:r>
              <a:rPr lang="en-GB" sz="2200" dirty="0" err="1">
                <a:latin typeface="Kruti Dev 010" pitchFamily="2" charset="0"/>
              </a:rPr>
              <a:t>kstukvksa</a:t>
            </a:r>
            <a:r>
              <a:rPr lang="en-GB" sz="2200" dirty="0">
                <a:latin typeface="Kruti Dev 010" pitchFamily="2" charset="0"/>
              </a:rPr>
              <a:t> ls </a:t>
            </a:r>
            <a:r>
              <a:rPr lang="en-GB" sz="2200" dirty="0" err="1">
                <a:latin typeface="Kruti Dev 010" pitchFamily="2" charset="0"/>
              </a:rPr>
              <a:t>oafpr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jg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tkrs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gSaA</a:t>
            </a:r>
            <a:endParaRPr lang="en-GB" sz="22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200" b="1" dirty="0" err="1">
                <a:latin typeface="Kruti Dev 010" pitchFamily="2" charset="0"/>
              </a:rPr>
              <a:t>vfHkuo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dne</a:t>
            </a:r>
            <a:r>
              <a:rPr lang="en-GB" sz="2200" b="1" dirty="0">
                <a:latin typeface="Kruti Dev 010" pitchFamily="2" charset="0"/>
              </a:rPr>
              <a:t>% </a:t>
            </a:r>
            <a:r>
              <a:rPr lang="en-GB" sz="2200" dirty="0" err="1">
                <a:latin typeface="Kruti Dev 010" pitchFamily="2" charset="0"/>
              </a:rPr>
              <a:t>ukxkyS.M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ftyk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bdkbZ</a:t>
            </a:r>
            <a:r>
              <a:rPr lang="en-GB" sz="2200" dirty="0">
                <a:latin typeface="Kruti Dev 010" pitchFamily="2" charset="0"/>
              </a:rPr>
              <a:t> us </a:t>
            </a:r>
            <a:r>
              <a:rPr lang="en-GB" sz="2200" dirty="0" err="1">
                <a:latin typeface="Kruti Dev 010" pitchFamily="2" charset="0"/>
              </a:rPr>
              <a:t>ftyk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iz'kklu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Mhekiqj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lg;ksx</a:t>
            </a:r>
            <a:r>
              <a:rPr lang="en-GB" sz="2200" dirty="0">
                <a:latin typeface="Kruti Dev 010" pitchFamily="2" charset="0"/>
              </a:rPr>
              <a:t> ls ,d </a:t>
            </a:r>
            <a:r>
              <a:rPr lang="en-GB" sz="2200" dirty="0" err="1" smtClean="0">
                <a:latin typeface="Kruti Dev 010" pitchFamily="2" charset="0"/>
              </a:rPr>
              <a:t>vk</a:t>
            </a:r>
            <a:r>
              <a:rPr lang="en-GB" sz="2200" dirty="0" smtClean="0">
                <a:latin typeface="Kruti Dev 010" pitchFamily="2" charset="0"/>
              </a:rPr>
              <a:t>/</a:t>
            </a:r>
            <a:r>
              <a:rPr lang="en-GB" sz="2200" dirty="0" err="1" smtClean="0">
                <a:latin typeface="Kruti Dev 010" pitchFamily="2" charset="0"/>
              </a:rPr>
              <a:t>kkj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dSEi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vk;kstu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fd;kA</a:t>
            </a:r>
            <a:r>
              <a:rPr lang="en-GB" sz="2200" dirty="0">
                <a:latin typeface="Kruti Dev 010" pitchFamily="2" charset="0"/>
              </a:rPr>
              <a:t> ;g </a:t>
            </a:r>
            <a:r>
              <a:rPr lang="en-GB" sz="2200" dirty="0" err="1">
                <a:latin typeface="Kruti Dev 010" pitchFamily="2" charset="0"/>
              </a:rPr>
              <a:t>dSEi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Mhekiqj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ftys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lHkh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laLFkkuksa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vk;ksftr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fd;k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x;k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FkkA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dSEi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ek</a:t>
            </a:r>
            <a:r>
              <a:rPr lang="en-GB" sz="2200" dirty="0">
                <a:latin typeface="Kruti Dev 010" pitchFamily="2" charset="0"/>
              </a:rPr>
              <a:t>/;e ls </a:t>
            </a:r>
            <a:r>
              <a:rPr lang="en-GB" sz="2200" dirty="0" err="1">
                <a:latin typeface="Kruti Dev 010" pitchFamily="2" charset="0"/>
              </a:rPr>
              <a:t>vk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dkMZ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300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ukekadu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x;kA</a:t>
            </a:r>
            <a:endParaRPr lang="en-GB" sz="2200" b="1" dirty="0">
              <a:solidFill>
                <a:srgbClr val="960374"/>
              </a:solidFill>
              <a:latin typeface="Kruti Dev 01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54531" t="17350" r="16406" b="26759"/>
          <a:stretch/>
        </p:blipFill>
        <p:spPr>
          <a:xfrm>
            <a:off x="6007105" y="1014407"/>
            <a:ext cx="2657475" cy="288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89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45142"/>
            <a:ext cx="9144000" cy="465591"/>
          </a:xfrm>
        </p:spPr>
        <p:txBody>
          <a:bodyPr>
            <a:noAutofit/>
          </a:bodyPr>
          <a:lstStyle/>
          <a:p>
            <a:r>
              <a:rPr lang="en-GB" sz="2400" b="1" dirty="0">
                <a:latin typeface="Kruti Dev 010" pitchFamily="2" charset="0"/>
              </a:rPr>
              <a:t>e/; </a:t>
            </a:r>
            <a:r>
              <a:rPr lang="en-GB" sz="2400" b="1" dirty="0" err="1">
                <a:latin typeface="Kruti Dev 010" pitchFamily="2" charset="0"/>
              </a:rPr>
              <a:t>izns'k</a:t>
            </a:r>
            <a:r>
              <a:rPr lang="en-GB" sz="2400" b="1" dirty="0">
                <a:latin typeface="Kruti Dev 010" pitchFamily="2" charset="0"/>
              </a:rPr>
              <a:t>% </a:t>
            </a:r>
            <a:r>
              <a:rPr lang="en-GB" sz="2400" b="1" dirty="0" err="1">
                <a:latin typeface="Kruti Dev 010" pitchFamily="2" charset="0"/>
              </a:rPr>
              <a:t>cky</a:t>
            </a:r>
            <a:r>
              <a:rPr lang="en-GB" sz="2400" b="1" dirty="0">
                <a:latin typeface="Kruti Dev 010" pitchFamily="2" charset="0"/>
              </a:rPr>
              <a:t> ns[</a:t>
            </a:r>
            <a:r>
              <a:rPr lang="en-GB" sz="2400" b="1" dirty="0" err="1">
                <a:latin typeface="Kruti Dev 010" pitchFamily="2" charset="0"/>
              </a:rPr>
              <a:t>kjs</a:t>
            </a:r>
            <a:r>
              <a:rPr lang="en-GB" sz="2400" b="1" dirty="0">
                <a:latin typeface="Kruti Dev 010" pitchFamily="2" charset="0"/>
              </a:rPr>
              <a:t>[k </a:t>
            </a:r>
            <a:r>
              <a:rPr lang="en-GB" sz="2400" b="1" dirty="0" err="1">
                <a:latin typeface="Kruti Dev 010" pitchFamily="2" charset="0"/>
              </a:rPr>
              <a:t>laLFkkuksa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dks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mPphÑr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djuk</a:t>
            </a:r>
            <a:r>
              <a:rPr lang="en-GB" sz="2400" b="1" dirty="0">
                <a:latin typeface="Kruti Dev 010" pitchFamily="2" charset="0"/>
              </a:rPr>
              <a:t> ¼</a:t>
            </a:r>
            <a:r>
              <a:rPr lang="en-GB" sz="2000" b="1" dirty="0">
                <a:latin typeface="Albertus MT" pitchFamily="18" charset="0"/>
              </a:rPr>
              <a:t>Upgradation</a:t>
            </a:r>
            <a:r>
              <a:rPr lang="en-GB" sz="2400" b="1" dirty="0">
                <a:latin typeface="Kruti Dev 010" pitchFamily="2" charset="0"/>
              </a:rPr>
              <a:t>½ </a:t>
            </a:r>
            <a:r>
              <a:rPr lang="en-GB" sz="2400" b="1" dirty="0" err="1">
                <a:latin typeface="Kruti Dev 010" pitchFamily="2" charset="0"/>
              </a:rPr>
              <a:t>vkSj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cky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x`gksa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 smtClean="0">
                <a:latin typeface="Kruti Dev 010" pitchFamily="2" charset="0"/>
              </a:rPr>
              <a:t>esa</a:t>
            </a:r>
            <a:r>
              <a:rPr lang="en-GB" sz="2400" b="1" dirty="0" smtClean="0">
                <a:latin typeface="Kruti Dev 010" pitchFamily="2" charset="0"/>
              </a:rPr>
              <a:t> </a:t>
            </a:r>
            <a:r>
              <a:rPr lang="en-GB" sz="2400" b="1" dirty="0" err="1" smtClean="0">
                <a:latin typeface="Kruti Dev 010" pitchFamily="2" charset="0"/>
              </a:rPr>
              <a:t>igys</a:t>
            </a:r>
            <a:r>
              <a:rPr lang="en-GB" sz="2400" b="1" dirty="0" smtClean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jg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pqds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cPpksa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dks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foÙkh</a:t>
            </a:r>
            <a:r>
              <a:rPr lang="en-GB" sz="2400" b="1" dirty="0">
                <a:latin typeface="Kruti Dev 010" pitchFamily="2" charset="0"/>
              </a:rPr>
              <a:t>; </a:t>
            </a:r>
            <a:r>
              <a:rPr lang="en-GB" sz="2400" b="1" dirty="0" err="1">
                <a:latin typeface="Kruti Dev 010" pitchFamily="2" charset="0"/>
              </a:rPr>
              <a:t>lgk;rk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nsuk</a:t>
            </a:r>
            <a:endParaRPr lang="en-US" sz="2400" b="1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2600" y="1000124"/>
            <a:ext cx="8318500" cy="5643563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22300" y="1257301"/>
            <a:ext cx="8091492" cy="517207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200" b="1" dirty="0" err="1">
                <a:latin typeface="Kruti Dev 010" pitchFamily="2" charset="0"/>
              </a:rPr>
              <a:t>eqÌk@pqukSrh</a:t>
            </a:r>
            <a:r>
              <a:rPr lang="en-GB" sz="2200" b="1" dirty="0">
                <a:latin typeface="Kruti Dev 010" pitchFamily="2" charset="0"/>
              </a:rPr>
              <a:t>%</a:t>
            </a:r>
            <a:r>
              <a:rPr lang="en-GB" sz="2200" dirty="0">
                <a:latin typeface="Kruti Dev 010" pitchFamily="2" charset="0"/>
              </a:rPr>
              <a:t> 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 smtClean="0">
                <a:latin typeface="Kruti Dev 010" pitchFamily="2" charset="0"/>
              </a:rPr>
              <a:t>vkSj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laj</a:t>
            </a:r>
            <a:r>
              <a:rPr lang="en-GB" sz="2200" dirty="0" smtClean="0">
                <a:latin typeface="Kruti Dev 010" pitchFamily="2" charset="0"/>
              </a:rPr>
              <a:t>{</a:t>
            </a:r>
            <a:r>
              <a:rPr lang="en-GB" sz="2200" dirty="0" err="1" smtClean="0">
                <a:latin typeface="Kruti Dev 010" pitchFamily="2" charset="0"/>
              </a:rPr>
              <a:t>k.k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dh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smtClean="0">
                <a:latin typeface="Kruti Dev 010" pitchFamily="2" charset="0"/>
              </a:rPr>
              <a:t>t:jrean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>ds </a:t>
            </a:r>
            <a:r>
              <a:rPr lang="pt-BR" sz="2200" dirty="0" smtClean="0">
                <a:latin typeface="Kruti Dev 010" pitchFamily="2" charset="0"/>
              </a:rPr>
              <a:t>ekeys </a:t>
            </a:r>
            <a:r>
              <a:rPr lang="pt-BR" sz="2200" dirty="0">
                <a:latin typeface="Kruti Dev 010" pitchFamily="2" charset="0"/>
              </a:rPr>
              <a:t>esa os 18 o"kZ dk </a:t>
            </a:r>
            <a:r>
              <a:rPr lang="pt-BR" sz="2200" dirty="0" smtClean="0">
                <a:latin typeface="Kruti Dev 010" pitchFamily="2" charset="0"/>
              </a:rPr>
              <a:t/>
            </a:r>
            <a:br>
              <a:rPr lang="pt-BR" sz="2200" dirty="0" smtClean="0">
                <a:latin typeface="Kruti Dev 010" pitchFamily="2" charset="0"/>
              </a:rPr>
            </a:br>
            <a:r>
              <a:rPr lang="pt-BR" sz="2200" dirty="0" smtClean="0">
                <a:latin typeface="Kruti Dev 010" pitchFamily="2" charset="0"/>
              </a:rPr>
              <a:t>gksus </a:t>
            </a:r>
            <a:r>
              <a:rPr lang="en-GB" sz="2200" dirty="0" err="1" smtClean="0">
                <a:latin typeface="Kruti Dev 010" pitchFamily="2" charset="0"/>
              </a:rPr>
              <a:t>rd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 smtClean="0">
                <a:latin typeface="Kruti Dev 010" pitchFamily="2" charset="0"/>
              </a:rPr>
              <a:t>laLFkkuksa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esa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jg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ldrs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mez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>ds </a:t>
            </a:r>
            <a:r>
              <a:rPr lang="en-GB" sz="2200" dirty="0" err="1" smtClean="0">
                <a:latin typeface="Kruti Dev 010" pitchFamily="2" charset="0"/>
              </a:rPr>
              <a:t>ckn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jkT</a:t>
            </a:r>
            <a:r>
              <a:rPr lang="en-GB" sz="2200" dirty="0">
                <a:latin typeface="Kruti Dev 010" pitchFamily="2" charset="0"/>
              </a:rPr>
              <a:t>; ;g vis{</a:t>
            </a:r>
            <a:r>
              <a:rPr lang="en-GB" sz="2200" dirty="0" err="1">
                <a:latin typeface="Kruti Dev 010" pitchFamily="2" charset="0"/>
              </a:rPr>
              <a:t>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smtClean="0">
                <a:latin typeface="Kruti Dev 010" pitchFamily="2" charset="0"/>
              </a:rPr>
              <a:t>j[</a:t>
            </a:r>
            <a:r>
              <a:rPr lang="en-GB" sz="2200" dirty="0" err="1" smtClean="0">
                <a:latin typeface="Kruti Dev 010" pitchFamily="2" charset="0"/>
              </a:rPr>
              <a:t>krk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fd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LokoyEch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tk,axsA</a:t>
            </a:r>
            <a:r>
              <a:rPr lang="en-GB" sz="2200" dirty="0" smtClean="0">
                <a:latin typeface="Kruti Dev 010" pitchFamily="2" charset="0"/>
              </a:rPr>
              <a:t> ;</a:t>
            </a:r>
            <a:r>
              <a:rPr lang="en-GB" sz="2200" dirty="0">
                <a:latin typeface="Kruti Dev 010" pitchFamily="2" charset="0"/>
              </a:rPr>
              <a:t>g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cPps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laLFkkuksa</a:t>
            </a:r>
            <a:r>
              <a:rPr lang="en-GB" sz="2200" dirty="0">
                <a:latin typeface="Kruti Dev 010" pitchFamily="2" charset="0"/>
              </a:rPr>
              <a:t> ls </a:t>
            </a:r>
            <a:r>
              <a:rPr lang="en-GB" sz="2200" dirty="0" err="1" smtClean="0">
                <a:latin typeface="Kruti Dev 010" pitchFamily="2" charset="0"/>
              </a:rPr>
              <a:t>fudy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LokoyEch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tk,a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vkSj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mudk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,</a:t>
            </a:r>
            <a:r>
              <a:rPr lang="en-GB" sz="2200" dirty="0" err="1">
                <a:latin typeface="Kruti Dev 010" pitchFamily="2" charset="0"/>
              </a:rPr>
              <a:t>dhdj.k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leqnk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gks</a:t>
            </a:r>
            <a:r>
              <a:rPr lang="en-GB" sz="2200" dirty="0" smtClean="0">
                <a:latin typeface="Kruti Dev 010" pitchFamily="2" charset="0"/>
              </a:rPr>
              <a:t> </a:t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lds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blesa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jkT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Hkwfedk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fuHkkus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dh </a:t>
            </a:r>
            <a:r>
              <a:rPr lang="en-GB" sz="2200" dirty="0" err="1">
                <a:latin typeface="Kruti Dev 010" pitchFamily="2" charset="0"/>
              </a:rPr>
              <a:t>vko</a:t>
            </a:r>
            <a:r>
              <a:rPr lang="en-GB" sz="2200" dirty="0">
                <a:latin typeface="Kruti Dev 010" pitchFamily="2" charset="0"/>
              </a:rPr>
              <a:t>';</a:t>
            </a:r>
            <a:r>
              <a:rPr lang="en-GB" sz="2200" dirty="0" err="1">
                <a:latin typeface="Kruti Dev 010" pitchFamily="2" charset="0"/>
              </a:rPr>
              <a:t>drk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gSA</a:t>
            </a:r>
            <a:endParaRPr lang="en-GB" sz="2200" dirty="0" smtClean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200" b="1" dirty="0" err="1">
                <a:latin typeface="Kruti Dev 010" pitchFamily="2" charset="0"/>
              </a:rPr>
              <a:t>vfHkuo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dne</a:t>
            </a:r>
            <a:r>
              <a:rPr lang="en-GB" sz="2200" b="1" dirty="0">
                <a:latin typeface="Kruti Dev 010" pitchFamily="2" charset="0"/>
              </a:rPr>
              <a:t>% </a:t>
            </a:r>
            <a:r>
              <a:rPr lang="en-GB" sz="2200" dirty="0">
                <a:latin typeface="Kruti Dev 010" pitchFamily="2" charset="0"/>
              </a:rPr>
              <a:t>e/; </a:t>
            </a:r>
            <a:r>
              <a:rPr lang="en-GB" sz="2200" dirty="0" err="1">
                <a:latin typeface="Kruti Dev 010" pitchFamily="2" charset="0"/>
              </a:rPr>
              <a:t>izns'k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esa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eq</a:t>
            </a:r>
            <a:r>
              <a:rPr lang="en-GB" sz="2200" dirty="0">
                <a:latin typeface="Kruti Dev 010" pitchFamily="2" charset="0"/>
              </a:rPr>
              <a:t>[;</a:t>
            </a:r>
            <a:r>
              <a:rPr lang="en-GB" sz="2200" dirty="0" err="1">
                <a:latin typeface="Kruti Dev 010" pitchFamily="2" charset="0"/>
              </a:rPr>
              <a:t>ea</a:t>
            </a:r>
            <a:r>
              <a:rPr lang="en-GB" sz="2200" dirty="0">
                <a:latin typeface="Kruti Dev 010" pitchFamily="2" charset="0"/>
              </a:rPr>
              <a:t>=h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m)</a:t>
            </a:r>
            <a:r>
              <a:rPr lang="en-GB" sz="2200" dirty="0" err="1">
                <a:latin typeface="Kruti Dev 010" pitchFamily="2" charset="0"/>
              </a:rPr>
              <a:t>kj</a:t>
            </a:r>
            <a:r>
              <a:rPr lang="en-GB" sz="2200" dirty="0">
                <a:latin typeface="Kruti Dev 010" pitchFamily="2" charset="0"/>
              </a:rPr>
              <a:t> ;</a:t>
            </a:r>
            <a:r>
              <a:rPr lang="en-GB" sz="2200" dirty="0" err="1" smtClean="0">
                <a:latin typeface="Kruti Dev 010" pitchFamily="2" charset="0"/>
              </a:rPr>
              <a:t>kstuk</a:t>
            </a:r>
            <a:r>
              <a:rPr lang="en-GB" sz="2200" dirty="0" smtClean="0">
                <a:latin typeface="Kruti Dev 010" pitchFamily="2" charset="0"/>
              </a:rPr>
              <a:t> dh </a:t>
            </a:r>
            <a:r>
              <a:rPr lang="en-GB" sz="2200" dirty="0">
                <a:latin typeface="Kruti Dev 010" pitchFamily="2" charset="0"/>
              </a:rPr>
              <a:t>'</a:t>
            </a:r>
            <a:r>
              <a:rPr lang="en-GB" sz="2200" dirty="0" err="1">
                <a:latin typeface="Kruti Dev 010" pitchFamily="2" charset="0"/>
              </a:rPr>
              <a:t>kq:vkr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xbZ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 ;g ;</a:t>
            </a:r>
            <a:r>
              <a:rPr lang="en-GB" sz="2200" dirty="0" err="1">
                <a:latin typeface="Kruti Dev 010" pitchFamily="2" charset="0"/>
              </a:rPr>
              <a:t>kstuk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dsUnz</a:t>
            </a:r>
            <a:r>
              <a:rPr lang="en-GB" sz="2200" dirty="0">
                <a:latin typeface="Kruti Dev 010" pitchFamily="2" charset="0"/>
              </a:rPr>
              <a:t> ls </a:t>
            </a:r>
            <a:r>
              <a:rPr lang="en-GB" sz="2200" dirty="0" err="1">
                <a:latin typeface="Kruti Dev 010" pitchFamily="2" charset="0"/>
              </a:rPr>
              <a:t>foÙkiksf"kr</a:t>
            </a:r>
            <a:r>
              <a:rPr lang="en-GB" sz="2200" dirty="0">
                <a:latin typeface="Kruti Dev 010" pitchFamily="2" charset="0"/>
              </a:rPr>
              <a:t> 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ds t:jrean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 smtClean="0">
                <a:latin typeface="Kruti Dev 010" pitchFamily="2" charset="0"/>
              </a:rPr>
              <a:t>, </a:t>
            </a:r>
            <a:r>
              <a:rPr lang="en-GB" sz="2200" dirty="0" err="1" smtClean="0">
                <a:latin typeface="Kruti Dev 010" pitchFamily="2" charset="0"/>
              </a:rPr>
              <a:t>lesfdr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;</a:t>
            </a:r>
            <a:r>
              <a:rPr lang="en-GB" sz="2200" dirty="0" err="1">
                <a:latin typeface="Kruti Dev 010" pitchFamily="2" charset="0"/>
              </a:rPr>
              <a:t>kstuk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vuqiwj.k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dk;Z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djrh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bl</a:t>
            </a:r>
            <a:r>
              <a:rPr lang="en-GB" sz="2200" dirty="0">
                <a:latin typeface="Kruti Dev 010" pitchFamily="2" charset="0"/>
              </a:rPr>
              <a:t> ;</a:t>
            </a:r>
            <a:r>
              <a:rPr lang="en-GB" sz="2200" dirty="0" err="1">
                <a:latin typeface="Kruti Dev 010" pitchFamily="2" charset="0"/>
              </a:rPr>
              <a:t>kstuk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rjg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 smtClean="0">
                <a:latin typeface="Kruti Dev 010" pitchFamily="2" charset="0"/>
              </a:rPr>
              <a:t>laLFkkuksa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dks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mPphÑr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x;k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rkfd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os</a:t>
            </a:r>
            <a:r>
              <a:rPr lang="en-GB" sz="2200" dirty="0">
                <a:latin typeface="Kruti Dev 010" pitchFamily="2" charset="0"/>
              </a:rPr>
              <a:t> 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ds t:jrean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dkS'ky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fodkl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rFkk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O;kolkf;d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izf'k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lgk;rk</a:t>
            </a:r>
            <a:r>
              <a:rPr lang="en-GB" sz="2200" dirty="0">
                <a:latin typeface="Kruti Dev 010" pitchFamily="2" charset="0"/>
              </a:rPr>
              <a:t> o ;</a:t>
            </a:r>
            <a:r>
              <a:rPr lang="en-GB" sz="2200" dirty="0" err="1">
                <a:latin typeface="Kruti Dev 010" pitchFamily="2" charset="0"/>
              </a:rPr>
              <a:t>ksxnku</a:t>
            </a:r>
            <a:r>
              <a:rPr lang="en-GB" sz="2200" dirty="0">
                <a:latin typeface="Kruti Dev 010" pitchFamily="2" charset="0"/>
              </a:rPr>
              <a:t> ns </a:t>
            </a:r>
            <a:r>
              <a:rPr lang="en-GB" sz="2200" dirty="0" err="1">
                <a:latin typeface="Kruti Dev 010" pitchFamily="2" charset="0"/>
              </a:rPr>
              <a:t>ldsaA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blds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lkFk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lkFk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 smtClean="0">
                <a:latin typeface="Kruti Dev 010" pitchFamily="2" charset="0"/>
              </a:rPr>
              <a:t>laLFkkuksa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dks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izfr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20]000 :</a:t>
            </a:r>
            <a:r>
              <a:rPr lang="en-GB" sz="2200" dirty="0" err="1">
                <a:latin typeface="Kruti Dev 010" pitchFamily="2" charset="0"/>
              </a:rPr>
              <a:t>i;s</a:t>
            </a:r>
            <a:r>
              <a:rPr lang="en-GB" sz="2200" dirty="0">
                <a:latin typeface="Kruti Dev 010" pitchFamily="2" charset="0"/>
              </a:rPr>
              <a:t> ¼chl gtkj½ dh </a:t>
            </a:r>
            <a:r>
              <a:rPr lang="en-GB" sz="2200" dirty="0" err="1">
                <a:latin typeface="Kruti Dev 010" pitchFamily="2" charset="0"/>
              </a:rPr>
              <a:t>lgk;rk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jkf'k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tkrh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rkfd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viuk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Lojkstxkj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LFkkfir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ldsaA</a:t>
            </a:r>
            <a:endParaRPr lang="en-GB" sz="2200" b="1" dirty="0">
              <a:solidFill>
                <a:srgbClr val="960374"/>
              </a:solidFill>
              <a:latin typeface="Kruti Dev 01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3437" t="22054" r="15313" b="17350"/>
          <a:stretch/>
        </p:blipFill>
        <p:spPr>
          <a:xfrm>
            <a:off x="4819240" y="1042990"/>
            <a:ext cx="3894552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36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000124"/>
          </a:xfrm>
        </p:spPr>
        <p:txBody>
          <a:bodyPr>
            <a:noAutofit/>
          </a:bodyPr>
          <a:lstStyle/>
          <a:p>
            <a:r>
              <a:rPr lang="en-GB" sz="2900" b="1" dirty="0" err="1">
                <a:latin typeface="Kruti Dev 010" pitchFamily="2" charset="0"/>
              </a:rPr>
              <a:t>fetksje</a:t>
            </a:r>
            <a:r>
              <a:rPr lang="en-GB" sz="2900" b="1" dirty="0">
                <a:latin typeface="Kruti Dev 010" pitchFamily="2" charset="0"/>
              </a:rPr>
              <a:t>% </a:t>
            </a:r>
            <a:r>
              <a:rPr lang="en-GB" sz="2900" b="1" dirty="0" err="1">
                <a:latin typeface="Kruti Dev 010" pitchFamily="2" charset="0"/>
              </a:rPr>
              <a:t>lacaf</a:t>
            </a:r>
            <a:r>
              <a:rPr lang="en-GB" sz="2900" b="1" dirty="0">
                <a:latin typeface="Kruti Dev 010" pitchFamily="2" charset="0"/>
              </a:rPr>
              <a:t>/</a:t>
            </a:r>
            <a:r>
              <a:rPr lang="en-GB" sz="2900" b="1" dirty="0" err="1">
                <a:latin typeface="Kruti Dev 010" pitchFamily="2" charset="0"/>
              </a:rPr>
              <a:t>kr</a:t>
            </a:r>
            <a:r>
              <a:rPr lang="en-GB" sz="2900" b="1" dirty="0">
                <a:latin typeface="Kruti Dev 010" pitchFamily="2" charset="0"/>
              </a:rPr>
              <a:t> </a:t>
            </a:r>
            <a:r>
              <a:rPr lang="en-GB" sz="2900" b="1" dirty="0" err="1">
                <a:latin typeface="Kruti Dev 010" pitchFamily="2" charset="0"/>
              </a:rPr>
              <a:t>foHkkxksa@xSj</a:t>
            </a:r>
            <a:r>
              <a:rPr lang="en-GB" sz="2900" b="1" dirty="0">
                <a:latin typeface="Kruti Dev 010" pitchFamily="2" charset="0"/>
              </a:rPr>
              <a:t> </a:t>
            </a:r>
            <a:r>
              <a:rPr lang="en-GB" sz="2900" b="1" dirty="0" err="1">
                <a:latin typeface="Kruti Dev 010" pitchFamily="2" charset="0"/>
              </a:rPr>
              <a:t>ljdkjh</a:t>
            </a:r>
            <a:r>
              <a:rPr lang="en-GB" sz="2900" b="1" dirty="0">
                <a:latin typeface="Kruti Dev 010" pitchFamily="2" charset="0"/>
              </a:rPr>
              <a:t> </a:t>
            </a:r>
            <a:r>
              <a:rPr lang="en-GB" sz="2900" b="1" dirty="0" err="1" smtClean="0">
                <a:latin typeface="Kruti Dev 010" pitchFamily="2" charset="0"/>
              </a:rPr>
              <a:t>laLFkkuksa</a:t>
            </a:r>
            <a:r>
              <a:rPr lang="en-GB" sz="2900" b="1" dirty="0" smtClean="0">
                <a:latin typeface="Kruti Dev 010" pitchFamily="2" charset="0"/>
              </a:rPr>
              <a:t> </a:t>
            </a:r>
            <a:r>
              <a:rPr lang="en-GB" sz="2900" b="1" dirty="0">
                <a:latin typeface="Kruti Dev 010" pitchFamily="2" charset="0"/>
              </a:rPr>
              <a:t>ds </a:t>
            </a:r>
            <a:r>
              <a:rPr lang="en-GB" sz="2900" b="1" dirty="0" err="1">
                <a:latin typeface="Kruti Dev 010" pitchFamily="2" charset="0"/>
              </a:rPr>
              <a:t>lkFk</a:t>
            </a:r>
            <a:r>
              <a:rPr lang="en-GB" sz="2900" b="1" dirty="0">
                <a:latin typeface="Kruti Dev 010" pitchFamily="2" charset="0"/>
              </a:rPr>
              <a:t> </a:t>
            </a:r>
            <a:r>
              <a:rPr lang="en-GB" sz="2900" b="1" dirty="0" err="1">
                <a:latin typeface="Kruti Dev 010" pitchFamily="2" charset="0"/>
              </a:rPr>
              <a:t>vfHklj.k</a:t>
            </a:r>
            <a:endParaRPr lang="en-US" sz="2900" b="1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2600" y="1000124"/>
            <a:ext cx="8166100" cy="5643563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22300" y="1300165"/>
            <a:ext cx="7899400" cy="488632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200" b="1" dirty="0" err="1">
                <a:latin typeface="Kruti Dev 010" pitchFamily="2" charset="0"/>
              </a:rPr>
              <a:t>eqÌk@pqukSrh</a:t>
            </a:r>
            <a:r>
              <a:rPr lang="en-GB" sz="2200" b="1" dirty="0">
                <a:latin typeface="Kruti Dev 010" pitchFamily="2" charset="0"/>
              </a:rPr>
              <a:t>% </a:t>
            </a:r>
            <a:r>
              <a:rPr lang="en-GB" sz="2200" dirty="0" err="1">
                <a:latin typeface="Kruti Dev 010" pitchFamily="2" charset="0"/>
              </a:rPr>
              <a:t>jkT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ljdkjksa</a:t>
            </a:r>
            <a:r>
              <a:rPr lang="en-GB" sz="2200" dirty="0">
                <a:latin typeface="Kruti Dev 010" pitchFamily="2" charset="0"/>
              </a:rPr>
              <a:t> us </a:t>
            </a:r>
            <a:r>
              <a:rPr lang="en-GB" sz="2200" dirty="0" err="1">
                <a:latin typeface="Kruti Dev 010" pitchFamily="2" charset="0"/>
              </a:rPr>
              <a:t>dkuwu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mYYka?ku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djus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okys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rFkk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smtClean="0">
                <a:latin typeface="Kruti Dev 010" pitchFamily="2" charset="0"/>
              </a:rPr>
              <a:t>t:jrean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>dh [</a:t>
            </a:r>
            <a:r>
              <a:rPr lang="en-GB" sz="2200" dirty="0" err="1">
                <a:latin typeface="Kruti Dev 010" pitchFamily="2" charset="0"/>
              </a:rPr>
              <a:t>kq'kgkyh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vusd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izko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cuk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fdUrq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lacaf</a:t>
            </a:r>
            <a:r>
              <a:rPr lang="en-GB" sz="2200" dirty="0" smtClean="0">
                <a:latin typeface="Kruti Dev 010" pitchFamily="2" charset="0"/>
              </a:rPr>
              <a:t>/</a:t>
            </a:r>
            <a:r>
              <a:rPr lang="en-GB" sz="2200" dirty="0" err="1" smtClean="0">
                <a:latin typeface="Kruti Dev 010" pitchFamily="2" charset="0"/>
              </a:rPr>
              <a:t>kr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lsok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iznku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okyksa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buls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tqM+s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miyC</a:t>
            </a:r>
            <a:r>
              <a:rPr lang="en-GB" sz="2200" dirty="0">
                <a:latin typeface="Kruti Dev 010" pitchFamily="2" charset="0"/>
              </a:rPr>
              <a:t>/k </a:t>
            </a:r>
            <a:r>
              <a:rPr lang="en-GB" sz="2200" dirty="0" err="1">
                <a:latin typeface="Kruti Dev 010" pitchFamily="2" charset="0"/>
              </a:rPr>
              <a:t>ek</a:t>
            </a:r>
            <a:r>
              <a:rPr lang="en-GB" sz="2200" dirty="0">
                <a:latin typeface="Kruti Dev 010" pitchFamily="2" charset="0"/>
              </a:rPr>
              <a:t>/;</a:t>
            </a:r>
            <a:r>
              <a:rPr lang="en-GB" sz="2200" dirty="0" err="1">
                <a:latin typeface="Kruti Dev 010" pitchFamily="2" charset="0"/>
              </a:rPr>
              <a:t>eksa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vkSj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lalk</a:t>
            </a:r>
            <a:r>
              <a:rPr lang="en-GB" sz="2200" dirty="0" smtClean="0">
                <a:latin typeface="Kruti Dev 010" pitchFamily="2" charset="0"/>
              </a:rPr>
              <a:t>/</a:t>
            </a:r>
            <a:r>
              <a:rPr lang="en-GB" sz="2200" dirty="0" err="1" smtClean="0">
                <a:latin typeface="Kruti Dev 010" pitchFamily="2" charset="0"/>
              </a:rPr>
              <a:t>kuksa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ds </a:t>
            </a:r>
            <a:r>
              <a:rPr lang="en-GB" sz="2200" dirty="0" err="1">
                <a:latin typeface="Kruti Dev 010" pitchFamily="2" charset="0"/>
              </a:rPr>
              <a:t>ckjs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tkudkjh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dh </a:t>
            </a:r>
            <a:r>
              <a:rPr lang="en-GB" sz="2200" dirty="0" err="1">
                <a:latin typeface="Kruti Dev 010" pitchFamily="2" charset="0"/>
              </a:rPr>
              <a:t>deh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gSA</a:t>
            </a:r>
            <a:endParaRPr lang="en-GB" sz="2200" dirty="0" smtClean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200" b="1" dirty="0" err="1">
                <a:latin typeface="Kruti Dev 010" pitchFamily="2" charset="0"/>
              </a:rPr>
              <a:t>vfHkuo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dne</a:t>
            </a:r>
            <a:r>
              <a:rPr lang="en-GB" sz="2200" b="1" dirty="0">
                <a:latin typeface="Kruti Dev 010" pitchFamily="2" charset="0"/>
              </a:rPr>
              <a:t>% </a:t>
            </a:r>
            <a:r>
              <a:rPr lang="en-GB" sz="2200" dirty="0" err="1">
                <a:latin typeface="Kruti Dev 010" pitchFamily="2" charset="0"/>
              </a:rPr>
              <a:t>fetksje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ljdkj</a:t>
            </a:r>
            <a:r>
              <a:rPr lang="en-GB" sz="2200" dirty="0">
                <a:latin typeface="Kruti Dev 010" pitchFamily="2" charset="0"/>
              </a:rPr>
              <a:t> us] </a:t>
            </a:r>
            <a:r>
              <a:rPr lang="en-GB" sz="2200" dirty="0" err="1">
                <a:latin typeface="Kruti Dev 010" pitchFamily="2" charset="0"/>
              </a:rPr>
              <a:t>iz'kklfud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izf'k</a:t>
            </a:r>
            <a:r>
              <a:rPr lang="en-GB" sz="2200" dirty="0" smtClean="0">
                <a:latin typeface="Kruti Dev 010" pitchFamily="2" charset="0"/>
              </a:rPr>
              <a:t>{</a:t>
            </a:r>
            <a:r>
              <a:rPr lang="en-GB" sz="2200" dirty="0" err="1" smtClean="0">
                <a:latin typeface="Kruti Dev 010" pitchFamily="2" charset="0"/>
              </a:rPr>
              <a:t>k.k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laLFkku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vkaxuokM+h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izf'k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dsUnz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ftyk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f'k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smtClean="0">
                <a:latin typeface="Kruti Dev 010" pitchFamily="2" charset="0"/>
              </a:rPr>
              <a:t>,</a:t>
            </a:r>
            <a:r>
              <a:rPr lang="en-GB" sz="2200" dirty="0" err="1">
                <a:latin typeface="Kruti Dev 010" pitchFamily="2" charset="0"/>
              </a:rPr>
              <a:t>oa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izf'k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laLFkku</a:t>
            </a:r>
            <a:r>
              <a:rPr lang="en-GB" sz="2200" dirty="0">
                <a:latin typeface="Kruti Dev 010" pitchFamily="2" charset="0"/>
              </a:rPr>
              <a:t> ¼</a:t>
            </a:r>
            <a:r>
              <a:rPr lang="en-GB" sz="1800" dirty="0">
                <a:latin typeface="Albertus MT" pitchFamily="18" charset="0"/>
              </a:rPr>
              <a:t>DIET</a:t>
            </a:r>
            <a:r>
              <a:rPr lang="en-GB" sz="2200" dirty="0">
                <a:latin typeface="Kruti Dev 010" pitchFamily="2" charset="0"/>
              </a:rPr>
              <a:t>½] </a:t>
            </a:r>
            <a:r>
              <a:rPr lang="en-GB" sz="2200" dirty="0" err="1">
                <a:latin typeface="Kruti Dev 010" pitchFamily="2" charset="0"/>
              </a:rPr>
              <a:t>LVsV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dkamfly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vkWQ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smtClean="0">
                <a:latin typeface="Kruti Dev 010" pitchFamily="2" charset="0"/>
              </a:rPr>
              <a:t>,</a:t>
            </a:r>
            <a:r>
              <a:rPr lang="en-GB" sz="2200" dirty="0" err="1">
                <a:latin typeface="Kruti Dev 010" pitchFamily="2" charset="0"/>
              </a:rPr>
              <a:t>twds'kuy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fjlpZ</a:t>
            </a:r>
            <a:r>
              <a:rPr lang="en-GB" sz="2200" dirty="0">
                <a:latin typeface="Kruti Dev 010" pitchFamily="2" charset="0"/>
              </a:rPr>
              <a:t> ,.M </a:t>
            </a:r>
            <a:r>
              <a:rPr lang="en-GB" sz="2200" dirty="0" err="1">
                <a:latin typeface="Kruti Dev 010" pitchFamily="2" charset="0"/>
              </a:rPr>
              <a:t>Vªsfuax</a:t>
            </a:r>
            <a:r>
              <a:rPr lang="en-GB" sz="2200" dirty="0">
                <a:latin typeface="Kruti Dev 010" pitchFamily="2" charset="0"/>
              </a:rPr>
              <a:t> ¼</a:t>
            </a:r>
            <a:r>
              <a:rPr lang="en-GB" sz="1800" dirty="0">
                <a:latin typeface="Albertus MT" pitchFamily="18" charset="0"/>
              </a:rPr>
              <a:t>SCERT</a:t>
            </a:r>
            <a:r>
              <a:rPr lang="en-GB" sz="2200" dirty="0">
                <a:latin typeface="Kruti Dev 010" pitchFamily="2" charset="0"/>
              </a:rPr>
              <a:t>½] ,</a:t>
            </a:r>
            <a:r>
              <a:rPr lang="en-GB" sz="2200" dirty="0" err="1">
                <a:latin typeface="Kruti Dev 010" pitchFamily="2" charset="0"/>
              </a:rPr>
              <a:t>sls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vU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laLFkku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tSls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us'kuy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bafLVV</a:t>
            </a:r>
            <a:r>
              <a:rPr lang="en-GB" sz="2200" dirty="0">
                <a:latin typeface="Kruti Dev 010" pitchFamily="2" charset="0"/>
              </a:rPr>
              <a:t>~;</a:t>
            </a:r>
            <a:r>
              <a:rPr lang="en-GB" sz="2200" dirty="0" err="1">
                <a:latin typeface="Kruti Dev 010" pitchFamily="2" charset="0"/>
              </a:rPr>
              <a:t>wV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vkWQ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vkWFkksZisfMdyh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gSf.MdSIM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ftyk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rackdw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fu;a</a:t>
            </a:r>
            <a:r>
              <a:rPr lang="en-GB" sz="2200" dirty="0">
                <a:latin typeface="Kruti Dev 010" pitchFamily="2" charset="0"/>
              </a:rPr>
              <a:t>=.k </a:t>
            </a:r>
            <a:r>
              <a:rPr lang="en-GB" sz="2200" dirty="0" err="1">
                <a:latin typeface="Kruti Dev 010" pitchFamily="2" charset="0"/>
              </a:rPr>
              <a:t>lfefr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vkfn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lkFk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vfHklj.k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dne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mBk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mUgsa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ckr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izsfjr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vius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izf'k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l=</a:t>
            </a:r>
            <a:r>
              <a:rPr lang="en-GB" sz="2200" dirty="0" err="1">
                <a:latin typeface="Kruti Dev 010" pitchFamily="2" charset="0"/>
              </a:rPr>
              <a:t>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ls </a:t>
            </a:r>
            <a:r>
              <a:rPr lang="en-GB" sz="2200" dirty="0" err="1">
                <a:latin typeface="Kruti Dev 010" pitchFamily="2" charset="0"/>
              </a:rPr>
              <a:t>lacaf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izko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kkuksa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'</a:t>
            </a:r>
            <a:r>
              <a:rPr lang="en-GB" sz="2200" dirty="0" err="1">
                <a:latin typeface="Kruti Dev 010" pitchFamily="2" charset="0"/>
              </a:rPr>
              <a:t>kkfey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rFkk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lesfdr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;</a:t>
            </a:r>
            <a:r>
              <a:rPr lang="en-GB" sz="2200" dirty="0" err="1">
                <a:latin typeface="Kruti Dev 010" pitchFamily="2" charset="0"/>
              </a:rPr>
              <a:t>kstuk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deZpkfj;ksa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lalk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O;fDr</a:t>
            </a:r>
            <a:r>
              <a:rPr lang="en-GB" sz="2200" dirty="0">
                <a:latin typeface="Kruti Dev 010" pitchFamily="2" charset="0"/>
              </a:rPr>
              <a:t> ds :</a:t>
            </a:r>
            <a:r>
              <a:rPr lang="en-GB" sz="2200" dirty="0" err="1">
                <a:latin typeface="Kruti Dev 010" pitchFamily="2" charset="0"/>
              </a:rPr>
              <a:t>i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fu;af</a:t>
            </a:r>
            <a:r>
              <a:rPr lang="en-GB" sz="2200" dirty="0">
                <a:latin typeface="Kruti Dev 010" pitchFamily="2" charset="0"/>
              </a:rPr>
              <a:t>=r </a:t>
            </a:r>
            <a:r>
              <a:rPr lang="en-GB" sz="2200" dirty="0" err="1">
                <a:latin typeface="Kruti Dev 010" pitchFamily="2" charset="0"/>
              </a:rPr>
              <a:t>djsaA</a:t>
            </a:r>
            <a:endParaRPr lang="en-GB" sz="2200" b="1" dirty="0">
              <a:solidFill>
                <a:srgbClr val="960374"/>
              </a:solidFill>
              <a:latin typeface="Kruti Dev 010" pitchFamily="2" charset="0"/>
            </a:endParaRPr>
          </a:p>
          <a:p>
            <a:pPr marL="0" indent="0">
              <a:buNone/>
            </a:pPr>
            <a:endParaRPr lang="en-GB" sz="2200" b="1" dirty="0">
              <a:solidFill>
                <a:srgbClr val="960374"/>
              </a:solidFill>
              <a:latin typeface="Kruti Dev 01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51719" t="18734" r="16563" b="15414"/>
          <a:stretch/>
        </p:blipFill>
        <p:spPr>
          <a:xfrm>
            <a:off x="5816319" y="1100138"/>
            <a:ext cx="2705381" cy="3171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27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000124"/>
          </a:xfrm>
        </p:spPr>
        <p:txBody>
          <a:bodyPr>
            <a:noAutofit/>
          </a:bodyPr>
          <a:lstStyle/>
          <a:p>
            <a:r>
              <a:rPr lang="en-GB" sz="4000" b="1" dirty="0" err="1">
                <a:latin typeface="Kruti Dev 010" pitchFamily="2" charset="0"/>
              </a:rPr>
              <a:t>vksfM'kk</a:t>
            </a:r>
            <a:r>
              <a:rPr lang="en-GB" sz="4000" b="1" dirty="0">
                <a:latin typeface="Kruti Dev 010" pitchFamily="2" charset="0"/>
              </a:rPr>
              <a:t>% </a:t>
            </a:r>
            <a:r>
              <a:rPr lang="en-GB" sz="4000" b="1" dirty="0" err="1">
                <a:latin typeface="Kruti Dev 010" pitchFamily="2" charset="0"/>
              </a:rPr>
              <a:t>lalk</a:t>
            </a:r>
            <a:r>
              <a:rPr lang="en-GB" sz="4000" b="1" dirty="0">
                <a:latin typeface="Kruti Dev 010" pitchFamily="2" charset="0"/>
              </a:rPr>
              <a:t>/</a:t>
            </a:r>
            <a:r>
              <a:rPr lang="en-GB" sz="4000" b="1" dirty="0" err="1">
                <a:latin typeface="Kruti Dev 010" pitchFamily="2" charset="0"/>
              </a:rPr>
              <a:t>ku</a:t>
            </a:r>
            <a:r>
              <a:rPr lang="en-GB" sz="4000" b="1" dirty="0">
                <a:latin typeface="Kruti Dev 010" pitchFamily="2" charset="0"/>
              </a:rPr>
              <a:t> c&lt;+</a:t>
            </a:r>
            <a:r>
              <a:rPr lang="en-GB" sz="4000" b="1" dirty="0" err="1">
                <a:latin typeface="Kruti Dev 010" pitchFamily="2" charset="0"/>
              </a:rPr>
              <a:t>kuk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vkSj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vfHklj.k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2600" y="1000125"/>
            <a:ext cx="8166100" cy="4957764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22300" y="1371605"/>
            <a:ext cx="7899400" cy="445769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200" b="1" dirty="0" err="1">
                <a:latin typeface="Kruti Dev 010" pitchFamily="2" charset="0"/>
              </a:rPr>
              <a:t>eqÌk@pqukSrh</a:t>
            </a:r>
            <a:r>
              <a:rPr lang="en-GB" sz="2200" b="1" dirty="0">
                <a:latin typeface="Kruti Dev 010" pitchFamily="2" charset="0"/>
              </a:rPr>
              <a:t>%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oafpr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okys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jkT;ksa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smtClean="0">
                <a:latin typeface="Kruti Dev 010" pitchFamily="2" charset="0"/>
              </a:rPr>
              <a:t>Q.M </a:t>
            </a:r>
            <a:r>
              <a:rPr lang="en-GB" sz="2200" dirty="0" err="1">
                <a:latin typeface="Kruti Dev 010" pitchFamily="2" charset="0"/>
              </a:rPr>
              <a:t>izkIr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ges'kk</a:t>
            </a:r>
            <a:r>
              <a:rPr lang="en-GB" sz="2200" dirty="0">
                <a:latin typeface="Kruti Dev 010" pitchFamily="2" charset="0"/>
              </a:rPr>
              <a:t> ,d </a:t>
            </a:r>
            <a:r>
              <a:rPr lang="en-GB" sz="2200" dirty="0" err="1" smtClean="0">
                <a:latin typeface="Kruti Dev 010" pitchFamily="2" charset="0"/>
              </a:rPr>
              <a:t>eqÌk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jgrk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nwljk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eqÌk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le</a:t>
            </a:r>
            <a:r>
              <a:rPr lang="en-GB" sz="2200" dirty="0" smtClean="0">
                <a:latin typeface="Kruti Dev 010" pitchFamily="2" charset="0"/>
              </a:rPr>
              <a:t>; ls </a:t>
            </a:r>
            <a:r>
              <a:rPr lang="en-GB" sz="2200" dirty="0" err="1">
                <a:latin typeface="Kruti Dev 010" pitchFamily="2" charset="0"/>
              </a:rPr>
              <a:t>lgk;rk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izkIr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esa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 smtClean="0">
                <a:latin typeface="Kruti Dev 010" pitchFamily="2" charset="0"/>
              </a:rPr>
              <a:t>og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fofHkUUk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foHkkxksa</a:t>
            </a:r>
            <a:r>
              <a:rPr lang="en-GB" sz="2200" dirty="0">
                <a:latin typeface="Kruti Dev 010" pitchFamily="2" charset="0"/>
              </a:rPr>
              <a:t> ,</a:t>
            </a:r>
            <a:r>
              <a:rPr lang="en-GB" sz="2200" dirty="0" err="1">
                <a:latin typeface="Kruti Dev 010" pitchFamily="2" charset="0"/>
              </a:rPr>
              <a:t>oa</a:t>
            </a:r>
            <a:r>
              <a:rPr lang="en-GB" sz="2200" dirty="0">
                <a:latin typeface="Kruti Dev 010" pitchFamily="2" charset="0"/>
              </a:rPr>
              <a:t> ,</a:t>
            </a:r>
            <a:r>
              <a:rPr lang="en-GB" sz="2200" dirty="0" err="1">
                <a:latin typeface="Kruti Dev 010" pitchFamily="2" charset="0"/>
              </a:rPr>
              <a:t>tsafl;ksa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 smtClean="0">
                <a:latin typeface="Kruti Dev 010" pitchFamily="2" charset="0"/>
              </a:rPr>
              <a:t>tks</a:t>
            </a:r>
            <a:r>
              <a:rPr lang="en-GB" sz="2200" dirty="0" smtClean="0">
                <a:latin typeface="Kruti Dev 010" pitchFamily="2" charset="0"/>
              </a:rPr>
              <a:t/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cPps</a:t>
            </a:r>
            <a:r>
              <a:rPr lang="en-GB" sz="2200" dirty="0" smtClean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loksZÙke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fgr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lqfuf'pr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>dh </a:t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ftEesnkjh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vfHklj.k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 smtClean="0">
                <a:latin typeface="Kruti Dev 010" pitchFamily="2" charset="0"/>
              </a:rPr>
              <a:t>dehA</a:t>
            </a:r>
            <a:r>
              <a:rPr lang="en-GB" sz="2200" dirty="0" smtClean="0">
                <a:latin typeface="Kruti Dev 010" pitchFamily="2" charset="0"/>
              </a:rPr>
              <a:t> </a:t>
            </a:r>
            <a:endParaRPr lang="en-GB" sz="22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200" b="1" dirty="0" err="1">
                <a:latin typeface="Kruti Dev 010" pitchFamily="2" charset="0"/>
              </a:rPr>
              <a:t>vfHkuo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dne</a:t>
            </a:r>
            <a:r>
              <a:rPr lang="en-GB" sz="2200" b="1" dirty="0">
                <a:latin typeface="Kruti Dev 010" pitchFamily="2" charset="0"/>
              </a:rPr>
              <a:t>% </a:t>
            </a:r>
            <a:r>
              <a:rPr lang="en-GB" sz="2200" dirty="0" err="1">
                <a:latin typeface="Kruti Dev 010" pitchFamily="2" charset="0"/>
              </a:rPr>
              <a:t>vksfM'kk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miyC</a:t>
            </a:r>
            <a:r>
              <a:rPr lang="en-GB" sz="2200" dirty="0">
                <a:latin typeface="Kruti Dev 010" pitchFamily="2" charset="0"/>
              </a:rPr>
              <a:t>/k </a:t>
            </a:r>
            <a:r>
              <a:rPr lang="en-GB" sz="2200" dirty="0" err="1" smtClean="0">
                <a:latin typeface="Kruti Dev 010" pitchFamily="2" charset="0"/>
              </a:rPr>
              <a:t>LFkku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dk</a:t>
            </a:r>
            <a:r>
              <a:rPr lang="en-GB" sz="2200" dirty="0" smtClean="0">
                <a:latin typeface="Kruti Dev 010" pitchFamily="2" charset="0"/>
              </a:rPr>
              <a:t> </a:t>
            </a:r>
            <a:br>
              <a:rPr lang="en-GB" sz="2200" dirty="0" smtClean="0">
                <a:latin typeface="Kruti Dev 010" pitchFamily="2" charset="0"/>
              </a:rPr>
            </a:br>
            <a:r>
              <a:rPr lang="en-GB" sz="2200" dirty="0" err="1" smtClean="0">
                <a:latin typeface="Kruti Dev 010" pitchFamily="2" charset="0"/>
              </a:rPr>
              <a:t>vf</a:t>
            </a:r>
            <a:r>
              <a:rPr lang="en-GB" sz="2200" dirty="0" smtClean="0">
                <a:latin typeface="Kruti Dev 010" pitchFamily="2" charset="0"/>
              </a:rPr>
              <a:t>/</a:t>
            </a:r>
            <a:r>
              <a:rPr lang="en-GB" sz="2200" dirty="0" err="1" smtClean="0">
                <a:latin typeface="Kruti Dev 010" pitchFamily="2" charset="0"/>
              </a:rPr>
              <a:t>kdre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mi;ksx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 smtClean="0">
                <a:latin typeface="Kruti Dev 010" pitchFamily="2" charset="0"/>
              </a:rPr>
              <a:t>cky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dY;k.k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lfefr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fd'kksj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U;k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cksMZ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rFkk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ftyk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bdkbZ</a:t>
            </a:r>
            <a:r>
              <a:rPr lang="en-GB" sz="2200" dirty="0">
                <a:latin typeface="Kruti Dev 010" pitchFamily="2" charset="0"/>
              </a:rPr>
              <a:t> us </a:t>
            </a:r>
            <a:r>
              <a:rPr lang="en-GB" sz="2200" dirty="0" err="1">
                <a:latin typeface="Kruti Dev 010" pitchFamily="2" charset="0"/>
              </a:rPr>
              <a:t>vkil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esa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rkyesy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cuk;k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vius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dk;kZy</a:t>
            </a:r>
            <a:r>
              <a:rPr lang="en-GB" sz="2200" dirty="0">
                <a:latin typeface="Kruti Dev 010" pitchFamily="2" charset="0"/>
              </a:rPr>
              <a:t>; ,</a:t>
            </a:r>
            <a:r>
              <a:rPr lang="en-GB" sz="2200" dirty="0" smtClean="0">
                <a:latin typeface="Kruti Dev 010" pitchFamily="2" charset="0"/>
              </a:rPr>
              <a:t>d </a:t>
            </a:r>
            <a:r>
              <a:rPr lang="en-GB" sz="2200" dirty="0" err="1" smtClean="0">
                <a:latin typeface="Kruti Dev 010" pitchFamily="2" charset="0"/>
              </a:rPr>
              <a:t>gh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bekjr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LFkkfir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gSaA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izdkj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mUgksaus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vius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HkkSfrd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lalk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kuksa</a:t>
            </a:r>
            <a:r>
              <a:rPr lang="en-GB" sz="2200" dirty="0">
                <a:latin typeface="Kruti Dev 010" pitchFamily="2" charset="0"/>
              </a:rPr>
              <a:t> ¼</a:t>
            </a:r>
            <a:r>
              <a:rPr lang="en-GB" sz="2200" dirty="0" smtClean="0">
                <a:latin typeface="Kruti Dev 010" pitchFamily="2" charset="0"/>
              </a:rPr>
              <a:t>izrh{</a:t>
            </a:r>
            <a:r>
              <a:rPr lang="en-GB" sz="2200" dirty="0" err="1" smtClean="0">
                <a:latin typeface="Kruti Dev 010" pitchFamily="2" charset="0"/>
              </a:rPr>
              <a:t>kk</a:t>
            </a:r>
            <a:r>
              <a:rPr lang="en-GB" sz="2200" dirty="0" smtClean="0">
                <a:latin typeface="Kruti Dev 010" pitchFamily="2" charset="0"/>
              </a:rPr>
              <a:t> d{k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cSBd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LFkku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xkfM</a:t>
            </a:r>
            <a:r>
              <a:rPr lang="en-GB" sz="2200" dirty="0">
                <a:latin typeface="Kruti Dev 010" pitchFamily="2" charset="0"/>
              </a:rPr>
              <a:t>+;</a:t>
            </a:r>
            <a:r>
              <a:rPr lang="en-GB" sz="2200" dirty="0" err="1">
                <a:latin typeface="Kruti Dev 010" pitchFamily="2" charset="0"/>
              </a:rPr>
              <a:t>ka</a:t>
            </a:r>
            <a:r>
              <a:rPr lang="en-GB" sz="2200" dirty="0">
                <a:latin typeface="Kruti Dev 010" pitchFamily="2" charset="0"/>
              </a:rPr>
              <a:t> vkfn½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,</a:t>
            </a:r>
            <a:r>
              <a:rPr lang="en-GB" sz="2200" dirty="0" err="1">
                <a:latin typeface="Kruti Dev 010" pitchFamily="2" charset="0"/>
              </a:rPr>
              <a:t>dtqV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fd;kA</a:t>
            </a:r>
            <a:r>
              <a:rPr lang="en-GB" sz="2200" dirty="0">
                <a:latin typeface="Kruti Dev 010" pitchFamily="2" charset="0"/>
              </a:rPr>
              <a:t> ;g </a:t>
            </a:r>
            <a:r>
              <a:rPr lang="en-GB" sz="2200" dirty="0" err="1">
                <a:latin typeface="Kruti Dev 010" pitchFamily="2" charset="0"/>
              </a:rPr>
              <a:t>dsoy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csgrj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rkyesy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vfHklj.k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>ds </a:t>
            </a:r>
            <a:r>
              <a:rPr lang="en-GB" sz="2200" dirty="0" err="1" smtClean="0">
                <a:latin typeface="Kruti Dev 010" pitchFamily="2" charset="0"/>
              </a:rPr>
              <a:t>dkj.k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LkEHko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ik;k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ftldk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urhtk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csgrj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dk;Z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fu"iknu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laLFkkxr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leUo</a:t>
            </a:r>
            <a:r>
              <a:rPr lang="en-GB" sz="2200" dirty="0">
                <a:latin typeface="Kruti Dev 010" pitchFamily="2" charset="0"/>
              </a:rPr>
              <a:t>; ds </a:t>
            </a:r>
            <a:r>
              <a:rPr lang="en-GB" sz="2200" dirty="0" err="1">
                <a:latin typeface="Kruti Dev 010" pitchFamily="2" charset="0"/>
              </a:rPr>
              <a:t>lkFk&amp;lkFk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foÙkh</a:t>
            </a:r>
            <a:r>
              <a:rPr lang="en-GB" sz="2200" dirty="0" smtClean="0">
                <a:latin typeface="Kruti Dev 010" pitchFamily="2" charset="0"/>
              </a:rPr>
              <a:t>; </a:t>
            </a:r>
            <a:r>
              <a:rPr lang="en-GB" sz="2200" dirty="0" err="1" smtClean="0">
                <a:latin typeface="Kruti Dev 010" pitchFamily="2" charset="0"/>
              </a:rPr>
              <a:t>Hkkj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ds </a:t>
            </a:r>
            <a:r>
              <a:rPr lang="en-GB" sz="2200" dirty="0" err="1">
                <a:latin typeface="Kruti Dev 010" pitchFamily="2" charset="0"/>
              </a:rPr>
              <a:t>lek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kku</a:t>
            </a:r>
            <a:r>
              <a:rPr lang="en-GB" sz="2200" dirty="0">
                <a:latin typeface="Kruti Dev 010" pitchFamily="2" charset="0"/>
              </a:rPr>
              <a:t> ds :</a:t>
            </a:r>
            <a:r>
              <a:rPr lang="en-GB" sz="2200" dirty="0" err="1">
                <a:latin typeface="Kruti Dev 010" pitchFamily="2" charset="0"/>
              </a:rPr>
              <a:t>i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fudykA</a:t>
            </a:r>
            <a:endParaRPr lang="en-GB" sz="2200" b="1" dirty="0">
              <a:solidFill>
                <a:srgbClr val="960374"/>
              </a:solidFill>
              <a:latin typeface="Kruti Dev 01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41527" t="26635" r="16389" b="13845"/>
          <a:stretch/>
        </p:blipFill>
        <p:spPr>
          <a:xfrm>
            <a:off x="5425419" y="1192216"/>
            <a:ext cx="3053038" cy="2438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10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000124"/>
          </a:xfrm>
        </p:spPr>
        <p:txBody>
          <a:bodyPr>
            <a:noAutofit/>
          </a:bodyPr>
          <a:lstStyle/>
          <a:p>
            <a:r>
              <a:rPr lang="en-GB" sz="3000" b="1" dirty="0" err="1">
                <a:latin typeface="Kruti Dev 010" pitchFamily="2" charset="0"/>
              </a:rPr>
              <a:t>fetksje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esa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fo|ky</a:t>
            </a:r>
            <a:r>
              <a:rPr lang="en-GB" sz="3000" b="1" dirty="0">
                <a:latin typeface="Kruti Dev 010" pitchFamily="2" charset="0"/>
              </a:rPr>
              <a:t>; dh </a:t>
            </a:r>
            <a:r>
              <a:rPr lang="en-GB" sz="3000" b="1" dirty="0" err="1">
                <a:latin typeface="Kruti Dev 010" pitchFamily="2" charset="0"/>
              </a:rPr>
              <a:t>fu;qfDr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esa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ySafxd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nqO;Zogkj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dk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lek</a:t>
            </a:r>
            <a:r>
              <a:rPr lang="en-GB" sz="3000" b="1" dirty="0">
                <a:latin typeface="Kruti Dev 010" pitchFamily="2" charset="0"/>
              </a:rPr>
              <a:t>/</a:t>
            </a:r>
            <a:r>
              <a:rPr lang="en-GB" sz="3000" b="1" dirty="0" err="1">
                <a:latin typeface="Kruti Dev 010" pitchFamily="2" charset="0"/>
              </a:rPr>
              <a:t>kku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smtClean="0">
                <a:latin typeface="Kruti Dev 010" pitchFamily="2" charset="0"/>
              </a:rPr>
              <a:t/>
            </a:r>
            <a:br>
              <a:rPr lang="en-GB" sz="3000" b="1" dirty="0" smtClean="0">
                <a:latin typeface="Kruti Dev 010" pitchFamily="2" charset="0"/>
              </a:rPr>
            </a:br>
            <a:r>
              <a:rPr lang="en-GB" sz="3000" b="1" dirty="0" err="1" smtClean="0">
                <a:latin typeface="Kruti Dev 010" pitchFamily="2" charset="0"/>
              </a:rPr>
              <a:t>djuk</a:t>
            </a:r>
            <a:r>
              <a:rPr lang="en-GB" sz="3000" b="1" dirty="0" smtClean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rFkk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uksMy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f'k</a:t>
            </a:r>
            <a:r>
              <a:rPr lang="en-GB" sz="3000" b="1" dirty="0">
                <a:latin typeface="Kruti Dev 010" pitchFamily="2" charset="0"/>
              </a:rPr>
              <a:t>{</a:t>
            </a:r>
            <a:r>
              <a:rPr lang="en-GB" sz="3000" b="1" dirty="0" err="1">
                <a:latin typeface="Kruti Dev 010" pitchFamily="2" charset="0"/>
              </a:rPr>
              <a:t>kd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 smtClean="0">
                <a:latin typeface="Kruti Dev 010" pitchFamily="2" charset="0"/>
              </a:rPr>
              <a:t>dk</a:t>
            </a:r>
            <a:r>
              <a:rPr lang="en-GB" sz="3000" b="1" dirty="0" smtClean="0">
                <a:latin typeface="Kruti Dev 010" pitchFamily="2" charset="0"/>
              </a:rPr>
              <a:t> {</a:t>
            </a:r>
            <a:r>
              <a:rPr lang="en-GB" sz="3000" b="1" dirty="0" err="1">
                <a:latin typeface="Kruti Dev 010" pitchFamily="2" charset="0"/>
              </a:rPr>
              <a:t>kerk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fodkl</a:t>
            </a:r>
            <a:endParaRPr lang="en-US" sz="3000" b="1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2600" y="1228725"/>
            <a:ext cx="8166100" cy="5214938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22300" y="1557349"/>
            <a:ext cx="7899400" cy="465772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b="1" dirty="0" err="1">
                <a:latin typeface="Kruti Dev 010" pitchFamily="2" charset="0"/>
              </a:rPr>
              <a:t>eqÌk@pqukSrh</a:t>
            </a:r>
            <a:r>
              <a:rPr lang="en-GB" sz="2400" b="1" dirty="0">
                <a:latin typeface="Kruti Dev 010" pitchFamily="2" charset="0"/>
              </a:rPr>
              <a:t>% </a:t>
            </a:r>
            <a:r>
              <a:rPr lang="en-GB" sz="2400" dirty="0" err="1">
                <a:latin typeface="Kruti Dev 010" pitchFamily="2" charset="0"/>
              </a:rPr>
              <a:t>vusd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ftuds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Ldwy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Ldwy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ckgj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err="1">
                <a:latin typeface="Kruti Dev 010" pitchFamily="2" charset="0"/>
              </a:rPr>
              <a:t>kSu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nqO;Zogkj</a:t>
            </a:r>
            <a:r>
              <a:rPr lang="en-GB" sz="2400" dirty="0">
                <a:latin typeface="Kruti Dev 010" pitchFamily="2" charset="0"/>
              </a:rPr>
              <a:t> ;k '</a:t>
            </a:r>
            <a:r>
              <a:rPr lang="en-GB" sz="2400" dirty="0" err="1">
                <a:latin typeface="Kruti Dev 010" pitchFamily="2" charset="0"/>
              </a:rPr>
              <a:t>kks"k.k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jgk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os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dHkh&amp;dHkh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;g </a:t>
            </a:r>
            <a:r>
              <a:rPr lang="en-GB" sz="2400" dirty="0" err="1">
                <a:latin typeface="Kruti Dev 010" pitchFamily="2" charset="0"/>
              </a:rPr>
              <a:t>fu.kZ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ikrs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ckjs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f'kdk;r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, ;k </a:t>
            </a:r>
            <a:r>
              <a:rPr lang="en-GB" sz="2400" dirty="0" err="1">
                <a:latin typeface="Kruti Dev 010" pitchFamily="2" charset="0"/>
              </a:rPr>
              <a:t>ughaA</a:t>
            </a:r>
            <a:r>
              <a:rPr lang="en-GB" sz="2400" dirty="0">
                <a:latin typeface="Kruti Dev 010" pitchFamily="2" charset="0"/>
              </a:rPr>
              <a:t> ;|fi </a:t>
            </a:r>
            <a:r>
              <a:rPr lang="en-GB" sz="2400" dirty="0" err="1">
                <a:latin typeface="Kruti Dev 010" pitchFamily="2" charset="0"/>
              </a:rPr>
              <a:t>dqN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ekeyksa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 smtClean="0">
                <a:latin typeface="Kruti Dev 010" pitchFamily="2" charset="0"/>
              </a:rPr>
              <a:t>] </a:t>
            </a:r>
            <a:r>
              <a:rPr lang="en-GB" sz="2400" dirty="0" err="1" smtClean="0">
                <a:latin typeface="Kruti Dev 010" pitchFamily="2" charset="0"/>
              </a:rPr>
              <a:t>cPpksa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O;ogkj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fo'ks"k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cnykoksa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f'k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kd@f'kf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dke;kc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gq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ysfdu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mUgsa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irk </a:t>
            </a:r>
            <a:r>
              <a:rPr lang="en-GB" sz="2400" dirty="0" err="1" smtClean="0">
                <a:latin typeface="Kruti Dev 010" pitchFamily="2" charset="0"/>
              </a:rPr>
              <a:t>gS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slh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fLFkfr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lgk;rk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tk,A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ekeyksa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lqy</a:t>
            </a:r>
            <a:r>
              <a:rPr lang="en-GB" sz="2400" dirty="0">
                <a:latin typeface="Kruti Dev 010" pitchFamily="2" charset="0"/>
              </a:rPr>
              <a:t>&gt;</a:t>
            </a:r>
            <a:r>
              <a:rPr lang="en-GB" sz="2400" dirty="0" err="1">
                <a:latin typeface="Kruti Dev 010" pitchFamily="2" charset="0"/>
              </a:rPr>
              <a:t>kus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fojks</a:t>
            </a:r>
            <a:r>
              <a:rPr lang="en-GB" sz="2400" dirty="0">
                <a:latin typeface="Kruti Dev 010" pitchFamily="2" charset="0"/>
              </a:rPr>
              <a:t>/k </a:t>
            </a:r>
            <a:r>
              <a:rPr lang="en-GB" sz="2400" dirty="0" err="1">
                <a:latin typeface="Kruti Dev 010" pitchFamily="2" charset="0"/>
              </a:rPr>
              <a:t>fo|ky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iz'kklu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ldrk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400" b="1" dirty="0" err="1">
                <a:latin typeface="Kruti Dev 010" pitchFamily="2" charset="0"/>
              </a:rPr>
              <a:t>vfHkuo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dne</a:t>
            </a:r>
            <a:r>
              <a:rPr lang="en-GB" sz="2400" b="1" dirty="0">
                <a:latin typeface="Kruti Dev 010" pitchFamily="2" charset="0"/>
              </a:rPr>
              <a:t>% </a:t>
            </a:r>
            <a:r>
              <a:rPr lang="en-GB" sz="2400" dirty="0" err="1">
                <a:latin typeface="Kruti Dev 010" pitchFamily="2" charset="0"/>
              </a:rPr>
              <a:t>bu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eqÌksa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lek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kku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dqN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ftyksa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lfefr;ksa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f'k</a:t>
            </a:r>
            <a:r>
              <a:rPr lang="en-GB" sz="2400" dirty="0" smtClean="0">
                <a:latin typeface="Kruti Dev 010" pitchFamily="2" charset="0"/>
              </a:rPr>
              <a:t>{</a:t>
            </a:r>
            <a:r>
              <a:rPr lang="en-GB" sz="2400" dirty="0" err="1" smtClean="0">
                <a:latin typeface="Kruti Dev 010" pitchFamily="2" charset="0"/>
              </a:rPr>
              <a:t>kk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vf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kdkfj;ksa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¼tks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lnL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gS½ ds </a:t>
            </a:r>
            <a:r>
              <a:rPr lang="en-GB" sz="2400" dirty="0" err="1">
                <a:latin typeface="Kruti Dev 010" pitchFamily="2" charset="0"/>
              </a:rPr>
              <a:t>leUo</a:t>
            </a:r>
            <a:r>
              <a:rPr lang="en-GB" sz="2400" dirty="0">
                <a:latin typeface="Kruti Dev 010" pitchFamily="2" charset="0"/>
              </a:rPr>
              <a:t>; ls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ds </a:t>
            </a:r>
            <a:r>
              <a:rPr lang="en-GB" sz="2400" dirty="0" err="1" smtClean="0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izR;sd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Ldwy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uksMy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f'k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fu;qDr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x,A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Lrj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f'k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kdksa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fpfUgr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cPpksa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ls </a:t>
            </a:r>
            <a:r>
              <a:rPr lang="en-GB" sz="2400" dirty="0" err="1">
                <a:latin typeface="Kruti Dev 010" pitchFamily="2" charset="0"/>
              </a:rPr>
              <a:t>lacaf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eqÌksa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fd'kksj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lesfdr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err="1">
                <a:latin typeface="Kruti Dev 010" pitchFamily="2" charset="0"/>
              </a:rPr>
              <a:t>kstuk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euksfoKku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vkfn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izf'kf</a:t>
            </a:r>
            <a:r>
              <a:rPr lang="en-GB" sz="2400" dirty="0" smtClean="0">
                <a:latin typeface="Kruti Dev 010" pitchFamily="2" charset="0"/>
              </a:rPr>
              <a:t>{</a:t>
            </a:r>
            <a:r>
              <a:rPr lang="en-GB" sz="2400" dirty="0" err="1" smtClean="0">
                <a:latin typeface="Kruti Dev 010" pitchFamily="2" charset="0"/>
              </a:rPr>
              <a:t>kr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x;kA</a:t>
            </a:r>
            <a:endParaRPr lang="en-GB" sz="2200" b="1" dirty="0">
              <a:solidFill>
                <a:srgbClr val="960374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82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82600" y="1228725"/>
            <a:ext cx="8166100" cy="5214938"/>
          </a:xfrm>
          <a:prstGeom prst="rect">
            <a:avLst/>
          </a:prstGeom>
          <a:solidFill>
            <a:srgbClr val="FFDE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22300" y="1943116"/>
            <a:ext cx="7899400" cy="390047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 err="1">
                <a:latin typeface="Kruti Dev 010" pitchFamily="2" charset="0"/>
              </a:rPr>
              <a:t>uksMYk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Vhpj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Hkwfedk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fuf'pr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xbZ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mUgsa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igpku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ftuds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nqO;Zogkj</a:t>
            </a:r>
            <a:r>
              <a:rPr lang="en-GB" sz="2400" dirty="0" smtClean="0">
                <a:latin typeface="Kruti Dev 010" pitchFamily="2" charset="0"/>
              </a:rPr>
              <a:t> ;</a:t>
            </a:r>
            <a:r>
              <a:rPr lang="en-GB" sz="2400" dirty="0">
                <a:latin typeface="Kruti Dev 010" pitchFamily="2" charset="0"/>
              </a:rPr>
              <a:t>k '</a:t>
            </a:r>
            <a:r>
              <a:rPr lang="en-GB" sz="2400" dirty="0" err="1">
                <a:latin typeface="Kruti Dev 010" pitchFamily="2" charset="0"/>
              </a:rPr>
              <a:t>kks"k.k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jgk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rkfd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ekeys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fjiksVZ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vko</a:t>
            </a:r>
            <a:r>
              <a:rPr lang="en-GB" sz="2400" dirty="0">
                <a:latin typeface="Kruti Dev 010" pitchFamily="2" charset="0"/>
              </a:rPr>
              <a:t>';d </a:t>
            </a:r>
            <a:r>
              <a:rPr lang="en-GB" sz="2400" dirty="0" err="1">
                <a:latin typeface="Kruti Dev 010" pitchFamily="2" charset="0"/>
              </a:rPr>
              <a:t>dne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mBk</a:t>
            </a:r>
            <a:r>
              <a:rPr lang="en-GB" sz="2400" dirty="0" smtClean="0">
                <a:latin typeface="Kruti Dev 010" pitchFamily="2" charset="0"/>
              </a:rPr>
              <a:t>, </a:t>
            </a:r>
            <a:r>
              <a:rPr lang="en-GB" sz="2400" dirty="0" err="1" smtClean="0">
                <a:latin typeface="Kruti Dev 010" pitchFamily="2" charset="0"/>
              </a:rPr>
              <a:t>tk,aA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uksMy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f'k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kdksa</a:t>
            </a:r>
            <a:r>
              <a:rPr lang="en-GB" sz="2400" dirty="0">
                <a:latin typeface="Kruti Dev 010" pitchFamily="2" charset="0"/>
              </a:rPr>
              <a:t> ls ;g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vis{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jgh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/;</a:t>
            </a:r>
            <a:r>
              <a:rPr lang="en-GB" sz="2400" dirty="0" err="1">
                <a:latin typeface="Kruti Dev 010" pitchFamily="2" charset="0"/>
              </a:rPr>
              <a:t>ku</a:t>
            </a:r>
            <a:r>
              <a:rPr lang="en-GB" sz="2400" dirty="0">
                <a:latin typeface="Kruti Dev 010" pitchFamily="2" charset="0"/>
              </a:rPr>
              <a:t> j[</a:t>
            </a:r>
            <a:r>
              <a:rPr lang="en-GB" sz="2400" dirty="0" err="1">
                <a:latin typeface="Kruti Dev 010" pitchFamily="2" charset="0"/>
              </a:rPr>
              <a:t>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muesa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 smtClean="0">
                <a:latin typeface="Kruti Dev 010" pitchFamily="2" charset="0"/>
              </a:rPr>
              <a:t>sls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dksbZ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y{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fn</a:t>
            </a:r>
            <a:r>
              <a:rPr lang="en-GB" sz="2400" dirty="0">
                <a:latin typeface="Kruti Dev 010" pitchFamily="2" charset="0"/>
              </a:rPr>
              <a:t>[</a:t>
            </a:r>
            <a:r>
              <a:rPr lang="en-GB" sz="2400" dirty="0" err="1">
                <a:latin typeface="Kruti Dev 010" pitchFamily="2" charset="0"/>
              </a:rPr>
              <a:t>kkbZ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iM</a:t>
            </a:r>
            <a:r>
              <a:rPr lang="en-GB" sz="2400" dirty="0">
                <a:latin typeface="Kruti Dev 010" pitchFamily="2" charset="0"/>
              </a:rPr>
              <a:t>+ </a:t>
            </a:r>
            <a:r>
              <a:rPr lang="en-GB" sz="2400" dirty="0" err="1">
                <a:latin typeface="Kruti Dev 010" pitchFamily="2" charset="0"/>
              </a:rPr>
              <a:t>jgs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mRihM+u</a:t>
            </a:r>
            <a:r>
              <a:rPr lang="en-GB" sz="2400" dirty="0">
                <a:latin typeface="Kruti Dev 010" pitchFamily="2" charset="0"/>
              </a:rPr>
              <a:t>] '</a:t>
            </a:r>
            <a:r>
              <a:rPr lang="en-GB" sz="2400" dirty="0" err="1">
                <a:latin typeface="Kruti Dev 010" pitchFamily="2" charset="0"/>
              </a:rPr>
              <a:t>kks"k.k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fgalk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ladsr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nsrs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gksaA</a:t>
            </a:r>
            <a:endParaRPr lang="en-GB" sz="24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400" b="1" dirty="0" err="1">
                <a:latin typeface="Kruti Dev 010" pitchFamily="2" charset="0"/>
              </a:rPr>
              <a:t>eqÌksa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vkSj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pqukSfr;ksa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dk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lkeuk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djus</a:t>
            </a:r>
            <a:r>
              <a:rPr lang="en-GB" sz="2400" b="1" dirty="0">
                <a:latin typeface="Kruti Dev 010" pitchFamily="2" charset="0"/>
              </a:rPr>
              <a:t> ds </a:t>
            </a:r>
            <a:r>
              <a:rPr lang="en-GB" sz="2400" b="1" dirty="0" err="1">
                <a:latin typeface="Kruti Dev 010" pitchFamily="2" charset="0"/>
              </a:rPr>
              <a:t>fy</a:t>
            </a:r>
            <a:r>
              <a:rPr lang="en-GB" sz="2400" b="1" dirty="0">
                <a:latin typeface="Kruti Dev 010" pitchFamily="2" charset="0"/>
              </a:rPr>
              <a:t>, </a:t>
            </a:r>
            <a:r>
              <a:rPr lang="en-GB" sz="2400" b="1" dirty="0" err="1">
                <a:latin typeface="Kruti Dev 010" pitchFamily="2" charset="0"/>
              </a:rPr>
              <a:t>izLrkfor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ra</a:t>
            </a:r>
            <a:r>
              <a:rPr lang="en-GB" sz="2400" b="1" dirty="0">
                <a:latin typeface="Kruti Dev 010" pitchFamily="2" charset="0"/>
              </a:rPr>
              <a:t>=</a:t>
            </a:r>
          </a:p>
          <a:p>
            <a:pPr marL="0" indent="0">
              <a:buNone/>
            </a:pPr>
            <a:r>
              <a:rPr lang="en-GB" sz="2400" dirty="0" err="1">
                <a:latin typeface="Kruti Dev 010" pitchFamily="2" charset="0"/>
              </a:rPr>
              <a:t>nkfgus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rjQ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Lrj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fgr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kkjd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gaS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ck;ha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rjQ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)</a:t>
            </a:r>
            <a:r>
              <a:rPr lang="en-GB" sz="2400" dirty="0" err="1">
                <a:latin typeface="Kruti Dev 010" pitchFamily="2" charset="0"/>
              </a:rPr>
              <a:t>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ftlds</a:t>
            </a:r>
            <a:r>
              <a:rPr lang="en-GB" sz="2400" dirty="0">
                <a:latin typeface="Kruti Dev 010" pitchFamily="2" charset="0"/>
              </a:rPr>
              <a:t> }</a:t>
            </a:r>
            <a:r>
              <a:rPr lang="en-GB" sz="2400" dirty="0" err="1">
                <a:latin typeface="Kruti Dev 010" pitchFamily="2" charset="0"/>
              </a:rPr>
              <a:t>kjk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pqukSfr;ksa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lkeuk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fd;k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tk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200" b="1" dirty="0">
              <a:solidFill>
                <a:srgbClr val="960374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70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359543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SEM Model</a:t>
            </a:r>
            <a:endParaRPr lang="en-US" sz="40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31" y="1556004"/>
            <a:ext cx="8280203" cy="4412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807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30862"/>
            <a:ext cx="9144000" cy="422048"/>
          </a:xfrm>
        </p:spPr>
        <p:txBody>
          <a:bodyPr>
            <a:noAutofit/>
          </a:bodyPr>
          <a:lstStyle/>
          <a:p>
            <a:r>
              <a:rPr lang="en-US" sz="4000" b="1" dirty="0" err="1">
                <a:latin typeface="Kruti Dev 010" pitchFamily="2" charset="0"/>
              </a:rPr>
              <a:t>dsl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LVMh</a:t>
            </a:r>
            <a:endParaRPr lang="en-US" sz="4000" dirty="0">
              <a:latin typeface="Kruti Dev 01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03656" y="1161872"/>
            <a:ext cx="8206513" cy="531964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000" dirty="0">
                <a:latin typeface="Kruti Dev 010" pitchFamily="2" charset="0"/>
              </a:rPr>
              <a:t>,d </a:t>
            </a:r>
            <a:r>
              <a:rPr lang="en-US" sz="2000" dirty="0" err="1" smtClean="0">
                <a:latin typeface="Kruti Dev 010" pitchFamily="2" charset="0"/>
              </a:rPr>
              <a:t>ek</a:t>
            </a:r>
            <a:r>
              <a:rPr lang="en-US" sz="2000" dirty="0" err="1">
                <a:latin typeface="Kruti Dev 010" pitchFamily="2" charset="0"/>
              </a:rPr>
              <a:t>a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>
                <a:latin typeface="Kruti Dev 010" pitchFamily="2" charset="0"/>
              </a:rPr>
              <a:t>us ,d </a:t>
            </a:r>
            <a:r>
              <a:rPr lang="en-US" sz="2000" dirty="0" err="1">
                <a:latin typeface="Kruti Dev 010" pitchFamily="2" charset="0"/>
              </a:rPr>
              <a:t>vLirky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tqM+ok</a:t>
            </a:r>
            <a:r>
              <a:rPr lang="en-US" sz="2000" dirty="0" err="1">
                <a:latin typeface="Kruti Dev 010" pitchFamily="2" charset="0"/>
              </a:rPr>
              <a:t>a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cfPp;ksa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tUe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fn;kA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firk</a:t>
            </a:r>
            <a:r>
              <a:rPr lang="en-US" sz="2000" dirty="0">
                <a:latin typeface="Kruti Dev 010" pitchFamily="2" charset="0"/>
              </a:rPr>
              <a:t> us </a:t>
            </a:r>
            <a:r>
              <a:rPr lang="en-US" sz="2000" dirty="0" err="1">
                <a:latin typeface="Kruti Dev 010" pitchFamily="2" charset="0"/>
              </a:rPr>
              <a:t>vLirky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90000 #</a:t>
            </a:r>
            <a:r>
              <a:rPr lang="en-US" sz="2000" dirty="0" err="1">
                <a:latin typeface="Kruti Dev 010" pitchFamily="2" charset="0"/>
              </a:rPr>
              <a:t>i;s</a:t>
            </a:r>
            <a:r>
              <a:rPr lang="en-US" sz="2000" dirty="0">
                <a:latin typeface="Kruti Dev 010" pitchFamily="2" charset="0"/>
              </a:rPr>
              <a:t> '</a:t>
            </a:r>
            <a:r>
              <a:rPr lang="en-US" sz="2000" dirty="0" err="1">
                <a:latin typeface="Kruti Dev 010" pitchFamily="2" charset="0"/>
              </a:rPr>
              <a:t>kqYd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smtClean="0">
                <a:latin typeface="Kruti Dev 010" pitchFamily="2" charset="0"/>
              </a:rPr>
              <a:t>ds :</a:t>
            </a:r>
            <a:r>
              <a:rPr lang="en-US" sz="2000" dirty="0" err="1" smtClean="0">
                <a:latin typeface="Kruti Dev 010" pitchFamily="2" charset="0"/>
              </a:rPr>
              <a:t>Ik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esa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fn,A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ekrk&amp;firk</a:t>
            </a:r>
            <a:r>
              <a:rPr lang="en-US" sz="2000" dirty="0">
                <a:latin typeface="Kruti Dev 010" pitchFamily="2" charset="0"/>
              </a:rPr>
              <a:t> ,d </a:t>
            </a:r>
            <a:r>
              <a:rPr lang="en-US" sz="2000" dirty="0" err="1">
                <a:latin typeface="Kruti Dev 010" pitchFamily="2" charset="0"/>
              </a:rPr>
              <a:t>vijk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D;ksafd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mUgksaus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dbZ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yksxksa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/</a:t>
            </a:r>
            <a:r>
              <a:rPr lang="en-US" sz="2000" dirty="0" err="1">
                <a:latin typeface="Kruti Dev 010" pitchFamily="2" charset="0"/>
              </a:rPr>
              <a:t>kks</a:t>
            </a:r>
            <a:r>
              <a:rPr lang="en-US" sz="2000" dirty="0">
                <a:latin typeface="Kruti Dev 010" pitchFamily="2" charset="0"/>
              </a:rPr>
              <a:t>[</a:t>
            </a:r>
            <a:r>
              <a:rPr lang="en-US" sz="2000" dirty="0" err="1">
                <a:latin typeface="Kruti Dev 010" pitchFamily="2" charset="0"/>
              </a:rPr>
              <a:t>kk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fn;k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FkkA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iqfyl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mudh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ryk'k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jgh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FkhA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dtZnkjksa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iqfyl</a:t>
            </a:r>
            <a:r>
              <a:rPr lang="en-US" sz="2000" dirty="0">
                <a:latin typeface="Kruti Dev 010" pitchFamily="2" charset="0"/>
              </a:rPr>
              <a:t> ls </a:t>
            </a:r>
            <a:r>
              <a:rPr lang="en-US" sz="2000" dirty="0" err="1">
                <a:latin typeface="Kruti Dev 010" pitchFamily="2" charset="0"/>
              </a:rPr>
              <a:t>cpus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,] </a:t>
            </a:r>
            <a:r>
              <a:rPr lang="en-US" sz="2000" dirty="0" err="1">
                <a:latin typeface="Kruti Dev 010" pitchFamily="2" charset="0"/>
              </a:rPr>
              <a:t>naifr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nksuksa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vLirky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NksM+dj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vLirky</a:t>
            </a:r>
            <a:r>
              <a:rPr lang="en-US" sz="2000" dirty="0">
                <a:latin typeface="Kruti Dev 010" pitchFamily="2" charset="0"/>
              </a:rPr>
              <a:t> ls </a:t>
            </a:r>
            <a:r>
              <a:rPr lang="en-US" sz="2000" dirty="0" err="1">
                <a:latin typeface="Kruti Dev 010" pitchFamily="2" charset="0"/>
              </a:rPr>
              <a:t>Hkkx</a:t>
            </a:r>
            <a:r>
              <a:rPr lang="en-US" sz="2000" dirty="0">
                <a:latin typeface="Kruti Dev 010" pitchFamily="2" charset="0"/>
              </a:rPr>
              <a:t> x,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vc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uotkr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cPpksa</a:t>
            </a:r>
            <a:r>
              <a:rPr lang="en-US" sz="2000" dirty="0">
                <a:latin typeface="Kruti Dev 010" pitchFamily="2" charset="0"/>
              </a:rPr>
              <a:t> dh ns[</a:t>
            </a:r>
            <a:r>
              <a:rPr lang="en-US" sz="2000" dirty="0" err="1">
                <a:latin typeface="Kruti Dev 010" pitchFamily="2" charset="0"/>
              </a:rPr>
              <a:t>kHkky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okyk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dksbZ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ugha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FkkA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mUgksaus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vLirky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&gt;</a:t>
            </a:r>
            <a:r>
              <a:rPr lang="en-US" sz="2000" dirty="0" err="1">
                <a:latin typeface="Kruti Dev 010" pitchFamily="2" charset="0"/>
              </a:rPr>
              <a:t>wBs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dkxt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tek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Fks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blfy</a:t>
            </a:r>
            <a:r>
              <a:rPr lang="en-US" sz="2000" dirty="0">
                <a:latin typeface="Kruti Dev 010" pitchFamily="2" charset="0"/>
              </a:rPr>
              <a:t>, muds </a:t>
            </a:r>
            <a:r>
              <a:rPr lang="en-US" sz="2000" dirty="0" err="1">
                <a:latin typeface="Kruti Dev 010" pitchFamily="2" charset="0"/>
              </a:rPr>
              <a:t>ckjs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dksbZ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tkudkjh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miyC</a:t>
            </a:r>
            <a:r>
              <a:rPr lang="en-US" sz="2000" dirty="0">
                <a:latin typeface="Kruti Dev 010" pitchFamily="2" charset="0"/>
              </a:rPr>
              <a:t>/k </a:t>
            </a:r>
            <a:r>
              <a:rPr lang="en-US" sz="2000" dirty="0" err="1">
                <a:latin typeface="Kruti Dev 010" pitchFamily="2" charset="0"/>
              </a:rPr>
              <a:t>ugha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FkhA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vLirky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cfPp;ksa</a:t>
            </a:r>
            <a:r>
              <a:rPr lang="en-US" sz="2000" dirty="0" smtClean="0">
                <a:latin typeface="Kruti Dev 010" pitchFamily="2" charset="0"/>
              </a:rPr>
              <a:t> dh </a:t>
            </a:r>
            <a:r>
              <a:rPr lang="en-US" sz="2000" dirty="0">
                <a:latin typeface="Kruti Dev 010" pitchFamily="2" charset="0"/>
              </a:rPr>
              <a:t>ns[</a:t>
            </a:r>
            <a:r>
              <a:rPr lang="en-US" sz="2000" dirty="0" err="1">
                <a:latin typeface="Kruti Dev 010" pitchFamily="2" charset="0"/>
              </a:rPr>
              <a:t>kHkky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jgk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Fkk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D;ksafd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vLirky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</a:t>
            </a:r>
            <a:r>
              <a:rPr lang="en-US" sz="2000" dirty="0">
                <a:latin typeface="Kruti Dev 010" pitchFamily="2" charset="0"/>
              </a:rPr>
              <a:t> '</a:t>
            </a:r>
            <a:r>
              <a:rPr lang="en-US" sz="2000" dirty="0" err="1">
                <a:latin typeface="Kruti Dev 010" pitchFamily="2" charset="0"/>
              </a:rPr>
              <a:t>kqYd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pqdk;k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FkkA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M‚DVj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ekuoh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vk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kkj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cfPp;ksa</a:t>
            </a:r>
            <a:r>
              <a:rPr lang="en-US" sz="2000" dirty="0">
                <a:latin typeface="Kruti Dev 010" pitchFamily="2" charset="0"/>
              </a:rPr>
              <a:t> dh ns[</a:t>
            </a:r>
            <a:r>
              <a:rPr lang="en-US" sz="2000" dirty="0" err="1">
                <a:latin typeface="Kruti Dev 010" pitchFamily="2" charset="0"/>
              </a:rPr>
              <a:t>kHkky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rS;kj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Fks</a:t>
            </a:r>
            <a:r>
              <a:rPr lang="en-US" sz="2000" dirty="0" smtClean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ysfdu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laj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k.k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bdkbZ</a:t>
            </a:r>
            <a:r>
              <a:rPr lang="en-US" sz="2000" dirty="0">
                <a:latin typeface="Kruti Dev 010" pitchFamily="2" charset="0"/>
              </a:rPr>
              <a:t> us </a:t>
            </a:r>
            <a:r>
              <a:rPr lang="en-US" sz="2000" dirty="0" err="1">
                <a:latin typeface="Kruti Dev 010" pitchFamily="2" charset="0"/>
              </a:rPr>
              <a:t>vko</a:t>
            </a:r>
            <a:r>
              <a:rPr lang="en-US" sz="2000" dirty="0">
                <a:latin typeface="Kruti Dev 010" pitchFamily="2" charset="0"/>
              </a:rPr>
              <a:t>';d </a:t>
            </a:r>
            <a:r>
              <a:rPr lang="en-US" sz="2000" dirty="0" err="1">
                <a:latin typeface="Kruti Dev 010" pitchFamily="2" charset="0"/>
              </a:rPr>
              <a:t>dkuwuh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dk;Z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fo'ks"k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nÙkd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smtClean="0">
                <a:latin typeface="Kruti Dev 010" pitchFamily="2" charset="0"/>
              </a:rPr>
              <a:t/>
            </a:r>
            <a:br>
              <a:rPr lang="en-US" sz="2000" dirty="0" smtClean="0">
                <a:latin typeface="Kruti Dev 010" pitchFamily="2" charset="0"/>
              </a:rPr>
            </a:br>
            <a:r>
              <a:rPr lang="en-US" sz="2000" dirty="0" smtClean="0">
                <a:latin typeface="Kruti Dev 010" pitchFamily="2" charset="0"/>
              </a:rPr>
              <a:t>,</a:t>
            </a:r>
            <a:r>
              <a:rPr lang="en-US" sz="2000" dirty="0" err="1">
                <a:latin typeface="Kruti Dev 010" pitchFamily="2" charset="0"/>
              </a:rPr>
              <a:t>tsalh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cfPp;ksa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dks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lkSai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fn;kA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vc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smtClean="0">
                <a:latin typeface="Kruti Dev 010" pitchFamily="2" charset="0"/>
              </a:rPr>
              <a:t/>
            </a:r>
            <a:br>
              <a:rPr lang="en-US" sz="2000" dirty="0" smtClean="0">
                <a:latin typeface="Kruti Dev 010" pitchFamily="2" charset="0"/>
              </a:rPr>
            </a:br>
            <a:r>
              <a:rPr lang="en-US" sz="2000" dirty="0" err="1" smtClean="0">
                <a:latin typeface="Kruti Dev 010" pitchFamily="2" charset="0"/>
              </a:rPr>
              <a:t>lqjf</a:t>
            </a:r>
            <a:r>
              <a:rPr lang="en-US" sz="2000" dirty="0" smtClean="0">
                <a:latin typeface="Kruti Dev 010" pitchFamily="2" charset="0"/>
              </a:rPr>
              <a:t>{</a:t>
            </a:r>
            <a:r>
              <a:rPr lang="en-US" sz="2000" dirty="0" err="1" smtClean="0">
                <a:latin typeface="Kruti Dev 010" pitchFamily="2" charset="0"/>
              </a:rPr>
              <a:t>kr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vxj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smtClean="0">
                <a:latin typeface="Kruti Dev 010" pitchFamily="2" charset="0"/>
              </a:rPr>
              <a:t>muds </a:t>
            </a:r>
            <a:r>
              <a:rPr lang="en-US" sz="2000" dirty="0" err="1">
                <a:latin typeface="Kruti Dev 010" pitchFamily="2" charset="0"/>
              </a:rPr>
              <a:t>vius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ekrk&amp;firk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smtClean="0">
                <a:latin typeface="Kruti Dev 010" pitchFamily="2" charset="0"/>
              </a:rPr>
              <a:t/>
            </a:r>
            <a:br>
              <a:rPr lang="en-US" sz="2000" dirty="0" smtClean="0">
                <a:latin typeface="Kruti Dev 010" pitchFamily="2" charset="0"/>
              </a:rPr>
            </a:br>
            <a:r>
              <a:rPr lang="en-US" sz="2000" dirty="0" err="1" smtClean="0">
                <a:latin typeface="Kruti Dev 010" pitchFamily="2" charset="0"/>
              </a:rPr>
              <a:t>fu</a:t>
            </a:r>
            <a:r>
              <a:rPr lang="en-US" sz="2000" dirty="0" smtClean="0">
                <a:latin typeface="Kruti Dev 010" pitchFamily="2" charset="0"/>
              </a:rPr>
              <a:t>/</a:t>
            </a:r>
            <a:r>
              <a:rPr lang="en-US" sz="2000" dirty="0" err="1" smtClean="0">
                <a:latin typeface="Kruti Dev 010" pitchFamily="2" charset="0"/>
              </a:rPr>
              <a:t>kkZfjr</a:t>
            </a:r>
            <a:r>
              <a:rPr lang="en-US" sz="2000" dirty="0" smtClean="0">
                <a:latin typeface="Kruti Dev 010" pitchFamily="2" charset="0"/>
              </a:rPr>
              <a:t> le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 smtClean="0">
                <a:latin typeface="Kruti Dev 010" pitchFamily="2" charset="0"/>
              </a:rPr>
              <a:t>esa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ugha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vkrs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rks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mUgsa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smtClean="0">
                <a:latin typeface="Kruti Dev 010" pitchFamily="2" charset="0"/>
              </a:rPr>
              <a:t/>
            </a:r>
            <a:br>
              <a:rPr lang="en-US" sz="2000" dirty="0" smtClean="0">
                <a:latin typeface="Kruti Dev 010" pitchFamily="2" charset="0"/>
              </a:rPr>
            </a:br>
            <a:r>
              <a:rPr lang="en-US" sz="2000" dirty="0" err="1" smtClean="0">
                <a:latin typeface="Kruti Dev 010" pitchFamily="2" charset="0"/>
              </a:rPr>
              <a:t>nÙkd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naifr;ksa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fn;k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tk,xkA</a:t>
            </a:r>
            <a:endParaRPr lang="en-US" sz="2000" dirty="0" smtClean="0">
              <a:latin typeface="Kruti Dev 010" pitchFamily="2" charset="0"/>
            </a:endParaRP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000" b="1" dirty="0" err="1">
                <a:latin typeface="Kruti Dev 010" pitchFamily="2" charset="0"/>
              </a:rPr>
              <a:t>ppkZ</a:t>
            </a:r>
            <a:r>
              <a:rPr lang="en-US" sz="2000" b="1" dirty="0">
                <a:latin typeface="Kruti Dev 010" pitchFamily="2" charset="0"/>
              </a:rPr>
              <a:t> ds </a:t>
            </a:r>
            <a:r>
              <a:rPr lang="en-US" sz="2000" b="1" dirty="0" err="1">
                <a:latin typeface="Kruti Dev 010" pitchFamily="2" charset="0"/>
              </a:rPr>
              <a:t>fcanq</a:t>
            </a:r>
            <a:r>
              <a:rPr lang="en-US" sz="2000" b="1" dirty="0">
                <a:latin typeface="Kruti Dev 010" pitchFamily="2" charset="0"/>
              </a:rPr>
              <a:t>% </a:t>
            </a:r>
            <a:r>
              <a:rPr lang="en-US" sz="2000" dirty="0" err="1">
                <a:latin typeface="Kruti Dev 010" pitchFamily="2" charset="0"/>
              </a:rPr>
              <a:t>cPpksa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xksn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ysus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smtClean="0">
                <a:latin typeface="Kruti Dev 010" pitchFamily="2" charset="0"/>
              </a:rPr>
              <a:t>;</a:t>
            </a:r>
            <a:r>
              <a:rPr lang="en-US" sz="2000" dirty="0" err="1">
                <a:latin typeface="Kruti Dev 010" pitchFamily="2" charset="0"/>
              </a:rPr>
              <a:t>ksX</a:t>
            </a:r>
            <a:r>
              <a:rPr lang="en-US" sz="2000" dirty="0">
                <a:latin typeface="Kruti Dev 010" pitchFamily="2" charset="0"/>
              </a:rPr>
              <a:t>; </a:t>
            </a:r>
            <a:r>
              <a:rPr lang="en-US" sz="2000" dirty="0" err="1">
                <a:latin typeface="Kruti Dev 010" pitchFamily="2" charset="0"/>
              </a:rPr>
              <a:t>gksus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smtClean="0">
                <a:latin typeface="Kruti Dev 010" pitchFamily="2" charset="0"/>
              </a:rPr>
              <a:t/>
            </a:r>
            <a:br>
              <a:rPr lang="en-US" sz="2000" dirty="0" smtClean="0">
                <a:latin typeface="Kruti Dev 010" pitchFamily="2" charset="0"/>
              </a:rPr>
            </a:br>
            <a:r>
              <a:rPr lang="en-US" sz="2000" dirty="0" smtClean="0">
                <a:latin typeface="Kruti Dev 010" pitchFamily="2" charset="0"/>
              </a:rPr>
              <a:t>ds </a:t>
            </a:r>
            <a:r>
              <a:rPr lang="en-US" sz="2000" dirty="0" err="1">
                <a:latin typeface="Kruti Dev 010" pitchFamily="2" charset="0"/>
              </a:rPr>
              <a:t>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ftyk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laj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k.k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bdkbZ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smtClean="0">
                <a:latin typeface="Kruti Dev 010" pitchFamily="2" charset="0"/>
              </a:rPr>
              <a:t/>
            </a:r>
            <a:br>
              <a:rPr lang="en-US" sz="2000" dirty="0" smtClean="0">
                <a:latin typeface="Kruti Dev 010" pitchFamily="2" charset="0"/>
              </a:rPr>
            </a:br>
            <a:r>
              <a:rPr lang="en-US" sz="2000" dirty="0" err="1" smtClean="0">
                <a:latin typeface="Kruti Dev 010" pitchFamily="2" charset="0"/>
              </a:rPr>
              <a:t>çfØ;k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ikyu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djuk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pkfg</a:t>
            </a:r>
            <a:r>
              <a:rPr lang="en-US" sz="2000" dirty="0">
                <a:latin typeface="Kruti Dev 010" pitchFamily="2" charset="0"/>
              </a:rPr>
              <a:t>,\</a:t>
            </a:r>
            <a:endParaRPr lang="en-IN" sz="2000" dirty="0">
              <a:latin typeface="Kruti Dev 010" pitchFamily="2" charset="0"/>
            </a:endParaRP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endParaRPr lang="en-IN" sz="2000" dirty="0" smtClean="0">
              <a:latin typeface="Kruti Dev 01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686" y="121538"/>
            <a:ext cx="1542599" cy="154259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284663" y="162217"/>
            <a:ext cx="52402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000" b="1" dirty="0">
                <a:solidFill>
                  <a:srgbClr val="00833E"/>
                </a:solidFill>
              </a:rPr>
              <a:t>1</a:t>
            </a:r>
            <a:endParaRPr lang="en-US" sz="5000" dirty="0">
              <a:solidFill>
                <a:srgbClr val="00833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6" t="4218" r="5743"/>
          <a:stretch/>
        </p:blipFill>
        <p:spPr>
          <a:xfrm>
            <a:off x="4760685" y="3525431"/>
            <a:ext cx="4238366" cy="3093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76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71494" y="1065205"/>
            <a:ext cx="5025485" cy="433547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000" dirty="0" smtClean="0">
                <a:latin typeface="Kruti Dev 010" pitchFamily="2" charset="0"/>
              </a:rPr>
              <a:t>*j* 8 </a:t>
            </a:r>
            <a:r>
              <a:rPr lang="en-US" sz="2000" dirty="0" err="1">
                <a:latin typeface="Kruti Dev 010" pitchFamily="2" charset="0"/>
              </a:rPr>
              <a:t>lky</a:t>
            </a:r>
            <a:r>
              <a:rPr lang="en-US" sz="2000" dirty="0">
                <a:latin typeface="Kruti Dev 010" pitchFamily="2" charset="0"/>
              </a:rPr>
              <a:t> dh ,d </a:t>
            </a:r>
            <a:r>
              <a:rPr lang="en-US" sz="2000" dirty="0" err="1">
                <a:latin typeface="Kruti Dev 010" pitchFamily="2" charset="0"/>
              </a:rPr>
              <a:t>fodykax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yM+dh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Fkh</a:t>
            </a:r>
            <a:r>
              <a:rPr lang="en-US" sz="2000" dirty="0" smtClean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tks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xqtjkr</a:t>
            </a:r>
            <a:r>
              <a:rPr lang="en-US" sz="2000" dirty="0">
                <a:latin typeface="Kruti Dev 010" pitchFamily="2" charset="0"/>
              </a:rPr>
              <a:t> ds ,d </a:t>
            </a:r>
            <a:r>
              <a:rPr lang="en-US" sz="2000" dirty="0" err="1">
                <a:latin typeface="Kruti Dev 010" pitchFamily="2" charset="0"/>
              </a:rPr>
              <a:t>NksVs</a:t>
            </a:r>
            <a:r>
              <a:rPr lang="en-US" sz="2000" dirty="0">
                <a:latin typeface="Kruti Dev 010" pitchFamily="2" charset="0"/>
              </a:rPr>
              <a:t> ls '</a:t>
            </a:r>
            <a:r>
              <a:rPr lang="en-US" sz="2000" dirty="0" err="1">
                <a:latin typeface="Kruti Dev 010" pitchFamily="2" charset="0"/>
              </a:rPr>
              <a:t>kgj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jgrh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FkhA</a:t>
            </a:r>
            <a:r>
              <a:rPr lang="en-US" sz="2000" dirty="0">
                <a:latin typeface="Kruti Dev 010" pitchFamily="2" charset="0"/>
              </a:rPr>
              <a:t> ,d </a:t>
            </a:r>
            <a:r>
              <a:rPr lang="en-US" sz="2000" dirty="0" err="1">
                <a:latin typeface="Kruti Dev 010" pitchFamily="2" charset="0"/>
              </a:rPr>
              <a:t>ckj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og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vius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ekrk&amp;firk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lkFk</a:t>
            </a:r>
            <a:r>
              <a:rPr lang="en-US" sz="2000" dirty="0">
                <a:latin typeface="Kruti Dev 010" pitchFamily="2" charset="0"/>
              </a:rPr>
              <a:t> '</a:t>
            </a:r>
            <a:r>
              <a:rPr lang="en-US" sz="2000" dirty="0" err="1">
                <a:latin typeface="Kruti Dev 010" pitchFamily="2" charset="0"/>
              </a:rPr>
              <a:t>kgj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,d </a:t>
            </a:r>
            <a:r>
              <a:rPr lang="en-US" sz="2000" dirty="0" err="1">
                <a:latin typeface="Kruti Dev 010" pitchFamily="2" charset="0"/>
              </a:rPr>
              <a:t>çfl</a:t>
            </a:r>
            <a:r>
              <a:rPr lang="en-US" sz="2000" dirty="0">
                <a:latin typeface="Kruti Dev 010" pitchFamily="2" charset="0"/>
              </a:rPr>
              <a:t>) </a:t>
            </a:r>
            <a:r>
              <a:rPr lang="en-US" sz="2000" dirty="0" err="1">
                <a:latin typeface="Kruti Dev 010" pitchFamily="2" charset="0"/>
              </a:rPr>
              <a:t>eafnj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xbZA</a:t>
            </a:r>
            <a:r>
              <a:rPr lang="en-US" sz="2000" dirty="0">
                <a:latin typeface="Kruti Dev 010" pitchFamily="2" charset="0"/>
              </a:rPr>
              <a:t> *j* ds </a:t>
            </a:r>
            <a:r>
              <a:rPr lang="en-US" sz="2000" dirty="0" err="1">
                <a:latin typeface="Kruti Dev 010" pitchFamily="2" charset="0"/>
              </a:rPr>
              <a:t>firk</a:t>
            </a:r>
            <a:r>
              <a:rPr lang="en-US" sz="2000" dirty="0">
                <a:latin typeface="Kruti Dev 010" pitchFamily="2" charset="0"/>
              </a:rPr>
              <a:t> us </a:t>
            </a:r>
            <a:r>
              <a:rPr lang="en-US" sz="2000" dirty="0" err="1">
                <a:latin typeface="Kruti Dev 010" pitchFamily="2" charset="0"/>
              </a:rPr>
              <a:t>mlls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dgk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og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lhf</a:t>
            </a:r>
            <a:r>
              <a:rPr lang="en-US" sz="2000" dirty="0">
                <a:latin typeface="Kruti Dev 010" pitchFamily="2" charset="0"/>
              </a:rPr>
              <a:t>&lt;+;</a:t>
            </a:r>
            <a:r>
              <a:rPr lang="en-US" sz="2000" dirty="0" err="1">
                <a:latin typeface="Kruti Dev 010" pitchFamily="2" charset="0"/>
              </a:rPr>
              <a:t>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ij</a:t>
            </a:r>
            <a:r>
              <a:rPr lang="en-US" sz="2000" dirty="0">
                <a:latin typeface="Kruti Dev 010" pitchFamily="2" charset="0"/>
              </a:rPr>
              <a:t> p&lt;+ </a:t>
            </a:r>
            <a:r>
              <a:rPr lang="en-US" sz="2000" dirty="0" err="1">
                <a:latin typeface="Kruti Dev 010" pitchFamily="2" charset="0"/>
              </a:rPr>
              <a:t>ugha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ldrh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blfy</a:t>
            </a:r>
            <a:r>
              <a:rPr lang="en-US" sz="2000" dirty="0">
                <a:latin typeface="Kruti Dev 010" pitchFamily="2" charset="0"/>
              </a:rPr>
              <a:t>, </a:t>
            </a:r>
            <a:r>
              <a:rPr lang="en-US" sz="2000" dirty="0" err="1">
                <a:latin typeface="Kruti Dev 010" pitchFamily="2" charset="0"/>
              </a:rPr>
              <a:t>mls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eafnj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lhf</a:t>
            </a:r>
            <a:r>
              <a:rPr lang="en-US" sz="2000" dirty="0" smtClean="0">
                <a:latin typeface="Kruti Dev 010" pitchFamily="2" charset="0"/>
              </a:rPr>
              <a:t>&lt;+;</a:t>
            </a:r>
            <a:r>
              <a:rPr lang="en-US" sz="2000" dirty="0" err="1">
                <a:latin typeface="Kruti Dev 010" pitchFamily="2" charset="0"/>
              </a:rPr>
              <a:t>ksa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cSBs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jguk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pkfg</a:t>
            </a:r>
            <a:r>
              <a:rPr lang="en-US" sz="2000" dirty="0">
                <a:latin typeface="Kruti Dev 010" pitchFamily="2" charset="0"/>
              </a:rPr>
              <a:t>,] </a:t>
            </a:r>
            <a:r>
              <a:rPr lang="en-US" sz="2000" dirty="0" err="1">
                <a:latin typeface="Kruti Dev 010" pitchFamily="2" charset="0"/>
              </a:rPr>
              <a:t>os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tYn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ykSV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vk,axsA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tc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mlds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ekrk&amp;firk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yacs</a:t>
            </a:r>
            <a:r>
              <a:rPr lang="en-US" sz="2000" dirty="0">
                <a:latin typeface="Kruti Dev 010" pitchFamily="2" charset="0"/>
              </a:rPr>
              <a:t> le; ds </a:t>
            </a:r>
            <a:r>
              <a:rPr lang="en-US" sz="2000" dirty="0" err="1">
                <a:latin typeface="Kruti Dev 010" pitchFamily="2" charset="0"/>
              </a:rPr>
              <a:t>ckn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okil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ugha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</a:t>
            </a:r>
            <a:r>
              <a:rPr lang="en-US" sz="2000" dirty="0">
                <a:latin typeface="Kruti Dev 010" pitchFamily="2" charset="0"/>
              </a:rPr>
              <a:t>,] </a:t>
            </a:r>
            <a:r>
              <a:rPr lang="en-US" sz="2000" dirty="0" err="1">
                <a:latin typeface="Kruti Dev 010" pitchFamily="2" charset="0"/>
              </a:rPr>
              <a:t>rks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og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jksus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yxhA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MîwVh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ekStwn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iqfyldfeZ;ksa</a:t>
            </a:r>
            <a:r>
              <a:rPr lang="en-US" sz="2000" dirty="0">
                <a:latin typeface="Kruti Dev 010" pitchFamily="2" charset="0"/>
              </a:rPr>
              <a:t> us </a:t>
            </a:r>
            <a:r>
              <a:rPr lang="en-US" sz="2000" dirty="0" err="1">
                <a:latin typeface="Kruti Dev 010" pitchFamily="2" charset="0"/>
              </a:rPr>
              <a:t>mls</a:t>
            </a:r>
            <a:r>
              <a:rPr lang="en-US" sz="2000" dirty="0">
                <a:latin typeface="Kruti Dev 010" pitchFamily="2" charset="0"/>
              </a:rPr>
              <a:t> ns[</a:t>
            </a:r>
            <a:r>
              <a:rPr lang="en-US" sz="2000" dirty="0" err="1">
                <a:latin typeface="Kruti Dev 010" pitchFamily="2" charset="0"/>
              </a:rPr>
              <a:t>kk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vkSj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mlds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ekrk&amp;firk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[</a:t>
            </a:r>
            <a:r>
              <a:rPr lang="en-US" sz="2000" dirty="0" err="1">
                <a:latin typeface="Kruti Dev 010" pitchFamily="2" charset="0"/>
              </a:rPr>
              <a:t>kkstus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dksf'k'k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djus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yxsA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tc</a:t>
            </a:r>
            <a:r>
              <a:rPr lang="en-US" sz="2000" dirty="0">
                <a:latin typeface="Kruti Dev 010" pitchFamily="2" charset="0"/>
              </a:rPr>
              <a:t> *j* ds </a:t>
            </a:r>
            <a:r>
              <a:rPr lang="en-US" sz="2000" dirty="0" err="1">
                <a:latin typeface="Kruti Dev 010" pitchFamily="2" charset="0"/>
              </a:rPr>
              <a:t>ekrk&amp;firk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ugha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feys</a:t>
            </a:r>
            <a:r>
              <a:rPr lang="en-US" sz="2000" dirty="0">
                <a:latin typeface="Kruti Dev 010" pitchFamily="2" charset="0"/>
              </a:rPr>
              <a:t>] </a:t>
            </a:r>
            <a:r>
              <a:rPr lang="en-US" sz="2000" dirty="0" err="1">
                <a:latin typeface="Kruti Dev 010" pitchFamily="2" charset="0"/>
              </a:rPr>
              <a:t>rks</a:t>
            </a:r>
            <a:r>
              <a:rPr lang="en-US" sz="2000" dirty="0">
                <a:latin typeface="Kruti Dev 010" pitchFamily="2" charset="0"/>
              </a:rPr>
              <a:t> *j*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lacaf</a:t>
            </a:r>
            <a:r>
              <a:rPr lang="en-US" sz="2000" dirty="0">
                <a:latin typeface="Kruti Dev 010" pitchFamily="2" charset="0"/>
              </a:rPr>
              <a:t>/</a:t>
            </a:r>
            <a:r>
              <a:rPr lang="en-US" sz="2000" dirty="0" err="1">
                <a:latin typeface="Kruti Dev 010" pitchFamily="2" charset="0"/>
              </a:rPr>
              <a:t>kr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dY;k.k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lfefr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ikl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Hkstk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x;kA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ftyk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cky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laj</a:t>
            </a:r>
            <a:r>
              <a:rPr lang="en-US" sz="2000" dirty="0">
                <a:latin typeface="Kruti Dev 010" pitchFamily="2" charset="0"/>
              </a:rPr>
              <a:t>{</a:t>
            </a:r>
            <a:r>
              <a:rPr lang="en-US" sz="2000" dirty="0" err="1">
                <a:latin typeface="Kruti Dev 010" pitchFamily="2" charset="0"/>
              </a:rPr>
              <a:t>k.k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bdkbZ</a:t>
            </a:r>
            <a:r>
              <a:rPr lang="en-US" sz="2000" dirty="0">
                <a:latin typeface="Kruti Dev 010" pitchFamily="2" charset="0"/>
              </a:rPr>
              <a:t> us *j* ds </a:t>
            </a:r>
            <a:r>
              <a:rPr lang="en-US" sz="2000" dirty="0" err="1">
                <a:latin typeface="Kruti Dev 010" pitchFamily="2" charset="0"/>
              </a:rPr>
              <a:t>ekrk&amp;firk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dks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lekpkj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i</a:t>
            </a:r>
            <a:r>
              <a:rPr lang="en-US" sz="2000" dirty="0">
                <a:latin typeface="Kruti Dev 010" pitchFamily="2" charset="0"/>
              </a:rPr>
              <a:t>=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foKkiu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ek</a:t>
            </a:r>
            <a:r>
              <a:rPr lang="en-US" sz="2000" dirty="0">
                <a:latin typeface="Kruti Dev 010" pitchFamily="2" charset="0"/>
              </a:rPr>
              <a:t>/;e ls [</a:t>
            </a:r>
            <a:r>
              <a:rPr lang="en-US" sz="2000" dirty="0" err="1">
                <a:latin typeface="Kruti Dev 010" pitchFamily="2" charset="0"/>
              </a:rPr>
              <a:t>kkstus</a:t>
            </a:r>
            <a:r>
              <a:rPr lang="en-US" sz="2000" dirty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dksf'k'k</a:t>
            </a:r>
            <a:r>
              <a:rPr lang="en-US" sz="2000" dirty="0">
                <a:latin typeface="Kruti Dev 010" pitchFamily="2" charset="0"/>
              </a:rPr>
              <a:t> dh] </a:t>
            </a:r>
            <a:r>
              <a:rPr lang="en-US" sz="2000" dirty="0" err="1">
                <a:latin typeface="Kruti Dev 010" pitchFamily="2" charset="0"/>
              </a:rPr>
              <a:t>ysfdu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fdlh</a:t>
            </a:r>
            <a:r>
              <a:rPr lang="en-US" sz="2000" dirty="0">
                <a:latin typeface="Kruti Dev 010" pitchFamily="2" charset="0"/>
              </a:rPr>
              <a:t> ls </a:t>
            </a:r>
            <a:r>
              <a:rPr lang="en-US" sz="2000" dirty="0" err="1">
                <a:latin typeface="Kruti Dev 010" pitchFamily="2" charset="0"/>
              </a:rPr>
              <a:t>dksbZ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çfrfØ;k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ugha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feyhA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mlds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ekeys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esa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Ýh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QkWj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smtClean="0">
                <a:latin typeface="Kruti Dev 010" pitchFamily="2" charset="0"/>
              </a:rPr>
              <a:t>,</a:t>
            </a:r>
            <a:r>
              <a:rPr lang="en-US" sz="2000" dirty="0" err="1" smtClean="0">
                <a:latin typeface="Kruti Dev 010" pitchFamily="2" charset="0"/>
              </a:rPr>
              <a:t>MksI'ku</a:t>
            </a:r>
            <a:r>
              <a:rPr lang="en-US" sz="2000" dirty="0" smtClean="0">
                <a:latin typeface="Kruti Dev 010" pitchFamily="2" charset="0"/>
              </a:rPr>
              <a:t> dh </a:t>
            </a:r>
            <a:r>
              <a:rPr lang="en-US" sz="2000" dirty="0" err="1">
                <a:latin typeface="Kruti Dev 010" pitchFamily="2" charset="0"/>
              </a:rPr>
              <a:t>çfØ;k</a:t>
            </a:r>
            <a:r>
              <a:rPr lang="en-US" sz="2000" dirty="0">
                <a:latin typeface="Kruti Dev 010" pitchFamily="2" charset="0"/>
              </a:rPr>
              <a:t> '</a:t>
            </a:r>
            <a:r>
              <a:rPr lang="en-US" sz="2000" dirty="0" err="1">
                <a:latin typeface="Kruti Dev 010" pitchFamily="2" charset="0"/>
              </a:rPr>
              <a:t>kq</a:t>
            </a:r>
            <a:r>
              <a:rPr lang="en-US" sz="2000" dirty="0">
                <a:latin typeface="Kruti Dev 010" pitchFamily="2" charset="0"/>
              </a:rPr>
              <a:t>: dh </a:t>
            </a:r>
            <a:r>
              <a:rPr lang="en-US" sz="2000" dirty="0" err="1">
                <a:latin typeface="Kruti Dev 010" pitchFamily="2" charset="0"/>
              </a:rPr>
              <a:t>xbZ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FkhA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vkt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og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vius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nÙkd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ekrk&amp;firk</a:t>
            </a:r>
            <a:r>
              <a:rPr lang="en-US" sz="2000" dirty="0">
                <a:latin typeface="Kruti Dev 010" pitchFamily="2" charset="0"/>
              </a:rPr>
              <a:t> ds </a:t>
            </a:r>
            <a:r>
              <a:rPr lang="en-US" sz="2000" dirty="0" err="1">
                <a:latin typeface="Kruti Dev 010" pitchFamily="2" charset="0"/>
              </a:rPr>
              <a:t>lkFk</a:t>
            </a:r>
            <a:r>
              <a:rPr lang="en-US" sz="2000" dirty="0">
                <a:latin typeface="Kruti Dev 010" pitchFamily="2" charset="0"/>
              </a:rPr>
              <a:t> [</a:t>
            </a:r>
            <a:r>
              <a:rPr lang="en-US" sz="2000" dirty="0" err="1">
                <a:latin typeface="Kruti Dev 010" pitchFamily="2" charset="0"/>
              </a:rPr>
              <a:t>kq'kh</a:t>
            </a:r>
            <a:r>
              <a:rPr lang="en-US" sz="2000" dirty="0">
                <a:latin typeface="Kruti Dev 010" pitchFamily="2" charset="0"/>
              </a:rPr>
              <a:t> ls </a:t>
            </a:r>
            <a:r>
              <a:rPr lang="en-US" sz="2000" dirty="0" err="1">
                <a:latin typeface="Kruti Dev 010" pitchFamily="2" charset="0"/>
              </a:rPr>
              <a:t>jg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jgh</a:t>
            </a:r>
            <a:r>
              <a:rPr lang="en-US" sz="2000" dirty="0">
                <a:latin typeface="Kruti Dev 010" pitchFamily="2" charset="0"/>
              </a:rPr>
              <a:t> </a:t>
            </a:r>
            <a:r>
              <a:rPr lang="en-US" sz="2000" dirty="0" err="1">
                <a:latin typeface="Kruti Dev 010" pitchFamily="2" charset="0"/>
              </a:rPr>
              <a:t>gSA</a:t>
            </a:r>
            <a:endParaRPr lang="en-IN" sz="2000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30862"/>
            <a:ext cx="9144000" cy="42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>
                <a:latin typeface="Kruti Dev 010" pitchFamily="2" charset="0"/>
              </a:rPr>
              <a:t>dsl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LVMh</a:t>
            </a:r>
            <a:endParaRPr lang="en-US" sz="4000" dirty="0"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686" y="121538"/>
            <a:ext cx="1542599" cy="154259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284663" y="162217"/>
            <a:ext cx="52402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000" b="1" dirty="0" smtClean="0">
                <a:solidFill>
                  <a:srgbClr val="00833E"/>
                </a:solidFill>
              </a:rPr>
              <a:t>2</a:t>
            </a:r>
            <a:endParaRPr lang="en-US" sz="5000" dirty="0">
              <a:solidFill>
                <a:srgbClr val="00833E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71494" y="5966514"/>
            <a:ext cx="8256523" cy="7343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Arial"/>
              <a:buNone/>
            </a:pPr>
            <a:r>
              <a:rPr lang="en-US" sz="2000" b="1" dirty="0" err="1" smtClean="0">
                <a:latin typeface="Kruti Dev 010" pitchFamily="2" charset="0"/>
              </a:rPr>
              <a:t>ppkZ</a:t>
            </a:r>
            <a:r>
              <a:rPr lang="en-US" sz="2000" b="1" dirty="0" smtClean="0">
                <a:latin typeface="Kruti Dev 010" pitchFamily="2" charset="0"/>
              </a:rPr>
              <a:t> ds </a:t>
            </a:r>
            <a:r>
              <a:rPr lang="en-US" sz="2000" b="1" dirty="0" err="1" smtClean="0">
                <a:latin typeface="Kruti Dev 010" pitchFamily="2" charset="0"/>
              </a:rPr>
              <a:t>fcUnq</a:t>
            </a:r>
            <a:r>
              <a:rPr lang="en-US" sz="2000" b="1" dirty="0" smtClean="0">
                <a:latin typeface="Kruti Dev 010" pitchFamily="2" charset="0"/>
              </a:rPr>
              <a:t>% </a:t>
            </a:r>
            <a:r>
              <a:rPr lang="en-US" sz="2000" dirty="0" err="1" smtClean="0">
                <a:latin typeface="Kruti Dev 010" pitchFamily="2" charset="0"/>
              </a:rPr>
              <a:t>ft+yk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cky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lqj</a:t>
            </a:r>
            <a:r>
              <a:rPr lang="en-US" sz="2000" dirty="0" smtClean="0">
                <a:latin typeface="Kruti Dev 010" pitchFamily="2" charset="0"/>
              </a:rPr>
              <a:t>{</a:t>
            </a:r>
            <a:r>
              <a:rPr lang="en-US" sz="2000" dirty="0" err="1" smtClean="0">
                <a:latin typeface="Kruti Dev 010" pitchFamily="2" charset="0"/>
              </a:rPr>
              <a:t>kk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bdkbZ</a:t>
            </a:r>
            <a:r>
              <a:rPr lang="en-US" sz="2000" dirty="0" smtClean="0">
                <a:latin typeface="Kruti Dev 010" pitchFamily="2" charset="0"/>
              </a:rPr>
              <a:t> }</a:t>
            </a:r>
            <a:r>
              <a:rPr lang="en-US" sz="2000" dirty="0" err="1" smtClean="0">
                <a:latin typeface="Kruti Dev 010" pitchFamily="2" charset="0"/>
              </a:rPr>
              <a:t>kjk</a:t>
            </a:r>
            <a:r>
              <a:rPr lang="en-US" sz="2000" dirty="0" smtClean="0">
                <a:latin typeface="Kruti Dev 010" pitchFamily="2" charset="0"/>
              </a:rPr>
              <a:t> *j* </a:t>
            </a:r>
            <a:r>
              <a:rPr lang="en-US" sz="2000" dirty="0" err="1" smtClean="0">
                <a:latin typeface="Kruti Dev 010" pitchFamily="2" charset="0"/>
              </a:rPr>
              <a:t>dks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xksn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ysus</a:t>
            </a:r>
            <a:r>
              <a:rPr lang="en-US" sz="2000" dirty="0" smtClean="0">
                <a:latin typeface="Kruti Dev 010" pitchFamily="2" charset="0"/>
              </a:rPr>
              <a:t> ds </a:t>
            </a:r>
            <a:r>
              <a:rPr lang="en-US" sz="2000" dirty="0" err="1" smtClean="0">
                <a:latin typeface="Kruti Dev 010" pitchFamily="2" charset="0"/>
              </a:rPr>
              <a:t>fy</a:t>
            </a:r>
            <a:r>
              <a:rPr lang="en-US" sz="2000" dirty="0" smtClean="0">
                <a:latin typeface="Kruti Dev 010" pitchFamily="2" charset="0"/>
              </a:rPr>
              <a:t>, *</a:t>
            </a:r>
            <a:r>
              <a:rPr lang="en-US" sz="2000" dirty="0" err="1" smtClean="0">
                <a:latin typeface="Kruti Dev 010" pitchFamily="2" charset="0"/>
              </a:rPr>
              <a:t>eqDRk</a:t>
            </a:r>
            <a:r>
              <a:rPr lang="en-US" sz="2000" dirty="0" smtClean="0">
                <a:latin typeface="Kruti Dev 010" pitchFamily="2" charset="0"/>
              </a:rPr>
              <a:t>* </a:t>
            </a:r>
            <a:r>
              <a:rPr lang="en-US" sz="2000" dirty="0" err="1" smtClean="0">
                <a:latin typeface="Kruti Dev 010" pitchFamily="2" charset="0"/>
              </a:rPr>
              <a:t>djkj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nsus</a:t>
            </a:r>
            <a:r>
              <a:rPr lang="en-US" sz="2000" dirty="0" smtClean="0">
                <a:latin typeface="Kruti Dev 010" pitchFamily="2" charset="0"/>
              </a:rPr>
              <a:t> ds </a:t>
            </a:r>
            <a:r>
              <a:rPr lang="en-US" sz="2000" dirty="0" err="1" smtClean="0">
                <a:latin typeface="Kruti Dev 010" pitchFamily="2" charset="0"/>
              </a:rPr>
              <a:t>fy</a:t>
            </a:r>
            <a:r>
              <a:rPr lang="en-US" sz="2000" dirty="0" smtClean="0">
                <a:latin typeface="Kruti Dev 010" pitchFamily="2" charset="0"/>
              </a:rPr>
              <a:t>, </a:t>
            </a:r>
            <a:r>
              <a:rPr lang="en-US" sz="2000" dirty="0" err="1" smtClean="0">
                <a:latin typeface="Kruti Dev 010" pitchFamily="2" charset="0"/>
              </a:rPr>
              <a:t>D;k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dne</a:t>
            </a:r>
            <a:r>
              <a:rPr lang="en-US" sz="2000" dirty="0" smtClean="0">
                <a:latin typeface="Kruti Dev 010" pitchFamily="2" charset="0"/>
              </a:rPr>
              <a:t> </a:t>
            </a:r>
            <a:r>
              <a:rPr lang="en-US" sz="2000" dirty="0" err="1" smtClean="0">
                <a:latin typeface="Kruti Dev 010" pitchFamily="2" charset="0"/>
              </a:rPr>
              <a:t>mBk</a:t>
            </a:r>
            <a:r>
              <a:rPr lang="en-US" sz="2000" dirty="0" smtClean="0">
                <a:latin typeface="Kruti Dev 010" pitchFamily="2" charset="0"/>
              </a:rPr>
              <a:t>, x,\</a:t>
            </a:r>
            <a:endParaRPr lang="en-IN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6979" y="1733947"/>
            <a:ext cx="3231039" cy="3838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29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122238"/>
            <a:ext cx="9144000" cy="60166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err="1">
                <a:latin typeface="Kruti Dev 010" pitchFamily="2" charset="0"/>
              </a:rPr>
              <a:t>lewg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 smtClean="0">
                <a:latin typeface="Kruti Dev 010" pitchFamily="2" charset="0"/>
              </a:rPr>
              <a:t>dk;Z&amp;Mh-lh-ih</a:t>
            </a:r>
            <a:r>
              <a:rPr lang="en-US" sz="3600" b="1" dirty="0" smtClean="0">
                <a:latin typeface="Kruti Dev 010" pitchFamily="2" charset="0"/>
              </a:rPr>
              <a:t>-;w- </a:t>
            </a:r>
            <a:r>
              <a:rPr lang="en-US" sz="3600" b="1" dirty="0">
                <a:latin typeface="Kruti Dev 010" pitchFamily="2" charset="0"/>
              </a:rPr>
              <a:t>dh </a:t>
            </a:r>
            <a:r>
              <a:rPr lang="en-US" sz="3600" b="1" dirty="0" err="1">
                <a:latin typeface="Kruti Dev 010" pitchFamily="2" charset="0"/>
              </a:rPr>
              <a:t>Hkwfedk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vkSj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ftEesnkfj;ka</a:t>
            </a:r>
            <a:endParaRPr lang="en-US" sz="3600" dirty="0">
              <a:latin typeface="Kruti Dev 010" pitchFamily="2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-3430436" y="3086692"/>
            <a:ext cx="5944507" cy="494799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endParaRPr lang="en-US" sz="2400" dirty="0" smtClean="0"/>
          </a:p>
        </p:txBody>
      </p:sp>
      <p:grpSp>
        <p:nvGrpSpPr>
          <p:cNvPr id="19" name="Group 18"/>
          <p:cNvGrpSpPr/>
          <p:nvPr/>
        </p:nvGrpSpPr>
        <p:grpSpPr>
          <a:xfrm>
            <a:off x="2009585" y="1147174"/>
            <a:ext cx="5108731" cy="5058178"/>
            <a:chOff x="2561373" y="1084110"/>
            <a:chExt cx="5108731" cy="5058178"/>
          </a:xfrm>
        </p:grpSpPr>
        <p:sp>
          <p:nvSpPr>
            <p:cNvPr id="10" name="Teardrop 9"/>
            <p:cNvSpPr/>
            <p:nvPr/>
          </p:nvSpPr>
          <p:spPr>
            <a:xfrm>
              <a:off x="2561373" y="3748481"/>
              <a:ext cx="2428727" cy="2393807"/>
            </a:xfrm>
            <a:prstGeom prst="teardrop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ardrop 10"/>
            <p:cNvSpPr/>
            <p:nvPr/>
          </p:nvSpPr>
          <p:spPr>
            <a:xfrm rot="10800000">
              <a:off x="5241377" y="1113416"/>
              <a:ext cx="2428727" cy="2393807"/>
            </a:xfrm>
            <a:prstGeom prst="teardrop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ardrop 11"/>
            <p:cNvSpPr/>
            <p:nvPr/>
          </p:nvSpPr>
          <p:spPr>
            <a:xfrm rot="5400000">
              <a:off x="2629930" y="1106283"/>
              <a:ext cx="2433480" cy="2389134"/>
            </a:xfrm>
            <a:prstGeom prst="teardrop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Teardrop 12"/>
            <p:cNvSpPr/>
            <p:nvPr/>
          </p:nvSpPr>
          <p:spPr>
            <a:xfrm rot="16200000">
              <a:off x="5219206" y="3705712"/>
              <a:ext cx="2433479" cy="2389135"/>
            </a:xfrm>
            <a:prstGeom prst="teardrop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981451" y="1562454"/>
              <a:ext cx="194942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err="1">
                  <a:latin typeface="Kruti Dev 010" pitchFamily="2" charset="0"/>
                </a:rPr>
                <a:t>fd'kksj</a:t>
              </a:r>
              <a:r>
                <a:rPr lang="en-US" sz="2000" dirty="0">
                  <a:latin typeface="Kruti Dev 010" pitchFamily="2" charset="0"/>
                </a:rPr>
                <a:t> </a:t>
              </a:r>
              <a:r>
                <a:rPr lang="en-US" sz="2000" dirty="0" err="1">
                  <a:latin typeface="Kruti Dev 010" pitchFamily="2" charset="0"/>
                </a:rPr>
                <a:t>U;k</a:t>
              </a:r>
              <a:r>
                <a:rPr lang="en-US" sz="2000" dirty="0">
                  <a:latin typeface="Kruti Dev 010" pitchFamily="2" charset="0"/>
                </a:rPr>
                <a:t>; ¼cPpksa dh ns[</a:t>
              </a:r>
              <a:r>
                <a:rPr lang="en-US" sz="2000" dirty="0" err="1">
                  <a:latin typeface="Kruti Dev 010" pitchFamily="2" charset="0"/>
                </a:rPr>
                <a:t>kHkky</a:t>
              </a:r>
              <a:r>
                <a:rPr lang="en-US" sz="2000" dirty="0">
                  <a:latin typeface="Kruti Dev 010" pitchFamily="2" charset="0"/>
                </a:rPr>
                <a:t> </a:t>
              </a:r>
              <a:r>
                <a:rPr lang="en-US" sz="2000" dirty="0" err="1">
                  <a:latin typeface="Kruti Dev 010" pitchFamily="2" charset="0"/>
                </a:rPr>
                <a:t>vkSj</a:t>
              </a:r>
              <a:r>
                <a:rPr lang="en-US" sz="2000" dirty="0">
                  <a:latin typeface="Kruti Dev 010" pitchFamily="2" charset="0"/>
                </a:rPr>
                <a:t> </a:t>
              </a:r>
              <a:r>
                <a:rPr lang="en-US" sz="2000" dirty="0" err="1">
                  <a:latin typeface="Kruti Dev 010" pitchFamily="2" charset="0"/>
                </a:rPr>
                <a:t>laj</a:t>
              </a:r>
              <a:r>
                <a:rPr lang="en-US" sz="2000" dirty="0">
                  <a:latin typeface="Kruti Dev 010" pitchFamily="2" charset="0"/>
                </a:rPr>
                <a:t>{k.k½ </a:t>
              </a:r>
              <a:r>
                <a:rPr lang="en-US" sz="2000" dirty="0" err="1">
                  <a:latin typeface="Kruti Dev 010" pitchFamily="2" charset="0"/>
                </a:rPr>
                <a:t>e‚My</a:t>
              </a:r>
              <a:r>
                <a:rPr lang="en-US" sz="2000" dirty="0">
                  <a:latin typeface="Kruti Dev 010" pitchFamily="2" charset="0"/>
                </a:rPr>
                <a:t> </a:t>
              </a:r>
              <a:r>
                <a:rPr lang="en-US" sz="2000" dirty="0" err="1">
                  <a:latin typeface="Kruti Dev 010" pitchFamily="2" charset="0"/>
                </a:rPr>
                <a:t>fu;e</a:t>
              </a:r>
              <a:r>
                <a:rPr lang="en-US" sz="2000" dirty="0">
                  <a:latin typeface="Kruti Dev 010" pitchFamily="2" charset="0"/>
                </a:rPr>
                <a:t>] 2016 ds </a:t>
              </a:r>
              <a:r>
                <a:rPr lang="en-US" sz="2000" dirty="0" err="1">
                  <a:latin typeface="Kruti Dev 010" pitchFamily="2" charset="0"/>
                </a:rPr>
                <a:t>rgr</a:t>
              </a:r>
              <a:r>
                <a:rPr lang="en-US" sz="2000" dirty="0">
                  <a:latin typeface="Kruti Dev 010" pitchFamily="2" charset="0"/>
                </a:rPr>
                <a:t> </a:t>
              </a:r>
              <a:r>
                <a:rPr lang="en-US" sz="2000" dirty="0" err="1">
                  <a:latin typeface="Kruti Dev 010" pitchFamily="2" charset="0"/>
                </a:rPr>
                <a:t>ftEesnkfj;ka</a:t>
              </a:r>
              <a:endParaRPr lang="en-US" sz="2000" dirty="0">
                <a:latin typeface="Kruti Dev 010" pitchFamily="2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461233" y="2096844"/>
              <a:ext cx="19494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2000" dirty="0" err="1" smtClean="0">
                  <a:latin typeface="Kruti Dev 010" pitchFamily="2" charset="0"/>
                </a:rPr>
                <a:t>vkbZ</a:t>
              </a:r>
              <a:r>
                <a:rPr lang="en-US" sz="2000" dirty="0" smtClean="0">
                  <a:latin typeface="Kruti Dev 010" pitchFamily="2" charset="0"/>
                </a:rPr>
                <a:t>-</a:t>
              </a:r>
              <a:r>
                <a:rPr lang="en-US" sz="2000" dirty="0" err="1" smtClean="0">
                  <a:latin typeface="Kruti Dev 010" pitchFamily="2" charset="0"/>
                </a:rPr>
                <a:t>lh</a:t>
              </a:r>
              <a:r>
                <a:rPr lang="en-US" sz="2000" dirty="0" smtClean="0">
                  <a:latin typeface="Kruti Dev 010" pitchFamily="2" charset="0"/>
                </a:rPr>
                <a:t>-</a:t>
              </a:r>
              <a:r>
                <a:rPr lang="en-US" sz="2000" dirty="0" err="1" smtClean="0">
                  <a:latin typeface="Kruti Dev 010" pitchFamily="2" charset="0"/>
                </a:rPr>
                <a:t>ih</a:t>
              </a:r>
              <a:r>
                <a:rPr lang="en-US" sz="2000" dirty="0" smtClean="0">
                  <a:latin typeface="Kruti Dev 010" pitchFamily="2" charset="0"/>
                </a:rPr>
                <a:t>-,l- </a:t>
              </a:r>
              <a:r>
                <a:rPr lang="en-US" sz="2000" dirty="0">
                  <a:latin typeface="Kruti Dev 010" pitchFamily="2" charset="0"/>
                </a:rPr>
                <a:t>ds </a:t>
              </a:r>
              <a:r>
                <a:rPr lang="en-US" sz="2000" dirty="0" err="1">
                  <a:latin typeface="Kruti Dev 010" pitchFamily="2" charset="0"/>
                </a:rPr>
                <a:t>rgr</a:t>
              </a:r>
              <a:r>
                <a:rPr lang="en-US" sz="2000" dirty="0">
                  <a:latin typeface="Kruti Dev 010" pitchFamily="2" charset="0"/>
                </a:rPr>
                <a:t> </a:t>
              </a:r>
              <a:r>
                <a:rPr lang="en-US" sz="2000" dirty="0" err="1">
                  <a:latin typeface="Kruti Dev 010" pitchFamily="2" charset="0"/>
                </a:rPr>
                <a:t>dk;Z</a:t>
              </a:r>
              <a:endParaRPr lang="en-US" sz="2000" dirty="0">
                <a:latin typeface="Kruti Dev 010" pitchFamily="2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903012" y="4235128"/>
              <a:ext cx="194942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2000" dirty="0">
                  <a:latin typeface="Kruti Dev 010" pitchFamily="2" charset="0"/>
                </a:rPr>
                <a:t>;</a:t>
              </a:r>
              <a:r>
                <a:rPr lang="en-US" sz="2000" dirty="0" err="1">
                  <a:latin typeface="Kruti Dev 010" pitchFamily="2" charset="0"/>
                </a:rPr>
                <a:t>kSu</a:t>
              </a:r>
              <a:r>
                <a:rPr lang="en-US" sz="2000" dirty="0">
                  <a:latin typeface="Kruti Dev 010" pitchFamily="2" charset="0"/>
                </a:rPr>
                <a:t> </a:t>
              </a:r>
              <a:r>
                <a:rPr lang="en-US" sz="2000" dirty="0" err="1">
                  <a:latin typeface="Kruti Dev 010" pitchFamily="2" charset="0"/>
                </a:rPr>
                <a:t>vijk</a:t>
              </a:r>
              <a:r>
                <a:rPr lang="en-US" sz="2000" dirty="0">
                  <a:latin typeface="Kruti Dev 010" pitchFamily="2" charset="0"/>
                </a:rPr>
                <a:t>/</a:t>
              </a:r>
              <a:r>
                <a:rPr lang="en-US" sz="2000" dirty="0" err="1">
                  <a:latin typeface="Kruti Dev 010" pitchFamily="2" charset="0"/>
                </a:rPr>
                <a:t>kksa</a:t>
              </a:r>
              <a:r>
                <a:rPr lang="en-US" sz="2000" dirty="0">
                  <a:latin typeface="Kruti Dev 010" pitchFamily="2" charset="0"/>
                </a:rPr>
                <a:t> ls </a:t>
              </a:r>
              <a:r>
                <a:rPr lang="en-US" sz="2000" dirty="0" err="1">
                  <a:latin typeface="Kruti Dev 010" pitchFamily="2" charset="0"/>
                </a:rPr>
                <a:t>ckydksa</a:t>
              </a:r>
              <a:r>
                <a:rPr lang="en-US" sz="2000" dirty="0">
                  <a:latin typeface="Kruti Dev 010" pitchFamily="2" charset="0"/>
                </a:rPr>
                <a:t> </a:t>
              </a:r>
              <a:r>
                <a:rPr lang="en-US" sz="2000" dirty="0" err="1">
                  <a:latin typeface="Kruti Dev 010" pitchFamily="2" charset="0"/>
                </a:rPr>
                <a:t>dk</a:t>
              </a:r>
              <a:r>
                <a:rPr lang="en-US" sz="2000" dirty="0">
                  <a:latin typeface="Kruti Dev 010" pitchFamily="2" charset="0"/>
                </a:rPr>
                <a:t> </a:t>
              </a:r>
              <a:r>
                <a:rPr lang="en-US" sz="2000" dirty="0" err="1">
                  <a:latin typeface="Kruti Dev 010" pitchFamily="2" charset="0"/>
                </a:rPr>
                <a:t>laj</a:t>
              </a:r>
              <a:r>
                <a:rPr lang="en-US" sz="2000" dirty="0">
                  <a:latin typeface="Kruti Dev 010" pitchFamily="2" charset="0"/>
                </a:rPr>
                <a:t>{</a:t>
              </a:r>
              <a:r>
                <a:rPr lang="en-US" sz="2000" dirty="0" err="1">
                  <a:latin typeface="Kruti Dev 010" pitchFamily="2" charset="0"/>
                </a:rPr>
                <a:t>k.k</a:t>
              </a:r>
              <a:r>
                <a:rPr lang="en-US" sz="2000" dirty="0">
                  <a:latin typeface="Kruti Dev 010" pitchFamily="2" charset="0"/>
                </a:rPr>
                <a:t> </a:t>
              </a:r>
              <a:r>
                <a:rPr lang="en-US" sz="2000" dirty="0" err="1" smtClean="0">
                  <a:latin typeface="Kruti Dev 010" pitchFamily="2" charset="0"/>
                </a:rPr>
                <a:t>vf</a:t>
              </a:r>
              <a:r>
                <a:rPr lang="en-US" sz="2000" dirty="0" smtClean="0">
                  <a:latin typeface="Kruti Dev 010" pitchFamily="2" charset="0"/>
                </a:rPr>
                <a:t>/</a:t>
              </a:r>
              <a:r>
                <a:rPr lang="en-US" sz="2000" dirty="0" err="1" smtClean="0">
                  <a:latin typeface="Kruti Dev 010" pitchFamily="2" charset="0"/>
                </a:rPr>
                <a:t>kfu;e</a:t>
              </a:r>
              <a:r>
                <a:rPr lang="en-US" sz="2000" dirty="0" smtClean="0">
                  <a:latin typeface="Kruti Dev 010" pitchFamily="2" charset="0"/>
                </a:rPr>
                <a:t>] </a:t>
              </a:r>
              <a:r>
                <a:rPr lang="en-US" sz="2000" dirty="0">
                  <a:latin typeface="Kruti Dev 010" pitchFamily="2" charset="0"/>
                </a:rPr>
                <a:t>2012 ds </a:t>
              </a:r>
              <a:r>
                <a:rPr lang="en-US" sz="2000" dirty="0" err="1">
                  <a:latin typeface="Kruti Dev 010" pitchFamily="2" charset="0"/>
                </a:rPr>
                <a:t>rgr</a:t>
              </a:r>
              <a:r>
                <a:rPr lang="en-US" sz="2000" dirty="0">
                  <a:latin typeface="Kruti Dev 010" pitchFamily="2" charset="0"/>
                </a:rPr>
                <a:t> </a:t>
              </a:r>
              <a:r>
                <a:rPr lang="en-US" sz="2000" dirty="0" err="1">
                  <a:latin typeface="Kruti Dev 010" pitchFamily="2" charset="0"/>
                </a:rPr>
                <a:t>ftEesnkfj;ka</a:t>
              </a:r>
              <a:endParaRPr lang="en-US" sz="2000" dirty="0">
                <a:latin typeface="Kruti Dev 010" pitchFamily="2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429701" y="4235128"/>
              <a:ext cx="198095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2000" dirty="0" err="1">
                  <a:latin typeface="Kruti Dev 010" pitchFamily="2" charset="0"/>
                </a:rPr>
                <a:t>cPpksa</a:t>
              </a:r>
              <a:r>
                <a:rPr lang="en-US" sz="2000" dirty="0">
                  <a:latin typeface="Kruti Dev 010" pitchFamily="2" charset="0"/>
                </a:rPr>
                <a:t> ds </a:t>
              </a:r>
              <a:r>
                <a:rPr lang="en-US" sz="2000" dirty="0" err="1">
                  <a:latin typeface="Kruti Dev 010" pitchFamily="2" charset="0"/>
                </a:rPr>
                <a:t>fy</a:t>
              </a:r>
              <a:r>
                <a:rPr lang="en-US" sz="2000" dirty="0">
                  <a:latin typeface="Kruti Dev 010" pitchFamily="2" charset="0"/>
                </a:rPr>
                <a:t>, </a:t>
              </a:r>
              <a:r>
                <a:rPr lang="en-US" sz="2000" dirty="0" err="1">
                  <a:latin typeface="Kruti Dev 010" pitchFamily="2" charset="0"/>
                </a:rPr>
                <a:t>xSj&amp;laLFkkxr</a:t>
              </a:r>
              <a:r>
                <a:rPr lang="en-US" sz="2000" dirty="0">
                  <a:latin typeface="Kruti Dev 010" pitchFamily="2" charset="0"/>
                </a:rPr>
                <a:t> ns[</a:t>
              </a:r>
              <a:r>
                <a:rPr lang="en-US" sz="2000" dirty="0" err="1">
                  <a:latin typeface="Kruti Dev 010" pitchFamily="2" charset="0"/>
                </a:rPr>
                <a:t>kHkky</a:t>
              </a:r>
              <a:r>
                <a:rPr lang="en-US" sz="2000" dirty="0">
                  <a:latin typeface="Kruti Dev 010" pitchFamily="2" charset="0"/>
                </a:rPr>
                <a:t> </a:t>
              </a:r>
              <a:r>
                <a:rPr lang="en-US" sz="2000" dirty="0" err="1">
                  <a:latin typeface="Kruti Dev 010" pitchFamily="2" charset="0"/>
                </a:rPr>
                <a:t>esa</a:t>
              </a:r>
              <a:r>
                <a:rPr lang="en-US" sz="2000" dirty="0">
                  <a:latin typeface="Kruti Dev 010" pitchFamily="2" charset="0"/>
                </a:rPr>
                <a:t> </a:t>
              </a:r>
              <a:r>
                <a:rPr lang="en-US" sz="2000" dirty="0" err="1" smtClean="0">
                  <a:latin typeface="Kruti Dev 010" pitchFamily="2" charset="0"/>
                </a:rPr>
                <a:t>Mh</a:t>
              </a:r>
              <a:r>
                <a:rPr lang="en-US" sz="2000" dirty="0" smtClean="0">
                  <a:latin typeface="Kruti Dev 010" pitchFamily="2" charset="0"/>
                </a:rPr>
                <a:t>-</a:t>
              </a:r>
              <a:r>
                <a:rPr lang="en-US" sz="2000" dirty="0" err="1" smtClean="0">
                  <a:latin typeface="Kruti Dev 010" pitchFamily="2" charset="0"/>
                </a:rPr>
                <a:t>lh</a:t>
              </a:r>
              <a:r>
                <a:rPr lang="en-US" sz="2000" dirty="0" smtClean="0">
                  <a:latin typeface="Kruti Dev 010" pitchFamily="2" charset="0"/>
                </a:rPr>
                <a:t>-</a:t>
              </a:r>
              <a:r>
                <a:rPr lang="en-US" sz="2000" dirty="0" err="1" smtClean="0">
                  <a:latin typeface="Kruti Dev 010" pitchFamily="2" charset="0"/>
                </a:rPr>
                <a:t>ih</a:t>
              </a:r>
              <a:r>
                <a:rPr lang="en-US" sz="2000" dirty="0" smtClean="0">
                  <a:latin typeface="Kruti Dev 010" pitchFamily="2" charset="0"/>
                </a:rPr>
                <a:t>-;w- </a:t>
              </a:r>
              <a:r>
                <a:rPr lang="en-US" sz="2000" dirty="0" err="1">
                  <a:latin typeface="Kruti Dev 010" pitchFamily="2" charset="0"/>
                </a:rPr>
                <a:t>uksMy</a:t>
              </a:r>
              <a:r>
                <a:rPr lang="en-US" sz="2000" dirty="0">
                  <a:latin typeface="Kruti Dev 010" pitchFamily="2" charset="0"/>
                </a:rPr>
                <a:t> </a:t>
              </a:r>
              <a:r>
                <a:rPr lang="en-US" sz="2000" dirty="0" err="1">
                  <a:latin typeface="Kruti Dev 010" pitchFamily="2" charset="0"/>
                </a:rPr>
                <a:t>Hkwfedk</a:t>
              </a:r>
              <a:endParaRPr lang="en-US" sz="2000" dirty="0">
                <a:latin typeface="Kruti Dev 01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673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23900" y="1447801"/>
            <a:ext cx="7658100" cy="34671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300" dirty="0" err="1">
                <a:latin typeface="Kruti Dev 010" pitchFamily="2" charset="0"/>
              </a:rPr>
              <a:t>xqtjkr</a:t>
            </a:r>
            <a:r>
              <a:rPr lang="en-US" sz="2300" dirty="0">
                <a:latin typeface="Kruti Dev 010" pitchFamily="2" charset="0"/>
              </a:rPr>
              <a:t> ds ,d </a:t>
            </a:r>
            <a:r>
              <a:rPr lang="en-US" sz="2300" dirty="0" err="1">
                <a:latin typeface="Kruti Dev 010" pitchFamily="2" charset="0"/>
              </a:rPr>
              <a:t>NksVs</a:t>
            </a:r>
            <a:r>
              <a:rPr lang="en-US" sz="2300" dirty="0">
                <a:latin typeface="Kruti Dev 010" pitchFamily="2" charset="0"/>
              </a:rPr>
              <a:t> ls '</a:t>
            </a:r>
            <a:r>
              <a:rPr lang="en-US" sz="2300" dirty="0" err="1">
                <a:latin typeface="Kruti Dev 010" pitchFamily="2" charset="0"/>
              </a:rPr>
              <a:t>kgj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esa</a:t>
            </a:r>
            <a:r>
              <a:rPr lang="en-US" sz="2300" dirty="0">
                <a:latin typeface="Kruti Dev 010" pitchFamily="2" charset="0"/>
              </a:rPr>
              <a:t> 4 </a:t>
            </a:r>
            <a:r>
              <a:rPr lang="en-US" sz="2300" dirty="0" err="1">
                <a:latin typeface="Kruti Dev 010" pitchFamily="2" charset="0"/>
              </a:rPr>
              <a:t>lnL;ksa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dk</a:t>
            </a:r>
            <a:r>
              <a:rPr lang="en-US" sz="2300" dirty="0">
                <a:latin typeface="Kruti Dev 010" pitchFamily="2" charset="0"/>
              </a:rPr>
              <a:t> ,d </a:t>
            </a:r>
            <a:r>
              <a:rPr lang="en-US" sz="2300" dirty="0" err="1">
                <a:latin typeface="Kruti Dev 010" pitchFamily="2" charset="0"/>
              </a:rPr>
              <a:t>xjhc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ifjokj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jgrk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FkkA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tc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firk</a:t>
            </a:r>
            <a:r>
              <a:rPr lang="en-US" sz="2300" dirty="0">
                <a:latin typeface="Kruti Dev 010" pitchFamily="2" charset="0"/>
              </a:rPr>
              <a:t>] </a:t>
            </a:r>
            <a:r>
              <a:rPr lang="en-US" sz="2300" dirty="0" err="1" smtClean="0">
                <a:latin typeface="Kruti Dev 010" pitchFamily="2" charset="0"/>
              </a:rPr>
              <a:t>ek</a:t>
            </a:r>
            <a:r>
              <a:rPr lang="en-US" sz="2300" dirty="0" err="1">
                <a:latin typeface="Kruti Dev 010" pitchFamily="2" charset="0"/>
              </a:rPr>
              <a:t>a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vkSj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cM+s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HkkbZ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iwjs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fnu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dke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fy</a:t>
            </a:r>
            <a:r>
              <a:rPr lang="en-US" sz="2300" dirty="0">
                <a:latin typeface="Kruti Dev 010" pitchFamily="2" charset="0"/>
              </a:rPr>
              <a:t>, </a:t>
            </a:r>
            <a:r>
              <a:rPr lang="en-US" sz="2300" dirty="0" err="1" smtClean="0">
                <a:latin typeface="Kruti Dev 010" pitchFamily="2" charset="0"/>
              </a:rPr>
              <a:t>tkrs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 smtClean="0">
                <a:latin typeface="Kruti Dev 010" pitchFamily="2" charset="0"/>
              </a:rPr>
              <a:t>rks</a:t>
            </a:r>
            <a:r>
              <a:rPr lang="en-US" sz="2300" dirty="0" smtClean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NksVs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cPps</a:t>
            </a:r>
            <a:r>
              <a:rPr lang="en-US" sz="2300" dirty="0">
                <a:latin typeface="Kruti Dev 010" pitchFamily="2" charset="0"/>
              </a:rPr>
              <a:t> *j* </a:t>
            </a:r>
            <a:r>
              <a:rPr lang="en-US" sz="2300" dirty="0" err="1" smtClean="0">
                <a:latin typeface="Kruti Dev 010" pitchFamily="2" charset="0"/>
              </a:rPr>
              <a:t>dks</a:t>
            </a:r>
            <a:r>
              <a:rPr lang="en-US" sz="2300" dirty="0" smtClean="0">
                <a:latin typeface="Kruti Dev 010" pitchFamily="2" charset="0"/>
              </a:rPr>
              <a:t> ?</a:t>
            </a:r>
            <a:r>
              <a:rPr lang="en-US" sz="2300" dirty="0" err="1">
                <a:latin typeface="Kruti Dev 010" pitchFamily="2" charset="0"/>
              </a:rPr>
              <a:t>kj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ij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vdsyk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NksM</a:t>
            </a:r>
            <a:r>
              <a:rPr lang="en-US" sz="2300" dirty="0">
                <a:latin typeface="Kruti Dev 010" pitchFamily="2" charset="0"/>
              </a:rPr>
              <a:t>+ </a:t>
            </a:r>
            <a:r>
              <a:rPr lang="en-US" sz="2300" dirty="0" err="1">
                <a:latin typeface="Kruti Dev 010" pitchFamily="2" charset="0"/>
              </a:rPr>
              <a:t>nsrs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FksA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smtClean="0">
                <a:latin typeface="Kruti Dev 010" pitchFamily="2" charset="0"/>
              </a:rPr>
              <a:t>*j* </a:t>
            </a:r>
            <a:r>
              <a:rPr lang="en-US" sz="2300" dirty="0" err="1">
                <a:latin typeface="Kruti Dev 010" pitchFamily="2" charset="0"/>
              </a:rPr>
              <a:t>cqjh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laxr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esa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iM</a:t>
            </a:r>
            <a:r>
              <a:rPr lang="en-US" sz="2300" dirty="0">
                <a:latin typeface="Kruti Dev 010" pitchFamily="2" charset="0"/>
              </a:rPr>
              <a:t>+ </a:t>
            </a:r>
            <a:r>
              <a:rPr lang="en-US" sz="2300" dirty="0" err="1">
                <a:latin typeface="Kruti Dev 010" pitchFamily="2" charset="0"/>
              </a:rPr>
              <a:t>x;k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vkSj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csgrj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thou'kSyh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fy</a:t>
            </a:r>
            <a:r>
              <a:rPr lang="en-US" sz="2300" dirty="0">
                <a:latin typeface="Kruti Dev 010" pitchFamily="2" charset="0"/>
              </a:rPr>
              <a:t>, </a:t>
            </a:r>
            <a:r>
              <a:rPr lang="en-US" sz="2300" dirty="0" err="1">
                <a:latin typeface="Kruti Dev 010" pitchFamily="2" charset="0"/>
              </a:rPr>
              <a:t>pksjh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djus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yxkA</a:t>
            </a:r>
            <a:r>
              <a:rPr lang="en-US" sz="2300" dirty="0">
                <a:latin typeface="Kruti Dev 010" pitchFamily="2" charset="0"/>
              </a:rPr>
              <a:t> ,d </a:t>
            </a:r>
            <a:r>
              <a:rPr lang="en-US" sz="2300" dirty="0" err="1">
                <a:latin typeface="Kruti Dev 010" pitchFamily="2" charset="0"/>
              </a:rPr>
              <a:t>ckj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tc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og</a:t>
            </a:r>
            <a:r>
              <a:rPr lang="en-US" sz="2300" dirty="0">
                <a:latin typeface="Kruti Dev 010" pitchFamily="2" charset="0"/>
              </a:rPr>
              <a:t> ,d </a:t>
            </a:r>
            <a:r>
              <a:rPr lang="en-US" sz="2300" dirty="0" err="1">
                <a:latin typeface="Kruti Dev 010" pitchFamily="2" charset="0"/>
              </a:rPr>
              <a:t>egaxh</a:t>
            </a:r>
            <a:r>
              <a:rPr lang="en-US" sz="2300" dirty="0">
                <a:latin typeface="Kruti Dev 010" pitchFamily="2" charset="0"/>
              </a:rPr>
              <a:t> ?</a:t>
            </a:r>
            <a:r>
              <a:rPr lang="en-US" sz="2300" dirty="0" err="1">
                <a:latin typeface="Kruti Dev 010" pitchFamily="2" charset="0"/>
              </a:rPr>
              <a:t>kM+h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pqjkus</a:t>
            </a:r>
            <a:r>
              <a:rPr lang="en-US" sz="2300" dirty="0">
                <a:latin typeface="Kruti Dev 010" pitchFamily="2" charset="0"/>
              </a:rPr>
              <a:t> dh </a:t>
            </a:r>
            <a:r>
              <a:rPr lang="en-US" sz="2300" dirty="0" err="1">
                <a:latin typeface="Kruti Dev 010" pitchFamily="2" charset="0"/>
              </a:rPr>
              <a:t>dksf'k'k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esa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idM+k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x;k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rks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mls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iqfyl</a:t>
            </a:r>
            <a:r>
              <a:rPr lang="en-US" sz="2300" dirty="0">
                <a:latin typeface="Kruti Dev 010" pitchFamily="2" charset="0"/>
              </a:rPr>
              <a:t> ds </a:t>
            </a:r>
            <a:r>
              <a:rPr lang="en-US" sz="2300" dirty="0" err="1">
                <a:latin typeface="Kruti Dev 010" pitchFamily="2" charset="0"/>
              </a:rPr>
              <a:t>gokys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dj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fn;k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x;kA</a:t>
            </a:r>
            <a:endParaRPr lang="en-US" sz="2300" dirty="0">
              <a:latin typeface="Kruti Dev 010" pitchFamily="2" charset="0"/>
            </a:endParaRP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300" b="1" dirty="0" err="1">
                <a:latin typeface="Kruti Dev 010" pitchFamily="2" charset="0"/>
              </a:rPr>
              <a:t>ppkZ</a:t>
            </a:r>
            <a:r>
              <a:rPr lang="en-US" sz="2300" b="1" dirty="0">
                <a:latin typeface="Kruti Dev 010" pitchFamily="2" charset="0"/>
              </a:rPr>
              <a:t> ds </a:t>
            </a:r>
            <a:r>
              <a:rPr lang="en-US" sz="2300" b="1" dirty="0" err="1">
                <a:latin typeface="Kruti Dev 010" pitchFamily="2" charset="0"/>
              </a:rPr>
              <a:t>fcanq</a:t>
            </a:r>
            <a:r>
              <a:rPr lang="en-US" sz="2300" b="1" dirty="0">
                <a:latin typeface="Kruti Dev 010" pitchFamily="2" charset="0"/>
              </a:rPr>
              <a:t>% </a:t>
            </a:r>
            <a:r>
              <a:rPr lang="en-US" sz="2300" dirty="0">
                <a:latin typeface="Kruti Dev 010" pitchFamily="2" charset="0"/>
              </a:rPr>
              <a:t>*j* ds </a:t>
            </a:r>
            <a:r>
              <a:rPr lang="en-US" sz="2300" dirty="0" err="1">
                <a:latin typeface="Kruti Dev 010" pitchFamily="2" charset="0"/>
              </a:rPr>
              <a:t>ekeys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esa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D;k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çfØ;k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viukbZ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tkuh</a:t>
            </a:r>
            <a:r>
              <a:rPr lang="en-US" sz="2300" dirty="0">
                <a:latin typeface="Kruti Dev 010" pitchFamily="2" charset="0"/>
              </a:rPr>
              <a:t> </a:t>
            </a:r>
            <a:r>
              <a:rPr lang="en-US" sz="2300" dirty="0" err="1">
                <a:latin typeface="Kruti Dev 010" pitchFamily="2" charset="0"/>
              </a:rPr>
              <a:t>pkfg</a:t>
            </a:r>
            <a:r>
              <a:rPr lang="en-US" sz="2300" dirty="0">
                <a:latin typeface="Kruti Dev 010" pitchFamily="2" charset="0"/>
              </a:rPr>
              <a:t>,\</a:t>
            </a:r>
            <a:endParaRPr lang="en-IN" sz="2300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30862"/>
            <a:ext cx="9144000" cy="42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>
                <a:latin typeface="Kruti Dev 010" pitchFamily="2" charset="0"/>
              </a:rPr>
              <a:t>dsl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LVMh</a:t>
            </a:r>
            <a:endParaRPr lang="en-US" sz="4000" dirty="0"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0486" y="3916302"/>
            <a:ext cx="2381864" cy="29416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686" y="121538"/>
            <a:ext cx="1542599" cy="15425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284663" y="162217"/>
            <a:ext cx="52402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000" b="1" dirty="0" smtClean="0">
                <a:solidFill>
                  <a:srgbClr val="00833E"/>
                </a:solidFill>
              </a:rPr>
              <a:t>3</a:t>
            </a:r>
            <a:endParaRPr lang="en-US" sz="5000" dirty="0">
              <a:solidFill>
                <a:srgbClr val="00833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56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09635" y="1352544"/>
            <a:ext cx="4362453" cy="2862263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200" dirty="0">
                <a:latin typeface="Kruti Dev 010" pitchFamily="2" charset="0"/>
              </a:rPr>
              <a:t>*j* ,d </a:t>
            </a:r>
            <a:r>
              <a:rPr lang="en-US" sz="2200" dirty="0" err="1">
                <a:latin typeface="Kruti Dev 010" pitchFamily="2" charset="0"/>
              </a:rPr>
              <a:t>cM+s</a:t>
            </a:r>
            <a:r>
              <a:rPr lang="en-US" sz="2200" dirty="0">
                <a:latin typeface="Kruti Dev 010" pitchFamily="2" charset="0"/>
              </a:rPr>
              <a:t> '</a:t>
            </a:r>
            <a:r>
              <a:rPr lang="en-US" sz="2200" dirty="0" err="1">
                <a:latin typeface="Kruti Dev 010" pitchFamily="2" charset="0"/>
              </a:rPr>
              <a:t>kgj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jgus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okys</a:t>
            </a:r>
            <a:r>
              <a:rPr lang="en-US" sz="2200" dirty="0">
                <a:latin typeface="Kruti Dev 010" pitchFamily="2" charset="0"/>
              </a:rPr>
              <a:t> ,d </a:t>
            </a:r>
            <a:r>
              <a:rPr lang="en-US" sz="2200" dirty="0" err="1">
                <a:latin typeface="Kruti Dev 010" pitchFamily="2" charset="0"/>
              </a:rPr>
              <a:t>f'kf</a:t>
            </a:r>
            <a:r>
              <a:rPr lang="en-US" sz="2200" dirty="0">
                <a:latin typeface="Kruti Dev 010" pitchFamily="2" charset="0"/>
              </a:rPr>
              <a:t>{</a:t>
            </a:r>
            <a:r>
              <a:rPr lang="en-US" sz="2200" dirty="0" err="1">
                <a:latin typeface="Kruti Dev 010" pitchFamily="2" charset="0"/>
              </a:rPr>
              <a:t>kr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ifjokj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14 </a:t>
            </a:r>
            <a:r>
              <a:rPr lang="en-US" sz="2200" dirty="0" err="1">
                <a:latin typeface="Kruti Dev 010" pitchFamily="2" charset="0"/>
              </a:rPr>
              <a:t>lky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yM+dk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mlds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firk</a:t>
            </a:r>
            <a:r>
              <a:rPr lang="en-US" sz="2200" dirty="0">
                <a:latin typeface="Kruti Dev 010" pitchFamily="2" charset="0"/>
              </a:rPr>
              <a:t> ,d </a:t>
            </a:r>
            <a:r>
              <a:rPr lang="en-US" sz="2200" dirty="0" err="1">
                <a:latin typeface="Kruti Dev 010" pitchFamily="2" charset="0"/>
              </a:rPr>
              <a:t>lQy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O;kikjh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ek</a:t>
            </a:r>
            <a:r>
              <a:rPr lang="en-US" sz="2200" dirty="0" err="1">
                <a:latin typeface="Kruti Dev 010" pitchFamily="2" charset="0"/>
              </a:rPr>
              <a:t>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,d </a:t>
            </a:r>
            <a:r>
              <a:rPr lang="en-US" sz="2200" dirty="0" err="1">
                <a:latin typeface="Kruti Dev 010" pitchFamily="2" charset="0"/>
              </a:rPr>
              <a:t>C;wVh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ikyZj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pykrh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çR;sd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jkr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ekrk&amp;firk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dke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smtClean="0">
                <a:latin typeface="Kruti Dev 010" pitchFamily="2" charset="0"/>
              </a:rPr>
              <a:t>?</a:t>
            </a:r>
            <a:r>
              <a:rPr lang="en-US" sz="2200" dirty="0" err="1" smtClean="0">
                <a:latin typeface="Kruti Dev 010" pitchFamily="2" charset="0"/>
              </a:rPr>
              <a:t>kj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nsj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>
                <a:latin typeface="Kruti Dev 010" pitchFamily="2" charset="0"/>
              </a:rPr>
              <a:t>ls </a:t>
            </a:r>
            <a:r>
              <a:rPr lang="en-US" sz="2200" dirty="0" err="1">
                <a:latin typeface="Kruti Dev 010" pitchFamily="2" charset="0"/>
              </a:rPr>
              <a:t>ykSVrs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*j* </a:t>
            </a:r>
            <a:r>
              <a:rPr lang="en-US" sz="2200" dirty="0" err="1">
                <a:latin typeface="Kruti Dev 010" pitchFamily="2" charset="0"/>
              </a:rPr>
              <a:t>Ldwy</a:t>
            </a:r>
            <a:r>
              <a:rPr lang="en-US" sz="2200" dirty="0">
                <a:latin typeface="Kruti Dev 010" pitchFamily="2" charset="0"/>
              </a:rPr>
              <a:t> ls </a:t>
            </a:r>
            <a:r>
              <a:rPr lang="en-US" sz="2200" dirty="0" err="1">
                <a:latin typeface="Kruti Dev 010" pitchFamily="2" charset="0"/>
              </a:rPr>
              <a:t>ykSVus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ckn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vdsyk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jgrk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fnu</a:t>
            </a:r>
            <a:r>
              <a:rPr lang="en-US" sz="2200" dirty="0">
                <a:latin typeface="Kruti Dev 010" pitchFamily="2" charset="0"/>
              </a:rPr>
              <a:t>] </a:t>
            </a:r>
            <a:r>
              <a:rPr lang="en-US" sz="2200" dirty="0" err="1">
                <a:latin typeface="Kruti Dev 010" pitchFamily="2" charset="0"/>
              </a:rPr>
              <a:t>og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iM+ksl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vius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nksLrksa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lkFk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viuk</a:t>
            </a:r>
            <a:r>
              <a:rPr lang="en-US" sz="2200" dirty="0">
                <a:latin typeface="Kruti Dev 010" pitchFamily="2" charset="0"/>
              </a:rPr>
              <a:t> le; </a:t>
            </a:r>
            <a:r>
              <a:rPr lang="en-US" sz="2200" dirty="0" err="1">
                <a:latin typeface="Kruti Dev 010" pitchFamily="2" charset="0"/>
              </a:rPr>
              <a:t>fcrkrk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dqN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eghuksa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ls </a:t>
            </a:r>
            <a:r>
              <a:rPr lang="en-US" sz="2200" dirty="0" err="1">
                <a:latin typeface="Kruti Dev 010" pitchFamily="2" charset="0"/>
              </a:rPr>
              <a:t>og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MªXl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ys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jgk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vkSj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vc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bldh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vknr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vius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ekrk&amp;firk</a:t>
            </a:r>
            <a:r>
              <a:rPr lang="en-US" sz="2200" dirty="0">
                <a:latin typeface="Kruti Dev 010" pitchFamily="2" charset="0"/>
              </a:rPr>
              <a:t> }</a:t>
            </a:r>
            <a:r>
              <a:rPr lang="en-US" sz="2200" dirty="0" err="1">
                <a:latin typeface="Kruti Dev 010" pitchFamily="2" charset="0"/>
              </a:rPr>
              <a:t>kjk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nh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xbZ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i‚dsV&amp;euh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mldh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u'kk</a:t>
            </a:r>
            <a:r>
              <a:rPr lang="en-US" sz="2200" dirty="0">
                <a:latin typeface="Kruti Dev 010" pitchFamily="2" charset="0"/>
              </a:rPr>
              <a:t> dh t:jr </a:t>
            </a:r>
            <a:r>
              <a:rPr lang="en-US" sz="2200" dirty="0" err="1">
                <a:latin typeface="Kruti Dev 010" pitchFamily="2" charset="0"/>
              </a:rPr>
              <a:t>dks</a:t>
            </a:r>
            <a:r>
              <a:rPr lang="en-US" sz="2200" dirty="0">
                <a:latin typeface="Kruti Dev 010" pitchFamily="2" charset="0"/>
              </a:rPr>
              <a:t> [</a:t>
            </a:r>
            <a:r>
              <a:rPr lang="en-US" sz="2200" dirty="0" err="1">
                <a:latin typeface="Kruti Dev 010" pitchFamily="2" charset="0"/>
              </a:rPr>
              <a:t>kjhnus</a:t>
            </a:r>
            <a:r>
              <a:rPr lang="en-US" sz="2200" dirty="0">
                <a:latin typeface="Kruti Dev 010" pitchFamily="2" charset="0"/>
              </a:rPr>
              <a:t> ds </a:t>
            </a:r>
            <a:r>
              <a:rPr lang="en-US" sz="2200" dirty="0" err="1">
                <a:latin typeface="Kruti Dev 010" pitchFamily="2" charset="0"/>
              </a:rPr>
              <a:t>fy</a:t>
            </a:r>
            <a:r>
              <a:rPr lang="en-US" sz="2200" dirty="0">
                <a:latin typeface="Kruti Dev 010" pitchFamily="2" charset="0"/>
              </a:rPr>
              <a:t>, </a:t>
            </a:r>
            <a:r>
              <a:rPr lang="en-US" sz="2200" dirty="0" err="1">
                <a:latin typeface="Kruti Dev 010" pitchFamily="2" charset="0"/>
              </a:rPr>
              <a:t>i;kZIr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ugha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mlus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gky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pksjh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djuk</a:t>
            </a:r>
            <a:r>
              <a:rPr lang="en-US" sz="2200" dirty="0">
                <a:latin typeface="Kruti Dev 010" pitchFamily="2" charset="0"/>
              </a:rPr>
              <a:t> '</a:t>
            </a:r>
            <a:r>
              <a:rPr lang="en-US" sz="2200" dirty="0" err="1">
                <a:latin typeface="Kruti Dev 010" pitchFamily="2" charset="0"/>
              </a:rPr>
              <a:t>kq</a:t>
            </a:r>
            <a:r>
              <a:rPr lang="en-US" sz="2200" dirty="0">
                <a:latin typeface="Kruti Dev 010" pitchFamily="2" charset="0"/>
              </a:rPr>
              <a:t>: </a:t>
            </a:r>
            <a:r>
              <a:rPr lang="en-US" sz="2200" dirty="0" err="1">
                <a:latin typeface="Kruti Dev 010" pitchFamily="2" charset="0"/>
              </a:rPr>
              <a:t>fd;k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gSA</a:t>
            </a:r>
            <a:r>
              <a:rPr lang="en-US" sz="2200" dirty="0">
                <a:latin typeface="Kruti Dev 010" pitchFamily="2" charset="0"/>
              </a:rPr>
              <a:t> ,d </a:t>
            </a:r>
            <a:r>
              <a:rPr lang="en-US" sz="2200" dirty="0" err="1">
                <a:latin typeface="Kruti Dev 010" pitchFamily="2" charset="0"/>
              </a:rPr>
              <a:t>ckj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iqfyl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us </a:t>
            </a:r>
            <a:r>
              <a:rPr lang="en-US" sz="2200" dirty="0" err="1" smtClean="0">
                <a:latin typeface="Kruti Dev 010" pitchFamily="2" charset="0"/>
              </a:rPr>
              <a:t>mls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idM</a:t>
            </a:r>
            <a:r>
              <a:rPr lang="en-US" sz="2200" dirty="0">
                <a:latin typeface="Kruti Dev 010" pitchFamily="2" charset="0"/>
              </a:rPr>
              <a:t>+ </a:t>
            </a:r>
            <a:r>
              <a:rPr lang="en-US" sz="2200" dirty="0" err="1">
                <a:latin typeface="Kruti Dev 010" pitchFamily="2" charset="0"/>
              </a:rPr>
              <a:t>dj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fd'kksj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U;k</a:t>
            </a:r>
            <a:r>
              <a:rPr lang="en-US" sz="2200" dirty="0">
                <a:latin typeface="Kruti Dev 010" pitchFamily="2" charset="0"/>
              </a:rPr>
              <a:t>; </a:t>
            </a:r>
            <a:r>
              <a:rPr lang="en-US" sz="2200" dirty="0" err="1">
                <a:latin typeface="Kruti Dev 010" pitchFamily="2" charset="0"/>
              </a:rPr>
              <a:t>cksMZ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esa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Hkst</a:t>
            </a:r>
            <a:r>
              <a:rPr lang="en-US" sz="2200" dirty="0">
                <a:latin typeface="Kruti Dev 010" pitchFamily="2" charset="0"/>
              </a:rPr>
              <a:t> </a:t>
            </a:r>
            <a:r>
              <a:rPr lang="en-US" sz="2200" dirty="0" err="1">
                <a:latin typeface="Kruti Dev 010" pitchFamily="2" charset="0"/>
              </a:rPr>
              <a:t>fn;kA</a:t>
            </a:r>
            <a:r>
              <a:rPr lang="en-US" sz="2200" dirty="0">
                <a:latin typeface="Kruti Dev 010" pitchFamily="2" charset="0"/>
              </a:rPr>
              <a:t> </a:t>
            </a:r>
            <a:endParaRPr lang="en-IN" sz="2200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30862"/>
            <a:ext cx="9144000" cy="42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 smtClean="0">
                <a:latin typeface="Kruti Dev 010" pitchFamily="2" charset="0"/>
              </a:rPr>
              <a:t>dsl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LVMh</a:t>
            </a:r>
            <a:endParaRPr lang="en-US" sz="4000" dirty="0"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686" y="121538"/>
            <a:ext cx="1542599" cy="154259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284663" y="162217"/>
            <a:ext cx="52402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000" b="1" dirty="0" smtClean="0">
                <a:solidFill>
                  <a:srgbClr val="00833E"/>
                </a:solidFill>
              </a:rPr>
              <a:t>4</a:t>
            </a:r>
            <a:endParaRPr lang="en-US" sz="5000" dirty="0">
              <a:solidFill>
                <a:srgbClr val="00833E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909633" y="6116868"/>
            <a:ext cx="7508651" cy="4652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Arial"/>
              <a:buNone/>
            </a:pPr>
            <a:r>
              <a:rPr lang="en-US" sz="2200" b="1" dirty="0" err="1" smtClean="0">
                <a:latin typeface="Kruti Dev 010" pitchFamily="2" charset="0"/>
              </a:rPr>
              <a:t>ppkZ</a:t>
            </a:r>
            <a:r>
              <a:rPr lang="en-US" sz="2200" b="1" dirty="0" smtClean="0">
                <a:latin typeface="Kruti Dev 010" pitchFamily="2" charset="0"/>
              </a:rPr>
              <a:t> ds </a:t>
            </a:r>
            <a:r>
              <a:rPr lang="en-US" sz="2200" b="1" dirty="0" err="1" smtClean="0">
                <a:latin typeface="Kruti Dev 010" pitchFamily="2" charset="0"/>
              </a:rPr>
              <a:t>fcanq</a:t>
            </a:r>
            <a:r>
              <a:rPr lang="en-US" sz="2200" b="1" dirty="0" smtClean="0">
                <a:latin typeface="Kruti Dev 010" pitchFamily="2" charset="0"/>
              </a:rPr>
              <a:t>% </a:t>
            </a:r>
            <a:r>
              <a:rPr lang="en-US" sz="2200" dirty="0" err="1" smtClean="0">
                <a:latin typeface="Kruti Dev 010" pitchFamily="2" charset="0"/>
              </a:rPr>
              <a:t>bl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ekeys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esa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D;k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çfØ;kvksa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ikyu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fd;k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tkuk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pkfg</a:t>
            </a:r>
            <a:r>
              <a:rPr lang="en-US" sz="2200" dirty="0" smtClean="0">
                <a:latin typeface="Kruti Dev 010" pitchFamily="2" charset="0"/>
              </a:rPr>
              <a:t>,\</a:t>
            </a:r>
            <a:endParaRPr lang="en-IN" sz="2200" dirty="0">
              <a:latin typeface="Kruti Dev 010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578" y="1723625"/>
            <a:ext cx="3498222" cy="3940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39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19148" y="1581150"/>
            <a:ext cx="4981575" cy="41195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400" dirty="0">
                <a:latin typeface="Kruti Dev 010" pitchFamily="2" charset="0"/>
              </a:rPr>
              <a:t>,d 10 </a:t>
            </a:r>
            <a:r>
              <a:rPr lang="en-GB" sz="2400" dirty="0" err="1">
                <a:latin typeface="Kruti Dev 010" pitchFamily="2" charset="0"/>
              </a:rPr>
              <a:t>o"kZ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cPPkk</a:t>
            </a:r>
            <a:r>
              <a:rPr lang="en-GB" sz="2400" dirty="0">
                <a:latin typeface="Kruti Dev 010" pitchFamily="2" charset="0"/>
              </a:rPr>
              <a:t> ,d </a:t>
            </a:r>
            <a:r>
              <a:rPr lang="en-GB" sz="2400" dirty="0" err="1">
                <a:latin typeface="Kruti Dev 010" pitchFamily="2" charset="0"/>
              </a:rPr>
              <a:t>b±V&amp;HkV~Bs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}</a:t>
            </a:r>
            <a:r>
              <a:rPr lang="en-GB" sz="2400" dirty="0" err="1">
                <a:latin typeface="Kruti Dev 010" pitchFamily="2" charset="0"/>
              </a:rPr>
              <a:t>kjk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eqDr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djk;k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us </a:t>
            </a:r>
            <a:r>
              <a:rPr lang="en-GB" sz="2400" dirty="0" err="1" smtClean="0">
                <a:latin typeface="Kruti Dev 010" pitchFamily="2" charset="0"/>
              </a:rPr>
              <a:t>bldh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lwpuk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fpfdRlh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tkap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djkus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ckn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 smtClean="0">
                <a:latin typeface="Kruti Dev 010" pitchFamily="2" charset="0"/>
              </a:rPr>
              <a:t>ik;k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x;k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gkfudkjd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fLFkfr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dfBu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ifjJe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dkj.k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LokLF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 smtClean="0">
                <a:latin typeface="Kruti Dev 010" pitchFamily="2" charset="0"/>
              </a:rPr>
              <a:t>nq"izHkkfor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gqvk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,d [</a:t>
            </a:r>
            <a:r>
              <a:rPr lang="en-GB" sz="2400" dirty="0" err="1">
                <a:latin typeface="Kruti Dev 010" pitchFamily="2" charset="0"/>
              </a:rPr>
              <a:t>kqys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vkokl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Hkstk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tgka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laj</a:t>
            </a:r>
            <a:r>
              <a:rPr lang="en-GB" sz="2400" dirty="0" smtClean="0">
                <a:latin typeface="Kruti Dev 010" pitchFamily="2" charset="0"/>
              </a:rPr>
              <a:t>{</a:t>
            </a:r>
            <a:r>
              <a:rPr lang="en-GB" sz="2400" dirty="0" err="1" smtClean="0">
                <a:latin typeface="Kruti Dev 010" pitchFamily="2" charset="0"/>
              </a:rPr>
              <a:t>k.k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bdkbZ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ijke'kZnkrk</a:t>
            </a:r>
            <a:r>
              <a:rPr lang="en-GB" sz="2400" dirty="0">
                <a:latin typeface="Kruti Dev 010" pitchFamily="2" charset="0"/>
              </a:rPr>
              <a:t> us </a:t>
            </a:r>
            <a:r>
              <a:rPr lang="en-GB" sz="2400" dirty="0" err="1">
                <a:latin typeface="Kruti Dev 010" pitchFamily="2" charset="0"/>
              </a:rPr>
              <a:t>mls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ijke'kZ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fn;kA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ekrk&amp;firk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[</a:t>
            </a:r>
            <a:r>
              <a:rPr lang="en-GB" sz="2400" dirty="0" err="1">
                <a:latin typeface="Kruti Dev 010" pitchFamily="2" charset="0"/>
              </a:rPr>
              <a:t>kkst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fy;k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x;k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fdUrq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vkfFkZd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cks</a:t>
            </a:r>
            <a:r>
              <a:rPr lang="en-GB" sz="2400" dirty="0">
                <a:latin typeface="Kruti Dev 010" pitchFamily="2" charset="0"/>
              </a:rPr>
              <a:t>&gt; ds </a:t>
            </a:r>
            <a:r>
              <a:rPr lang="en-GB" sz="2400" dirty="0" err="1">
                <a:latin typeface="Kruti Dev 010" pitchFamily="2" charset="0"/>
              </a:rPr>
              <a:t>dkj.k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bPNqd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FksA</a:t>
            </a:r>
            <a:endParaRPr lang="en-IN" sz="2400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30862"/>
            <a:ext cx="9144000" cy="42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 smtClean="0">
                <a:latin typeface="Kruti Dev 010" pitchFamily="2" charset="0"/>
              </a:rPr>
              <a:t>dsl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LVMh</a:t>
            </a:r>
            <a:endParaRPr lang="en-US" sz="4000" dirty="0"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0040" y="150114"/>
            <a:ext cx="1542599" cy="154259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799017" y="190793"/>
            <a:ext cx="52402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000" b="1" dirty="0" smtClean="0">
                <a:solidFill>
                  <a:srgbClr val="00833E"/>
                </a:solidFill>
              </a:rPr>
              <a:t>5</a:t>
            </a:r>
            <a:endParaRPr lang="en-US" sz="5000" dirty="0">
              <a:solidFill>
                <a:srgbClr val="00833E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33436" y="5772153"/>
            <a:ext cx="6556604" cy="5714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b="1" dirty="0" err="1" smtClean="0">
                <a:latin typeface="Kruti Dev 010" pitchFamily="2" charset="0"/>
              </a:rPr>
              <a:t>ppkZ</a:t>
            </a:r>
            <a:r>
              <a:rPr lang="en-US" sz="2400" b="1" dirty="0" smtClean="0">
                <a:latin typeface="Kruti Dev 010" pitchFamily="2" charset="0"/>
              </a:rPr>
              <a:t> ds </a:t>
            </a:r>
            <a:r>
              <a:rPr lang="en-US" sz="2400" b="1" dirty="0" err="1" smtClean="0">
                <a:latin typeface="Kruti Dev 010" pitchFamily="2" charset="0"/>
              </a:rPr>
              <a:t>fcanq</a:t>
            </a:r>
            <a:r>
              <a:rPr lang="en-US" sz="2400" b="1" dirty="0" smtClean="0">
                <a:latin typeface="Kruti Dev 010" pitchFamily="2" charset="0"/>
              </a:rPr>
              <a:t>% </a:t>
            </a:r>
            <a:r>
              <a:rPr lang="en-GB" sz="2400" dirty="0" err="1">
                <a:latin typeface="Kruti Dev 010" pitchFamily="2" charset="0"/>
              </a:rPr>
              <a:t>bl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ekeys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D;k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izfØ;k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viukbZ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,\</a:t>
            </a:r>
            <a:endParaRPr lang="en-IN" sz="2400" dirty="0">
              <a:latin typeface="Kruti Dev 010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0724" y="1581150"/>
            <a:ext cx="2569607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52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19148" y="1157288"/>
            <a:ext cx="7581902" cy="52292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400" dirty="0">
                <a:latin typeface="Kruti Dev 010" pitchFamily="2" charset="0"/>
              </a:rPr>
              <a:t>,d 10 </a:t>
            </a:r>
            <a:r>
              <a:rPr lang="en-GB" sz="2400" dirty="0" err="1">
                <a:latin typeface="Kruti Dev 010" pitchFamily="2" charset="0"/>
              </a:rPr>
              <a:t>o"kZ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</a:t>
            </a:r>
            <a:r>
              <a:rPr lang="en-GB" sz="2400" dirty="0">
                <a:latin typeface="Kruti Dev 010" pitchFamily="2" charset="0"/>
              </a:rPr>
              <a:t> ,d </a:t>
            </a:r>
            <a:r>
              <a:rPr lang="en-GB" sz="2400" dirty="0" err="1">
                <a:latin typeface="Kruti Dev 010" pitchFamily="2" charset="0"/>
              </a:rPr>
              <a:t>b±V&amp;HkV~Bs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}</a:t>
            </a:r>
            <a:r>
              <a:rPr lang="en-GB" sz="2400" dirty="0" err="1">
                <a:latin typeface="Kruti Dev 010" pitchFamily="2" charset="0"/>
              </a:rPr>
              <a:t>kjk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eqDr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djk;k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us </a:t>
            </a:r>
            <a:r>
              <a:rPr lang="en-GB" sz="2400" dirty="0" err="1">
                <a:latin typeface="Kruti Dev 010" pitchFamily="2" charset="0"/>
              </a:rPr>
              <a:t>bldh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lwpuk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cky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dY;k.k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fpfdRlh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tkap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djkus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>
                <a:latin typeface="Kruti Dev 010" pitchFamily="2" charset="0"/>
              </a:rPr>
              <a:t>ik;k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gkfudkjd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fLFkfr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dfBu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ifjJe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djus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dkj.k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LokLF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nq"izHkkfor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gqvk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LokLF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dk;ZØe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rgr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fpfdRlh</a:t>
            </a:r>
            <a:r>
              <a:rPr lang="en-GB" sz="2400" dirty="0" smtClean="0">
                <a:latin typeface="Kruti Dev 010" pitchFamily="2" charset="0"/>
              </a:rPr>
              <a:t>; </a:t>
            </a:r>
            <a:r>
              <a:rPr lang="en-GB" sz="2400" dirty="0" err="1" smtClean="0">
                <a:latin typeface="Kruti Dev 010" pitchFamily="2" charset="0"/>
              </a:rPr>
              <a:t>lgk;rk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vko</a:t>
            </a:r>
            <a:r>
              <a:rPr lang="en-GB" sz="2400" dirty="0">
                <a:latin typeface="Kruti Dev 010" pitchFamily="2" charset="0"/>
              </a:rPr>
              <a:t>';d </a:t>
            </a:r>
            <a:r>
              <a:rPr lang="en-GB" sz="2400" dirty="0" err="1">
                <a:latin typeface="Kruti Dev 010" pitchFamily="2" charset="0"/>
              </a:rPr>
              <a:t>nokbZ;ka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xbZA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[</a:t>
            </a:r>
            <a:r>
              <a:rPr lang="en-GB" sz="2400" dirty="0" err="1">
                <a:latin typeface="Kruti Dev 010" pitchFamily="2" charset="0"/>
              </a:rPr>
              <a:t>kqys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vkokl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Hkst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fn;k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tgka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ftyk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cky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ijke'kZnkrk</a:t>
            </a:r>
            <a:r>
              <a:rPr lang="en-GB" sz="2400" dirty="0">
                <a:latin typeface="Kruti Dev 010" pitchFamily="2" charset="0"/>
              </a:rPr>
              <a:t> us </a:t>
            </a:r>
            <a:r>
              <a:rPr lang="en-GB" sz="2400" dirty="0" err="1">
                <a:latin typeface="Kruti Dev 010" pitchFamily="2" charset="0"/>
              </a:rPr>
              <a:t>mls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ijke'kZ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fn;kA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ekrk&amp;firk</a:t>
            </a:r>
            <a:r>
              <a:rPr lang="en-GB" sz="2400" dirty="0">
                <a:latin typeface="Kruti Dev 010" pitchFamily="2" charset="0"/>
              </a:rPr>
              <a:t> dh [</a:t>
            </a:r>
            <a:r>
              <a:rPr lang="en-GB" sz="2400" dirty="0" err="1">
                <a:latin typeface="Kruti Dev 010" pitchFamily="2" charset="0"/>
              </a:rPr>
              <a:t>kkst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xbZ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mUgsa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?</a:t>
            </a:r>
            <a:r>
              <a:rPr lang="en-GB" sz="2400" dirty="0" err="1" smtClean="0">
                <a:latin typeface="Kruti Dev 010" pitchFamily="2" charset="0"/>
              </a:rPr>
              <a:t>kj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okil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ijke'kZ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fn;k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mlds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ifjokj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vkfFkZd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fLFkfr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ftyk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cky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us </a:t>
            </a:r>
            <a:r>
              <a:rPr lang="en-GB" sz="2400" dirty="0" err="1">
                <a:latin typeface="Kruti Dev 010" pitchFamily="2" charset="0"/>
              </a:rPr>
              <a:t>izk;kstdrk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ikyd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vuqeksnu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ikl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ekrk&amp;firk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ds </a:t>
            </a:r>
            <a:r>
              <a:rPr lang="en-GB" sz="2400" dirty="0" err="1" smtClean="0">
                <a:latin typeface="Kruti Dev 010" pitchFamily="2" charset="0"/>
              </a:rPr>
              <a:t>la;qDr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[</a:t>
            </a:r>
            <a:r>
              <a:rPr lang="en-GB" sz="2400" dirty="0" err="1">
                <a:latin typeface="Kruti Dev 010" pitchFamily="2" charset="0"/>
              </a:rPr>
              <a:t>kkrs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izk;kstdrk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izLrko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HkstkA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izk;kstdrk</a:t>
            </a:r>
            <a:r>
              <a:rPr lang="en-GB" sz="2400" dirty="0">
                <a:latin typeface="Kruti Dev 010" pitchFamily="2" charset="0"/>
              </a:rPr>
              <a:t> dh '</a:t>
            </a:r>
            <a:r>
              <a:rPr lang="en-GB" sz="2400" dirty="0" err="1">
                <a:latin typeface="Kruti Dev 010" pitchFamily="2" charset="0"/>
              </a:rPr>
              <a:t>krs</a:t>
            </a:r>
            <a:r>
              <a:rPr lang="en-GB" sz="2400" dirty="0">
                <a:latin typeface="Kruti Dev 010" pitchFamily="2" charset="0"/>
              </a:rPr>
              <a:t>± </a:t>
            </a:r>
            <a:r>
              <a:rPr lang="en-GB" sz="2400" dirty="0" err="1">
                <a:latin typeface="Kruti Dev 010" pitchFamily="2" charset="0"/>
              </a:rPr>
              <a:t>fu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kkZfjr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xbZ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ekrk&amp;firk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dks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crkbZ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xbZA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vfrfjDr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us </a:t>
            </a:r>
            <a:r>
              <a:rPr lang="en-GB" sz="2400" dirty="0" err="1">
                <a:latin typeface="Kruti Dev 010" pitchFamily="2" charset="0"/>
              </a:rPr>
              <a:t>lkekftd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dk;ZdrkZ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fLFkfr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lkekftd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vuqJo.k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vkns'k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fn;kA</a:t>
            </a:r>
            <a:endParaRPr lang="en-IN" sz="2400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"/>
            <a:ext cx="9144000" cy="9429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000" b="1" dirty="0" err="1">
                <a:latin typeface="Kruti Dev 010" pitchFamily="2" charset="0"/>
              </a:rPr>
              <a:t>dsl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LVMh</a:t>
            </a:r>
            <a:r>
              <a:rPr lang="en-GB" sz="3000" b="1" dirty="0">
                <a:latin typeface="Kruti Dev 010" pitchFamily="2" charset="0"/>
              </a:rPr>
              <a:t> 5 </a:t>
            </a:r>
            <a:r>
              <a:rPr lang="en-GB" sz="3000" b="1" dirty="0" err="1">
                <a:latin typeface="Kruti Dev 010" pitchFamily="2" charset="0"/>
              </a:rPr>
              <a:t>esa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D;k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izfØ;k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viukbZ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xbZ</a:t>
            </a:r>
            <a:r>
              <a:rPr lang="en-GB" sz="3000" b="1" dirty="0">
                <a:latin typeface="Kruti Dev 010" pitchFamily="2" charset="0"/>
              </a:rPr>
              <a:t>% </a:t>
            </a:r>
            <a:r>
              <a:rPr lang="en-GB" sz="3000" b="1" dirty="0" err="1">
                <a:latin typeface="Kruti Dev 010" pitchFamily="2" charset="0"/>
              </a:rPr>
              <a:t>QSflfyVsVj</a:t>
            </a:r>
            <a:r>
              <a:rPr lang="en-GB" sz="3000" b="1" dirty="0">
                <a:latin typeface="Kruti Dev 010" pitchFamily="2" charset="0"/>
              </a:rPr>
              <a:t> }</a:t>
            </a:r>
            <a:r>
              <a:rPr lang="en-GB" sz="3000" b="1" dirty="0" err="1">
                <a:latin typeface="Kruti Dev 010" pitchFamily="2" charset="0"/>
              </a:rPr>
              <a:t>kjk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smtClean="0">
                <a:latin typeface="Kruti Dev 010" pitchFamily="2" charset="0"/>
              </a:rPr>
              <a:t/>
            </a:r>
            <a:br>
              <a:rPr lang="en-GB" sz="3000" b="1" dirty="0" smtClean="0">
                <a:latin typeface="Kruti Dev 010" pitchFamily="2" charset="0"/>
              </a:rPr>
            </a:br>
            <a:r>
              <a:rPr lang="en-GB" sz="3000" b="1" dirty="0" err="1" smtClean="0">
                <a:latin typeface="Kruti Dev 010" pitchFamily="2" charset="0"/>
              </a:rPr>
              <a:t>lekgkj</a:t>
            </a:r>
            <a:r>
              <a:rPr lang="en-GB" sz="3000" b="1" dirty="0" smtClean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fd;k</a:t>
            </a:r>
            <a:r>
              <a:rPr lang="en-GB" sz="3000" b="1" dirty="0">
                <a:latin typeface="Kruti Dev 010" pitchFamily="2" charset="0"/>
              </a:rPr>
              <a:t> </a:t>
            </a:r>
            <a:r>
              <a:rPr lang="en-GB" sz="3000" b="1" dirty="0" err="1">
                <a:latin typeface="Kruti Dev 010" pitchFamily="2" charset="0"/>
              </a:rPr>
              <a:t>tk,xk</a:t>
            </a:r>
            <a:endParaRPr lang="en-US" sz="3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13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19148" y="1157288"/>
            <a:ext cx="7581902" cy="52292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400" dirty="0" err="1" smtClean="0">
                <a:latin typeface="Kruti Dev 010" pitchFamily="2" charset="0"/>
              </a:rPr>
              <a:t>blds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b±V&amp;HkV~Bk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ekfyd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,d </a:t>
            </a:r>
            <a:r>
              <a:rPr lang="en-GB" sz="2400" dirty="0" err="1">
                <a:latin typeface="Kruti Dev 010" pitchFamily="2" charset="0"/>
              </a:rPr>
              <a:t>dsl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ntZ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djk;k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ftldh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iSjoh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fof</a:t>
            </a:r>
            <a:r>
              <a:rPr lang="en-GB" sz="2400" dirty="0">
                <a:latin typeface="Kruti Dev 010" pitchFamily="2" charset="0"/>
              </a:rPr>
              <a:t>/k </a:t>
            </a:r>
            <a:r>
              <a:rPr lang="en-GB" sz="2400" dirty="0" err="1">
                <a:latin typeface="Kruti Dev 010" pitchFamily="2" charset="0"/>
              </a:rPr>
              <a:t>lg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kdkjh</a:t>
            </a:r>
            <a:r>
              <a:rPr lang="en-GB" sz="2400" dirty="0">
                <a:latin typeface="Kruti Dev 010" pitchFamily="2" charset="0"/>
              </a:rPr>
              <a:t> ¼,y-ih-vks-½ us </a:t>
            </a:r>
            <a:r>
              <a:rPr lang="en-GB" sz="2400" dirty="0" err="1" smtClean="0">
                <a:latin typeface="Kruti Dev 010" pitchFamily="2" charset="0"/>
              </a:rPr>
              <a:t>fd;kA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varr</a:t>
            </a:r>
            <a:r>
              <a:rPr lang="en-GB" sz="2400" dirty="0">
                <a:latin typeface="Kruti Dev 010" pitchFamily="2" charset="0"/>
              </a:rPr>
              <a:t>%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lQyrk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feyh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b±V&amp;HkV~Bk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ekfyd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gtkZuk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iM+k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bl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iSls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la;qDr</a:t>
            </a:r>
            <a:r>
              <a:rPr lang="en-GB" sz="2400" dirty="0">
                <a:latin typeface="Kruti Dev 010" pitchFamily="2" charset="0"/>
              </a:rPr>
              <a:t> [</a:t>
            </a:r>
            <a:r>
              <a:rPr lang="en-GB" sz="2400" dirty="0" err="1">
                <a:latin typeface="Kruti Dev 010" pitchFamily="2" charset="0"/>
              </a:rPr>
              <a:t>kkrs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tek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djk;k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eftLVªsV</a:t>
            </a:r>
            <a:r>
              <a:rPr lang="en-GB" sz="2400" dirty="0">
                <a:latin typeface="Kruti Dev 010" pitchFamily="2" charset="0"/>
              </a:rPr>
              <a:t> us </a:t>
            </a:r>
            <a:r>
              <a:rPr lang="en-GB" sz="2400" dirty="0" err="1">
                <a:latin typeface="Kruti Dev 010" pitchFamily="2" charset="0"/>
              </a:rPr>
              <a:t>dsl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leh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cky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laj</a:t>
            </a:r>
            <a:r>
              <a:rPr lang="en-GB" sz="2400" dirty="0" smtClean="0">
                <a:latin typeface="Kruti Dev 010" pitchFamily="2" charset="0"/>
              </a:rPr>
              <a:t>{</a:t>
            </a:r>
            <a:r>
              <a:rPr lang="en-GB" sz="2400" dirty="0" err="1" smtClean="0">
                <a:latin typeface="Kruti Dev 010" pitchFamily="2" charset="0"/>
              </a:rPr>
              <a:t>k.k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ds }</a:t>
            </a:r>
            <a:r>
              <a:rPr lang="en-GB" sz="2400" dirty="0" err="1">
                <a:latin typeface="Kruti Dev 010" pitchFamily="2" charset="0"/>
              </a:rPr>
              <a:t>kjk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mBk</a:t>
            </a:r>
            <a:r>
              <a:rPr lang="en-GB" sz="2400" dirty="0">
                <a:latin typeface="Kruti Dev 010" pitchFamily="2" charset="0"/>
              </a:rPr>
              <a:t>, x, </a:t>
            </a:r>
            <a:r>
              <a:rPr lang="en-GB" sz="2400" dirty="0" err="1">
                <a:latin typeface="Kruti Dev 010" pitchFamily="2" charset="0"/>
              </a:rPr>
              <a:t>dneksa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larqf"V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tkfgj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lkekftd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dk;ZdrkZ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QkWyksvi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HksaVksa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dh </a:t>
            </a:r>
            <a:r>
              <a:rPr lang="en-GB" sz="2400" dirty="0" err="1" smtClean="0">
                <a:latin typeface="Kruti Dev 010" pitchFamily="2" charset="0"/>
              </a:rPr>
              <a:t>fjiksVZ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izLrqr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funsZ'k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fn;kA</a:t>
            </a:r>
            <a:endParaRPr lang="en-IN" sz="2400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"/>
            <a:ext cx="9144000" cy="9429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02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19148" y="1100136"/>
            <a:ext cx="7581902" cy="545782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400" dirty="0">
                <a:latin typeface="Albertus MT" pitchFamily="18" charset="0"/>
              </a:rPr>
              <a:t>https://</a:t>
            </a:r>
            <a:r>
              <a:rPr lang="en-GB" sz="2400" dirty="0" smtClean="0">
                <a:latin typeface="Albertus MT" pitchFamily="18" charset="0"/>
              </a:rPr>
              <a:t>www.icmec.org/wp-content/uploads/20151 0/ Best_Practices_in_Child_Protection_2013.pdf</a:t>
            </a:r>
            <a:endParaRPr lang="en-GB" sz="2400" dirty="0">
              <a:latin typeface="Albertus MT" pitchFamily="18" charset="0"/>
            </a:endParaRPr>
          </a:p>
          <a:p>
            <a:pPr marL="0" indent="0">
              <a:buNone/>
            </a:pPr>
            <a:endParaRPr lang="en-GB" sz="2400" dirty="0" smtClean="0">
              <a:latin typeface="Albertus MT" pitchFamily="18" charset="0"/>
            </a:endParaRPr>
          </a:p>
          <a:p>
            <a:pPr marL="0" indent="0">
              <a:buNone/>
            </a:pPr>
            <a:r>
              <a:rPr lang="en-GB" sz="2400" dirty="0" smtClean="0">
                <a:latin typeface="Albertus MT" pitchFamily="18" charset="0"/>
              </a:rPr>
              <a:t>http</a:t>
            </a:r>
            <a:r>
              <a:rPr lang="en-GB" sz="2400" dirty="0">
                <a:latin typeface="Albertus MT" pitchFamily="18" charset="0"/>
              </a:rPr>
              <a:t>://haqcrc.org/wp-content/uploads/2017/03</a:t>
            </a:r>
            <a:r>
              <a:rPr lang="en-GB" sz="2400" dirty="0" smtClean="0">
                <a:latin typeface="Albertus MT" pitchFamily="18" charset="0"/>
              </a:rPr>
              <a:t>/ juvenile-justice-documenting-good-practiceshaq.pdf</a:t>
            </a:r>
            <a:endParaRPr lang="en-GB" sz="2400" dirty="0">
              <a:latin typeface="Albertus MT" pitchFamily="18" charset="0"/>
            </a:endParaRPr>
          </a:p>
          <a:p>
            <a:pPr marL="0" indent="0">
              <a:buNone/>
            </a:pPr>
            <a:endParaRPr lang="en-GB" sz="2400" dirty="0" smtClean="0">
              <a:latin typeface="Albertus MT" pitchFamily="18" charset="0"/>
            </a:endParaRPr>
          </a:p>
          <a:p>
            <a:pPr marL="0" indent="0">
              <a:buNone/>
            </a:pPr>
            <a:r>
              <a:rPr lang="en-GB" sz="2400" dirty="0" smtClean="0">
                <a:latin typeface="Albertus MT" pitchFamily="18" charset="0"/>
              </a:rPr>
              <a:t>https</a:t>
            </a:r>
            <a:r>
              <a:rPr lang="en-GB" sz="2400" dirty="0">
                <a:latin typeface="Albertus MT" pitchFamily="18" charset="0"/>
              </a:rPr>
              <a:t>://www.cplibrary.in/uploads/Publication/Final%20JJ%20Handbook.pdf</a:t>
            </a:r>
          </a:p>
          <a:p>
            <a:pPr marL="0" indent="0">
              <a:buNone/>
            </a:pPr>
            <a:endParaRPr lang="en-GB" sz="2400" dirty="0" smtClean="0">
              <a:latin typeface="Albertus MT" pitchFamily="18" charset="0"/>
            </a:endParaRPr>
          </a:p>
          <a:p>
            <a:pPr marL="0" indent="0">
              <a:buNone/>
            </a:pPr>
            <a:r>
              <a:rPr lang="en-GB" sz="2400" dirty="0" smtClean="0">
                <a:latin typeface="Albertus MT" pitchFamily="18" charset="0"/>
              </a:rPr>
              <a:t>https</a:t>
            </a:r>
            <a:r>
              <a:rPr lang="en-GB" sz="2400" dirty="0">
                <a:latin typeface="Albertus MT" pitchFamily="18" charset="0"/>
              </a:rPr>
              <a:t>://</a:t>
            </a:r>
            <a:r>
              <a:rPr lang="en-GB" sz="2400" dirty="0" smtClean="0">
                <a:latin typeface="Albertus MT" pitchFamily="18" charset="0"/>
              </a:rPr>
              <a:t>www.soschildrensvillages.in/getmedia/90a71a91-c933-4552-b4fc-8ef5f042d5eb/ALTERNATIVE- CARE-FOR-CHILDREN-18-december.pdf</a:t>
            </a:r>
            <a:endParaRPr lang="en-GB" sz="2400" dirty="0">
              <a:latin typeface="Albertus MT" pitchFamily="18" charset="0"/>
            </a:endParaRPr>
          </a:p>
          <a:p>
            <a:pPr marL="0" indent="0">
              <a:buNone/>
            </a:pPr>
            <a:r>
              <a:rPr lang="en-GB" sz="2400" dirty="0">
                <a:latin typeface="Albertus MT" pitchFamily="18" charset="0"/>
              </a:rPr>
              <a:t>https://www.cplibrary.in/uploads/Manuals/dcpu.pdf</a:t>
            </a:r>
            <a:endParaRPr lang="en-IN" sz="2400" dirty="0">
              <a:latin typeface="Albertus MT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"/>
            <a:ext cx="9144000" cy="9429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>
                <a:latin typeface="Kruti Dev 010" pitchFamily="2" charset="0"/>
              </a:rPr>
              <a:t>vfrfjDr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ikB</a:t>
            </a:r>
            <a:r>
              <a:rPr lang="en-GB" sz="4000" b="1" dirty="0">
                <a:latin typeface="Kruti Dev 010" pitchFamily="2" charset="0"/>
              </a:rPr>
              <a:t>~; </a:t>
            </a:r>
            <a:r>
              <a:rPr lang="en-GB" sz="4000" b="1" dirty="0" err="1">
                <a:latin typeface="Kruti Dev 010" pitchFamily="2" charset="0"/>
              </a:rPr>
              <a:t>lkexzh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vkSj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lanHkZ</a:t>
            </a:r>
            <a:r>
              <a:rPr lang="en-GB" sz="4000" b="1" dirty="0">
                <a:latin typeface="Kruti Dev 010" pitchFamily="2" charset="0"/>
              </a:rPr>
              <a:t>%</a:t>
            </a:r>
            <a:endParaRPr lang="en-US" sz="36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897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204298"/>
            <a:ext cx="9144000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err="1">
                <a:latin typeface="Kruti Dev 010" pitchFamily="2" charset="0"/>
              </a:rPr>
              <a:t>fd'kksj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U;k</a:t>
            </a:r>
            <a:r>
              <a:rPr lang="en-US" sz="3600" b="1" dirty="0">
                <a:latin typeface="Kruti Dev 010" pitchFamily="2" charset="0"/>
              </a:rPr>
              <a:t>; </a:t>
            </a:r>
            <a:r>
              <a:rPr lang="en-US" sz="3600" b="1" dirty="0" smtClean="0">
                <a:latin typeface="Kruti Dev 010" pitchFamily="2" charset="0"/>
              </a:rPr>
              <a:t>¼</a:t>
            </a:r>
            <a:r>
              <a:rPr lang="en-US" sz="3600" b="1" dirty="0">
                <a:latin typeface="Kruti Dev 010" pitchFamily="2" charset="0"/>
              </a:rPr>
              <a:t>cPpksa dh ns[</a:t>
            </a:r>
            <a:r>
              <a:rPr lang="en-US" sz="3600" b="1" dirty="0" err="1">
                <a:latin typeface="Kruti Dev 010" pitchFamily="2" charset="0"/>
              </a:rPr>
              <a:t>kHkky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vkSj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laj</a:t>
            </a:r>
            <a:r>
              <a:rPr lang="en-US" sz="3600" b="1" dirty="0">
                <a:latin typeface="Kruti Dev 010" pitchFamily="2" charset="0"/>
              </a:rPr>
              <a:t>{k.k½ </a:t>
            </a:r>
            <a:r>
              <a:rPr lang="en-US" sz="3600" b="1" dirty="0" err="1">
                <a:latin typeface="Kruti Dev 010" pitchFamily="2" charset="0"/>
              </a:rPr>
              <a:t>e‚My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fu;e</a:t>
            </a:r>
            <a:r>
              <a:rPr lang="en-US" sz="3600" b="1" dirty="0">
                <a:latin typeface="Kruti Dev 010" pitchFamily="2" charset="0"/>
              </a:rPr>
              <a:t>] </a:t>
            </a:r>
            <a:r>
              <a:rPr lang="en-US" sz="3600" b="1" dirty="0" smtClean="0">
                <a:latin typeface="Kruti Dev 010" pitchFamily="2" charset="0"/>
              </a:rPr>
              <a:t>2016 </a:t>
            </a:r>
            <a:r>
              <a:rPr lang="en-US" sz="3600" b="1" dirty="0">
                <a:latin typeface="Kruti Dev 010" pitchFamily="2" charset="0"/>
              </a:rPr>
              <a:t>ds </a:t>
            </a:r>
            <a:r>
              <a:rPr lang="en-US" sz="3600" b="1" dirty="0" err="1">
                <a:latin typeface="Kruti Dev 010" pitchFamily="2" charset="0"/>
              </a:rPr>
              <a:t>rgr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 smtClean="0">
                <a:latin typeface="Kruti Dev 010" pitchFamily="2" charset="0"/>
              </a:rPr>
              <a:t>mÙkjnkf;Ro</a:t>
            </a:r>
            <a:endParaRPr lang="en-US" sz="2800" dirty="0">
              <a:latin typeface="Kruti Dev 010" pitchFamily="2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17014" y="1771650"/>
            <a:ext cx="8374547" cy="496608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400" dirty="0" smtClean="0">
              <a:latin typeface="Kruti Dev 010" pitchFamily="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57225" y="1630528"/>
            <a:ext cx="5586413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err="1">
                <a:solidFill>
                  <a:srgbClr val="008445"/>
                </a:solidFill>
                <a:latin typeface="Kruti Dev 010" pitchFamily="2" charset="0"/>
              </a:rPr>
              <a:t>fjiksfV±x</a:t>
            </a:r>
            <a:r>
              <a:rPr lang="en-US" sz="2200" dirty="0">
                <a:solidFill>
                  <a:srgbClr val="008445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8445"/>
                </a:solidFill>
                <a:latin typeface="Kruti Dev 010" pitchFamily="2" charset="0"/>
              </a:rPr>
              <a:t>vkSj</a:t>
            </a:r>
            <a:r>
              <a:rPr lang="en-US" sz="2200" dirty="0">
                <a:solidFill>
                  <a:srgbClr val="008445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8445"/>
                </a:solidFill>
                <a:latin typeface="Kruti Dev 010" pitchFamily="2" charset="0"/>
              </a:rPr>
              <a:t>leh</a:t>
            </a:r>
            <a:r>
              <a:rPr lang="en-US" sz="2200" dirty="0">
                <a:solidFill>
                  <a:srgbClr val="008445"/>
                </a:solidFill>
                <a:latin typeface="Kruti Dev 010" pitchFamily="2" charset="0"/>
              </a:rPr>
              <a:t>{</a:t>
            </a:r>
            <a:r>
              <a:rPr lang="en-US" sz="2200" dirty="0" err="1">
                <a:solidFill>
                  <a:srgbClr val="008445"/>
                </a:solidFill>
                <a:latin typeface="Kruti Dev 010" pitchFamily="2" charset="0"/>
              </a:rPr>
              <a:t>kk</a:t>
            </a:r>
            <a:endParaRPr lang="en-US" sz="2200" dirty="0">
              <a:solidFill>
                <a:srgbClr val="008445"/>
              </a:solidFill>
              <a:latin typeface="Kruti Dev 010" pitchFamily="2" charset="0"/>
            </a:endParaRPr>
          </a:p>
          <a:p>
            <a:pPr marL="342900" indent="-342900"/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1-	</a:t>
            </a:r>
            <a:r>
              <a:rPr lang="en-US" sz="2200" dirty="0" err="1" smtClean="0">
                <a:solidFill>
                  <a:srgbClr val="000000"/>
                </a:solidFill>
                <a:latin typeface="Kruti Dev 010" pitchFamily="2" charset="0"/>
              </a:rPr>
              <a:t>cksMZ</a:t>
            </a:r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ds le{k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dkuwu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dk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mYya?ku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djus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Kruti Dev 010" pitchFamily="2" charset="0"/>
              </a:rPr>
              <a:t>okys</a:t>
            </a:r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Kruti Dev 010" pitchFamily="2" charset="0"/>
              </a:rPr>
              <a:t>cPpksa</a:t>
            </a:r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ds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ckjs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esa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fd’kksj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U;k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;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cksMZ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}</a:t>
            </a:r>
            <a:r>
              <a:rPr lang="en-US" sz="2200" dirty="0" err="1" smtClean="0">
                <a:solidFill>
                  <a:srgbClr val="000000"/>
                </a:solidFill>
                <a:latin typeface="Kruti Dev 010" pitchFamily="2" charset="0"/>
              </a:rPr>
              <a:t>kjk</a:t>
            </a:r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 =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Sekfld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lwpuk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vkSj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/>
            </a:r>
            <a:b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</a:br>
            <a:r>
              <a:rPr lang="en-US" sz="2200" dirty="0" err="1" smtClean="0">
                <a:solidFill>
                  <a:srgbClr val="000000"/>
                </a:solidFill>
                <a:latin typeface="Kruti Dev 010" pitchFamily="2" charset="0"/>
              </a:rPr>
              <a:t>cky</a:t>
            </a:r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dY;k.k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Kruti Dev 010" pitchFamily="2" charset="0"/>
              </a:rPr>
              <a:t>lfefr</a:t>
            </a:r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 }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kjk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nh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xbZ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=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Sekfld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fjiksVks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± </a:t>
            </a:r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/>
            </a:r>
            <a:b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</a:br>
            <a:r>
              <a:rPr lang="en-US" sz="2200" dirty="0" err="1" smtClean="0">
                <a:solidFill>
                  <a:srgbClr val="000000"/>
                </a:solidFill>
                <a:latin typeface="Kruti Dev 010" pitchFamily="2" charset="0"/>
              </a:rPr>
              <a:t>dk</a:t>
            </a:r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 j[</a:t>
            </a:r>
            <a:r>
              <a:rPr lang="en-US" sz="2200" dirty="0" err="1" smtClean="0">
                <a:solidFill>
                  <a:srgbClr val="000000"/>
                </a:solidFill>
                <a:latin typeface="Kruti Dev 010" pitchFamily="2" charset="0"/>
              </a:rPr>
              <a:t>kj</a:t>
            </a:r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[</a:t>
            </a:r>
            <a:r>
              <a:rPr lang="en-US" sz="2200" dirty="0" err="1" smtClean="0">
                <a:solidFill>
                  <a:srgbClr val="000000"/>
                </a:solidFill>
                <a:latin typeface="Kruti Dev 010" pitchFamily="2" charset="0"/>
              </a:rPr>
              <a:t>kko</a:t>
            </a:r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 ¼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Maintain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½ </a:t>
            </a:r>
            <a:r>
              <a:rPr lang="en-US" sz="2200" dirty="0" err="1" smtClean="0">
                <a:solidFill>
                  <a:srgbClr val="000000"/>
                </a:solidFill>
                <a:latin typeface="Kruti Dev 010" pitchFamily="2" charset="0"/>
              </a:rPr>
              <a:t>djukA</a:t>
            </a:r>
            <a:endParaRPr lang="en-US" sz="2200" dirty="0" smtClean="0">
              <a:solidFill>
                <a:srgbClr val="000000"/>
              </a:solidFill>
              <a:latin typeface="Kruti Dev 010" pitchFamily="2" charset="0"/>
            </a:endParaRPr>
          </a:p>
          <a:p>
            <a:pPr marL="342900" indent="-342900"/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2-	,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sls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cPpksa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dh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okf"kZd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leh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{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kk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djuk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tks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Kruti Dev 010" pitchFamily="2" charset="0"/>
              </a:rPr>
              <a:t>lqj</a:t>
            </a:r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{</a:t>
            </a:r>
            <a:r>
              <a:rPr lang="en-US" sz="2200" dirty="0" err="1" smtClean="0">
                <a:solidFill>
                  <a:srgbClr val="000000"/>
                </a:solidFill>
                <a:latin typeface="Kruti Dev 010" pitchFamily="2" charset="0"/>
              </a:rPr>
              <a:t>kk</a:t>
            </a:r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 ds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LFkku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¼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of Safety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½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esa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j[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ks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x, </a:t>
            </a:r>
            <a:r>
              <a:rPr lang="en-US" sz="2200" dirty="0" err="1" smtClean="0">
                <a:solidFill>
                  <a:srgbClr val="000000"/>
                </a:solidFill>
                <a:latin typeface="Kruti Dev 010" pitchFamily="2" charset="0"/>
              </a:rPr>
              <a:t>gSaA</a:t>
            </a:r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Kruti Dev 010" pitchFamily="2" charset="0"/>
              </a:rPr>
              <a:t>cky</a:t>
            </a:r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U;k;ky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; ¼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Children’s Court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½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dks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Kruti Dev 010" pitchFamily="2" charset="0"/>
              </a:rPr>
              <a:t>fjiksVZ</a:t>
            </a:r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Kruti Dev 010" pitchFamily="2" charset="0"/>
              </a:rPr>
              <a:t>nsukA</a:t>
            </a:r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3-	</a:t>
            </a:r>
            <a:r>
              <a:rPr lang="en-US" sz="2200" dirty="0" err="1" smtClean="0">
                <a:solidFill>
                  <a:srgbClr val="000000"/>
                </a:solidFill>
                <a:latin typeface="Kruti Dev 010" pitchFamily="2" charset="0"/>
              </a:rPr>
              <a:t>jkT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;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cky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laj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{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k.k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lfefr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dks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ekfld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Kruti Dev 010" pitchFamily="2" charset="0"/>
              </a:rPr>
              <a:t>fjiksVZ</a:t>
            </a:r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Kruti Dev 010" pitchFamily="2" charset="0"/>
              </a:rPr>
              <a:t>nsukA</a:t>
            </a:r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4-	</a:t>
            </a:r>
            <a:r>
              <a:rPr lang="en-US" sz="2200" dirty="0" err="1" smtClean="0">
                <a:solidFill>
                  <a:srgbClr val="000000"/>
                </a:solidFill>
                <a:latin typeface="Kruti Dev 010" pitchFamily="2" charset="0"/>
              </a:rPr>
              <a:t>fd’kksj</a:t>
            </a:r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U;k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;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cksMZ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]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cky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dY;k.k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lfefr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ds </a:t>
            </a:r>
            <a:r>
              <a:rPr lang="en-US" sz="2200" dirty="0" err="1" smtClean="0">
                <a:solidFill>
                  <a:srgbClr val="000000"/>
                </a:solidFill>
                <a:latin typeface="Kruti Dev 010" pitchFamily="2" charset="0"/>
              </a:rPr>
              <a:t>fjDr</a:t>
            </a:r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inksa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dh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lwpuk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jkT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;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ljdkj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dks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in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fjDr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gksus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ls N%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ekg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igys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gh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Kruti Dev 010" pitchFamily="2" charset="0"/>
              </a:rPr>
              <a:t>nsukA</a:t>
            </a:r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 </a:t>
            </a:r>
          </a:p>
          <a:p>
            <a:pPr marL="342900" indent="-342900"/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5-	</a:t>
            </a:r>
            <a:r>
              <a:rPr lang="en-US" sz="2200" dirty="0" err="1" smtClean="0">
                <a:solidFill>
                  <a:srgbClr val="000000"/>
                </a:solidFill>
                <a:latin typeface="Kruti Dev 010" pitchFamily="2" charset="0"/>
              </a:rPr>
              <a:t>fujh</a:t>
            </a:r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{</a:t>
            </a:r>
            <a:r>
              <a:rPr lang="en-US" sz="2200" dirty="0" err="1" smtClean="0">
                <a:solidFill>
                  <a:srgbClr val="000000"/>
                </a:solidFill>
                <a:latin typeface="Kruti Dev 010" pitchFamily="2" charset="0"/>
              </a:rPr>
              <a:t>k.k</a:t>
            </a:r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lfefr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}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kjk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izLrqr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fjiksVZ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dh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leh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{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kk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djuk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vkSj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fjiksVZ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esa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vk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,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eqn~nksa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dks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fgr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/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kkjdksa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Kruti Dev 010" pitchFamily="2" charset="0"/>
              </a:rPr>
              <a:t>esa</a:t>
            </a:r>
            <a:r>
              <a:rPr lang="en-US" sz="2200" dirty="0" smtClean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Kruti Dev 010" pitchFamily="2" charset="0"/>
              </a:rPr>
              <a:t>leUo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;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djds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lek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/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kku</a:t>
            </a:r>
            <a:r>
              <a:rPr lang="en-US" sz="2200" dirty="0">
                <a:solidFill>
                  <a:srgbClr val="000000"/>
                </a:solidFill>
                <a:latin typeface="Kruti Dev 010" pitchFamily="2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Kruti Dev 010" pitchFamily="2" charset="0"/>
              </a:rPr>
              <a:t>fudkyukA</a:t>
            </a:r>
            <a:endParaRPr lang="en-US" sz="2200" dirty="0">
              <a:latin typeface="Kruti Dev 01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054" y="2198248"/>
            <a:ext cx="2685937" cy="2430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4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105822"/>
            <a:ext cx="9144000" cy="65383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 smtClean="0">
                <a:latin typeface="Kruti Dev 010" pitchFamily="2" charset="0"/>
              </a:rPr>
              <a:t>leUo</a:t>
            </a:r>
            <a:r>
              <a:rPr lang="en-US" sz="4000" b="1" dirty="0" smtClean="0">
                <a:latin typeface="Kruti Dev 010" pitchFamily="2" charset="0"/>
              </a:rPr>
              <a:t>; o </a:t>
            </a:r>
            <a:r>
              <a:rPr lang="en-US" sz="4000" b="1" dirty="0" err="1" smtClean="0">
                <a:latin typeface="Kruti Dev 010" pitchFamily="2" charset="0"/>
              </a:rPr>
              <a:t>laca</a:t>
            </a:r>
            <a:r>
              <a:rPr lang="en-US" sz="4000" b="1" dirty="0" smtClean="0">
                <a:latin typeface="Kruti Dev 010" pitchFamily="2" charset="0"/>
              </a:rPr>
              <a:t>/k </a:t>
            </a:r>
            <a:r>
              <a:rPr lang="en-US" sz="4000" b="1" dirty="0" err="1">
                <a:latin typeface="Kruti Dev 010" pitchFamily="2" charset="0"/>
              </a:rPr>
              <a:t>L</a:t>
            </a:r>
            <a:r>
              <a:rPr lang="en-US" sz="4000" b="1" dirty="0" err="1" smtClean="0">
                <a:latin typeface="Kruti Dev 010" pitchFamily="2" charset="0"/>
              </a:rPr>
              <a:t>Fkkfir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djuk</a:t>
            </a:r>
            <a:endParaRPr lang="en-US" sz="4000" dirty="0">
              <a:latin typeface="Kruti Dev 010" pitchFamily="2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502753" y="1138372"/>
            <a:ext cx="8104220" cy="121586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ljdkj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lkslkbVh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¼,</a:t>
            </a:r>
            <a:r>
              <a:rPr lang="en-US" sz="2400" dirty="0" smtClean="0">
                <a:latin typeface="Kruti Dev 010" pitchFamily="2" charset="0"/>
              </a:rPr>
              <a:t>l-lh-ih-,l-½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ftyk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bdkbZ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lacaf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foHkkxksa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varj&amp;foHkkxh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leUo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 smtClean="0">
                <a:latin typeface="Kruti Dev 010" pitchFamily="2" charset="0"/>
              </a:rPr>
              <a:t>rFkk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laidZ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lqfuf'pr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djukA</a:t>
            </a:r>
            <a:endParaRPr lang="en-US" sz="2400" dirty="0" smtClean="0">
              <a:latin typeface="Kruti Dev 01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312" y="2476625"/>
            <a:ext cx="6023788" cy="4168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97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138378"/>
            <a:ext cx="9144000" cy="61636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608083" y="2042269"/>
            <a:ext cx="2038991" cy="14908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cky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ns[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kHkky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laLFkku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¼</a:t>
            </a:r>
            <a:r>
              <a:rPr lang="en-US" dirty="0">
                <a:solidFill>
                  <a:schemeClr val="tx1"/>
                </a:solidFill>
              </a:rPr>
              <a:t>CCI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½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736428" y="2031759"/>
            <a:ext cx="2038991" cy="14908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Lis’kykbTM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,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MksI’ku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,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tsalh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864773" y="2010737"/>
            <a:ext cx="2038991" cy="14908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vksisu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lsYVj</a:t>
            </a:r>
            <a:endParaRPr lang="en-US" sz="2000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1602826" y="3913112"/>
            <a:ext cx="2038991" cy="14908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iath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—r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ekrk&amp;firk</a:t>
            </a:r>
            <a:endParaRPr lang="en-US" sz="2000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731171" y="3902602"/>
            <a:ext cx="2038991" cy="14908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ns[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kHkky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laxBu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vkSj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laLFkku</a:t>
            </a:r>
            <a:endParaRPr lang="en-US" sz="2000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5859516" y="3881580"/>
            <a:ext cx="2038991" cy="14908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000" dirty="0">
                <a:solidFill>
                  <a:schemeClr val="tx1"/>
                </a:solidFill>
                <a:latin typeface="Kruti Dev 010" pitchFamily="2" charset="0"/>
              </a:rPr>
              <a:t>mfpr O;fä vkSj mfpr lqfo/kk,a</a:t>
            </a:r>
            <a:endParaRPr lang="en-US" sz="2000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-7254" y="102096"/>
            <a:ext cx="9144000" cy="61636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 smtClean="0">
                <a:latin typeface="Kruti Dev 010" pitchFamily="2" charset="0"/>
              </a:rPr>
              <a:t>vkadMa+s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dk</a:t>
            </a:r>
            <a:r>
              <a:rPr lang="en-US" sz="4000" b="1" dirty="0">
                <a:latin typeface="Kruti Dev 010" pitchFamily="2" charset="0"/>
              </a:rPr>
              <a:t> j[</a:t>
            </a:r>
            <a:r>
              <a:rPr lang="en-US" sz="4000" b="1" dirty="0" err="1">
                <a:latin typeface="Kruti Dev 010" pitchFamily="2" charset="0"/>
              </a:rPr>
              <a:t>kj</a:t>
            </a:r>
            <a:r>
              <a:rPr lang="en-US" sz="4000" b="1" dirty="0">
                <a:latin typeface="Kruti Dev 010" pitchFamily="2" charset="0"/>
              </a:rPr>
              <a:t>[</a:t>
            </a:r>
            <a:r>
              <a:rPr lang="en-US" sz="4000" b="1" dirty="0" err="1">
                <a:latin typeface="Kruti Dev 010" pitchFamily="2" charset="0"/>
              </a:rPr>
              <a:t>kko</a:t>
            </a:r>
            <a:endParaRPr lang="en-US" sz="4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655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DE81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4317</TotalTime>
  <Words>5027</Words>
  <Application>Microsoft Office PowerPoint</Application>
  <PresentationFormat>On-screen Show (4:3)</PresentationFormat>
  <Paragraphs>339</Paragraphs>
  <Slides>65</Slides>
  <Notes>41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71" baseType="lpstr">
      <vt:lpstr>Albertus MT</vt:lpstr>
      <vt:lpstr>Arial</vt:lpstr>
      <vt:lpstr>Calibri</vt:lpstr>
      <vt:lpstr>Kruti Dev 010</vt:lpstr>
      <vt:lpstr>Wingdings</vt:lpstr>
      <vt:lpstr>Office Theme</vt:lpstr>
      <vt:lpstr>ftyk cky laj{k.k bdkbZ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 lewg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l=&amp;3</vt:lpstr>
      <vt:lpstr>dqN O;kid eqís gks ldrs gSa</vt:lpstr>
      <vt:lpstr>lewg dk;Z </vt:lpstr>
      <vt:lpstr>ukxkyS.M% cPPkksa ds fy, vk/kkj dSEi</vt:lpstr>
      <vt:lpstr>e/; izns'k% cky ns[kjs[k laLFkkuksa dks mPphÑr djuk ¼Upgradation½ vkSj cky x`gksa esa igys jg pqds cPpksa dks foÙkh; lgk;rk nsuk</vt:lpstr>
      <vt:lpstr>fetksje% lacaf/kr foHkkxksa@xSj ljdkjh laLFkkuksa ds lkFk vfHklj.k</vt:lpstr>
      <vt:lpstr>vksfM'kk% lalk/ku c&lt;+kuk vkSj vfHklj.k</vt:lpstr>
      <vt:lpstr>fetksje esa fo|ky; dh fu;qfDr esa ySafxd nqO;Zogkj dk lek/kku  djuk rFkk uksMy f'k{kd dk {kerk fodkl</vt:lpstr>
      <vt:lpstr>PowerPoint Presentation</vt:lpstr>
      <vt:lpstr>SEM Model</vt:lpstr>
      <vt:lpstr>dsl LVMh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Quantum Clinical Trials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PPT-DCPU</dc:title>
  <dc:creator>Amar Nidhi</dc:creator>
  <cp:lastModifiedBy>TOONBOOM-1</cp:lastModifiedBy>
  <cp:revision>339</cp:revision>
  <cp:lastPrinted>2020-11-26T13:05:09Z</cp:lastPrinted>
  <dcterms:created xsi:type="dcterms:W3CDTF">2018-03-19T09:27:48Z</dcterms:created>
  <dcterms:modified xsi:type="dcterms:W3CDTF">2020-12-07T09:37:45Z</dcterms:modified>
</cp:coreProperties>
</file>