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6" r:id="rId2"/>
    <p:sldId id="287" r:id="rId3"/>
    <p:sldId id="288" r:id="rId4"/>
    <p:sldId id="302" r:id="rId5"/>
    <p:sldId id="289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338" r:id="rId42"/>
    <p:sldId id="290" r:id="rId43"/>
    <p:sldId id="291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39" r:id="rId53"/>
    <p:sldId id="340" r:id="rId54"/>
    <p:sldId id="341" r:id="rId55"/>
    <p:sldId id="342" r:id="rId56"/>
    <p:sldId id="343" r:id="rId57"/>
    <p:sldId id="344" r:id="rId58"/>
    <p:sldId id="345" r:id="rId59"/>
    <p:sldId id="346" r:id="rId60"/>
    <p:sldId id="347" r:id="rId61"/>
  </p:sldIdLst>
  <p:sldSz cx="9144000" cy="6858000" type="screen4x3"/>
  <p:notesSz cx="68119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33E"/>
    <a:srgbClr val="FFC20E"/>
    <a:srgbClr val="FEEBCA"/>
    <a:srgbClr val="FEF1DA"/>
    <a:srgbClr val="FFF1C9"/>
    <a:srgbClr val="FDEBCB"/>
    <a:srgbClr val="FFEBB3"/>
    <a:srgbClr val="FFDE81"/>
    <a:srgbClr val="E0ECBC"/>
    <a:srgbClr val="7777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35" autoAdjust="0"/>
    <p:restoredTop sz="89228" autoAdjust="0"/>
  </p:normalViewPr>
  <p:slideViewPr>
    <p:cSldViewPr snapToGrid="0" snapToObjects="1">
      <p:cViewPr varScale="1">
        <p:scale>
          <a:sx n="63" d="100"/>
          <a:sy n="63" d="100"/>
        </p:scale>
        <p:origin x="169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57" d="100"/>
          <a:sy n="57" d="100"/>
        </p:scale>
        <p:origin x="281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635F7-D455-4533-A72B-3628C6A5EF83}" type="datetimeFigureOut">
              <a:rPr lang="en-US" smtClean="0"/>
              <a:t>05-Dec-20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AE663-259C-425D-A56D-6CDFB44A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0008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FFFDE-2220-4854-AA6A-AC9B1364DC60}" type="datetimeFigureOut">
              <a:rPr lang="en-US" smtClean="0"/>
              <a:t>05-Dec-20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99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97" y="4784835"/>
            <a:ext cx="544957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1311C-B3C3-4230-B508-F7251C42B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883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537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956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48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756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586754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1670083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168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88544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BF67F-D136-4E46-8350-3BF0FA7AC1A4}" type="datetimeFigureOut">
              <a:rPr lang="en-US" smtClean="0"/>
              <a:t>05-Dec-20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C46CC-F843-8B45-A1E6-4377C5D43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380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495"/>
            <a:ext cx="9144000" cy="685799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961E7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81690" y="344387"/>
            <a:ext cx="7474858" cy="1470025"/>
          </a:xfrm>
        </p:spPr>
        <p:txBody>
          <a:bodyPr>
            <a:normAutofit/>
          </a:bodyPr>
          <a:lstStyle/>
          <a:p>
            <a:r>
              <a:rPr lang="en-US" sz="48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8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8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8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8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r>
              <a:rPr lang="en-US" sz="4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8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48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fd'kksj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endParaRPr lang="en-US" sz="48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738" y="1826635"/>
            <a:ext cx="7278810" cy="4095194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0" y="6034725"/>
            <a:ext cx="9144000" cy="851359"/>
            <a:chOff x="0" y="6006640"/>
            <a:chExt cx="9144000" cy="851359"/>
          </a:xfrm>
        </p:grpSpPr>
        <p:sp>
          <p:nvSpPr>
            <p:cNvPr id="7" name="Rectangle 6"/>
            <p:cNvSpPr/>
            <p:nvPr/>
          </p:nvSpPr>
          <p:spPr>
            <a:xfrm>
              <a:off x="0" y="6006640"/>
              <a:ext cx="9144000" cy="8513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/>
            <a:srcRect l="54038" t="81472" r="19718" b="10118"/>
            <a:stretch/>
          </p:blipFill>
          <p:spPr>
            <a:xfrm>
              <a:off x="3164114" y="6178730"/>
              <a:ext cx="3048000" cy="5515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945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6405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rgr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laLFkkvksa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xBu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mn~ns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’;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370336"/>
            <a:ext cx="8161798" cy="1569660"/>
          </a:xfrm>
          <a:prstGeom prst="rect">
            <a:avLst/>
          </a:prstGeom>
          <a:solidFill>
            <a:srgbClr val="FEF1DA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2015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laLFkkxr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ra</a:t>
            </a:r>
            <a:r>
              <a:rPr lang="en-US" sz="2400" dirty="0">
                <a:latin typeface="Kruti Dev 010" pitchFamily="2" charset="0"/>
              </a:rPr>
              <a:t>= dh </a:t>
            </a:r>
            <a:r>
              <a:rPr lang="en-US" sz="2400" dirty="0" err="1">
                <a:latin typeface="Kruti Dev 010" pitchFamily="2" charset="0"/>
              </a:rPr>
              <a:t>O;oLFkk</a:t>
            </a:r>
            <a:r>
              <a:rPr lang="en-US" sz="2400" dirty="0">
                <a:latin typeface="Kruti Dev 010" pitchFamily="2" charset="0"/>
              </a:rPr>
              <a:t> ¼xSj </a:t>
            </a:r>
            <a:r>
              <a:rPr lang="en-US" sz="2400" dirty="0" err="1" smtClean="0">
                <a:latin typeface="Kruti Dev 010" pitchFamily="2" charset="0"/>
              </a:rPr>
              <a:t>laLFkkxr@ifjokj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kkfjr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ra</a:t>
            </a:r>
            <a:r>
              <a:rPr lang="en-US" sz="2400" dirty="0">
                <a:latin typeface="Kruti Dev 010" pitchFamily="2" charset="0"/>
              </a:rPr>
              <a:t>= ds vfrfjDr½]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>
                <a:latin typeface="Kruti Dev 010" pitchFamily="2" charset="0"/>
              </a:rPr>
              <a:t>t:jr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iqu</a:t>
            </a:r>
            <a:r>
              <a:rPr lang="en-US" sz="2400" dirty="0">
                <a:latin typeface="Kruti Dev 010" pitchFamily="2" charset="0"/>
              </a:rPr>
              <a:t>% ,</a:t>
            </a:r>
            <a:r>
              <a:rPr lang="en-US" sz="2400" dirty="0" err="1">
                <a:latin typeface="Kruti Dev 010" pitchFamily="2" charset="0"/>
              </a:rPr>
              <a:t>dhdj.k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Re-Integration</a:t>
            </a:r>
            <a:r>
              <a:rPr lang="en-US" sz="2400" dirty="0">
                <a:latin typeface="Kruti Dev 010" pitchFamily="2" charset="0"/>
              </a:rPr>
              <a:t>½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5872" t="18913" r="19795" b="27462"/>
          <a:stretch/>
        </p:blipFill>
        <p:spPr>
          <a:xfrm>
            <a:off x="548640" y="2939995"/>
            <a:ext cx="8161798" cy="384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43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0452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" y="1812296"/>
            <a:ext cx="7940040" cy="41549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voyksdu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x`g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¼lsD’ku 2 ¼42½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2015½</a:t>
            </a:r>
          </a:p>
          <a:p>
            <a:r>
              <a:rPr lang="en-US" sz="2400" dirty="0">
                <a:latin typeface="Kruti Dev 010" pitchFamily="2" charset="0"/>
              </a:rPr>
              <a:t>*</a:t>
            </a:r>
            <a:r>
              <a:rPr lang="en-US" sz="2400" dirty="0" err="1">
                <a:latin typeface="Kruti Dev 010" pitchFamily="2" charset="0"/>
              </a:rPr>
              <a:t>voyksdu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*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Observation Home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rkRi;Z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ftys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lewgksa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 smtClean="0">
                <a:latin typeface="Kruti Dev 010" pitchFamily="2" charset="0"/>
              </a:rPr>
              <a:t>kjk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Lo;a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LoSfPNd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LFkkfir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lapkfyr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voyksdu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42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lc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¼1½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mYysf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dk;ks</a:t>
            </a:r>
            <a:r>
              <a:rPr lang="en-US" sz="2400" dirty="0">
                <a:latin typeface="Kruti Dev 010" pitchFamily="2" charset="0"/>
              </a:rPr>
              <a:t>±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iathÑr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r>
              <a:rPr lang="en-US" sz="2400" b="1" dirty="0" err="1" smtClean="0">
                <a:solidFill>
                  <a:srgbClr val="00833E"/>
                </a:solidFill>
                <a:latin typeface="Kruti Dev 010" pitchFamily="2" charset="0"/>
              </a:rPr>
              <a:t>fo’ks"k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x`g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¼lsD’ku 2 ¼56½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2015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½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r>
              <a:rPr lang="en-US" sz="2400" dirty="0" smtClean="0">
                <a:latin typeface="Kruti Dev 010" pitchFamily="2" charset="0"/>
              </a:rPr>
              <a:t>*</a:t>
            </a:r>
            <a:r>
              <a:rPr lang="en-US" sz="2400" dirty="0" err="1">
                <a:latin typeface="Kruti Dev 010" pitchFamily="2" charset="0"/>
              </a:rPr>
              <a:t>fo’ks"k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special Home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rkRi;Z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LoSfPNd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ldjkjh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 smtClean="0">
                <a:latin typeface="Kruti Dev 010" pitchFamily="2" charset="0"/>
              </a:rPr>
              <a:t>kjk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LFkkfir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48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iathÑr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jgus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laca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yxk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vkjksiksa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nks"kh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ik;k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ls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Hkstk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31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0452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" y="1355096"/>
            <a:ext cx="8016240" cy="24622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lqj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{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kk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dk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LFkku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¼lsD’ku 2 ¼46½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2015½</a:t>
            </a:r>
          </a:p>
          <a:p>
            <a:r>
              <a:rPr lang="en-US" sz="2200" dirty="0">
                <a:latin typeface="Kruti Dev 010" pitchFamily="2" charset="0"/>
              </a:rPr>
              <a:t>*</a:t>
            </a:r>
            <a:r>
              <a:rPr lang="en-US" sz="2200" dirty="0" err="1">
                <a:latin typeface="Kruti Dev 010" pitchFamily="2" charset="0"/>
              </a:rPr>
              <a:t>lqj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</a:t>
            </a:r>
            <a:r>
              <a:rPr lang="en-US" sz="2200" dirty="0">
                <a:latin typeface="Kruti Dev 010" pitchFamily="2" charset="0"/>
              </a:rPr>
              <a:t>*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Place of Safety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smtClean="0">
                <a:latin typeface="Kruti Dev 010" pitchFamily="2" charset="0"/>
              </a:rPr>
              <a:t>ls </a:t>
            </a:r>
            <a:r>
              <a:rPr lang="en-US" sz="2200" dirty="0" err="1" smtClean="0">
                <a:latin typeface="Kruti Dev 010" pitchFamily="2" charset="0"/>
              </a:rPr>
              <a:t>rkRi;Z</a:t>
            </a:r>
            <a:r>
              <a:rPr lang="en-US" sz="2200" dirty="0" smtClean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ykWdvi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tsy</a:t>
            </a:r>
            <a:r>
              <a:rPr lang="en-US" sz="2200" dirty="0">
                <a:latin typeface="Kruti Dev 010" pitchFamily="2" charset="0"/>
              </a:rPr>
              <a:t> u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vyx</a:t>
            </a:r>
            <a:r>
              <a:rPr lang="en-US" sz="2200" dirty="0">
                <a:latin typeface="Kruti Dev 010" pitchFamily="2" charset="0"/>
              </a:rPr>
              <a:t> ls ;</a:t>
            </a:r>
            <a:r>
              <a:rPr lang="en-US" sz="2200" dirty="0" smtClean="0">
                <a:latin typeface="Kruti Dev 010" pitchFamily="2" charset="0"/>
              </a:rPr>
              <a:t>k </a:t>
            </a:r>
            <a:r>
              <a:rPr lang="en-US" sz="2200" dirty="0" err="1" smtClean="0">
                <a:latin typeface="Kruti Dev 010" pitchFamily="2" charset="0"/>
              </a:rPr>
              <a:t>voyksdu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;</a:t>
            </a:r>
            <a:r>
              <a:rPr lang="en-US" sz="2200" dirty="0">
                <a:latin typeface="Kruti Dev 010" pitchFamily="2" charset="0"/>
              </a:rPr>
              <a:t>k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tqM+k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gqvk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mldk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izHkkjh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vnkyr</a:t>
            </a:r>
            <a:r>
              <a:rPr lang="en-US" sz="2200" dirty="0" smtClean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Children’s Court</a:t>
            </a:r>
            <a:r>
              <a:rPr lang="en-US" sz="2200" dirty="0">
                <a:latin typeface="Kruti Dev 010" pitchFamily="2" charset="0"/>
              </a:rPr>
              <a:t>½ ds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mYya?ku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nks"kkjksfir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tkap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nks"k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lkfcr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ckn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iquokZl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kkZfjr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le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rd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j[</a:t>
            </a:r>
            <a:r>
              <a:rPr lang="en-US" sz="2200" dirty="0" err="1" smtClean="0">
                <a:latin typeface="Kruti Dev 010" pitchFamily="2" charset="0"/>
              </a:rPr>
              <a:t>kus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 ns[</a:t>
            </a:r>
            <a:r>
              <a:rPr lang="en-US" sz="2200" dirty="0" err="1" smtClean="0">
                <a:latin typeface="Kruti Dev 010" pitchFamily="2" charset="0"/>
              </a:rPr>
              <a:t>kjs</a:t>
            </a:r>
            <a:r>
              <a:rPr lang="en-US" sz="2200" dirty="0" smtClean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bPNqd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gksA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720" y="3817308"/>
            <a:ext cx="5093296" cy="291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502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voyksdu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x`g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" y="1587322"/>
            <a:ext cx="8016240" cy="48320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voyksdu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x`g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¼lsD’ku 47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vkSj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39 ¼2½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(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fu;e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29 ¼i½]</a:t>
            </a:r>
          </a:p>
          <a:p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ts-ts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-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ekWMy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:y] 2016½</a:t>
            </a:r>
          </a:p>
          <a:p>
            <a:pPr marL="342900" indent="-342900"/>
            <a:r>
              <a:rPr lang="en-US" sz="2200" dirty="0" smtClean="0">
                <a:latin typeface="Kruti Dev 010" pitchFamily="2" charset="0"/>
              </a:rPr>
              <a:t>1-	</a:t>
            </a:r>
            <a:r>
              <a:rPr lang="en-US" sz="2200" dirty="0" err="1" smtClean="0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ljdkj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izR;sd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ftys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ftyksa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lewg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Lo;a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LoSfPNd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xSj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ljdkjh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ek</a:t>
            </a:r>
            <a:r>
              <a:rPr lang="en-US" sz="2200" dirty="0">
                <a:latin typeface="Kruti Dev 010" pitchFamily="2" charset="0"/>
              </a:rPr>
              <a:t>/;e ls </a:t>
            </a:r>
            <a:r>
              <a:rPr lang="en-US" sz="2200" dirty="0" err="1">
                <a:latin typeface="Kruti Dev 010" pitchFamily="2" charset="0"/>
              </a:rPr>
              <a:t>voyksdu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LFkkfir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djsxh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kfu;e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lsD’ku</a:t>
            </a:r>
            <a:r>
              <a:rPr lang="en-US" sz="2200" dirty="0">
                <a:latin typeface="Kruti Dev 010" pitchFamily="2" charset="0"/>
              </a:rPr>
              <a:t> 41 ds </a:t>
            </a:r>
            <a:r>
              <a:rPr lang="en-US" sz="2200" dirty="0" err="1">
                <a:latin typeface="Kruti Dev 010" pitchFamily="2" charset="0"/>
              </a:rPr>
              <a:t>rgr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iathÑr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gksxhA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;g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vLFkk;h</a:t>
            </a:r>
            <a:r>
              <a:rPr lang="en-US" sz="2200" dirty="0">
                <a:latin typeface="Kruti Dev 010" pitchFamily="2" charset="0"/>
              </a:rPr>
              <a:t>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jgus</a:t>
            </a:r>
            <a:r>
              <a:rPr lang="en-US" sz="2200" dirty="0">
                <a:latin typeface="Kruti Dev 010" pitchFamily="2" charset="0"/>
              </a:rPr>
              <a:t>]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iquokZl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djsxh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nks"kkjksfir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ftudh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kfu;e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vUrxZr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jgh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endParaRPr lang="en-US" sz="2200" dirty="0" smtClean="0">
              <a:latin typeface="Kruti Dev 010" pitchFamily="2" charset="0"/>
            </a:endParaRPr>
          </a:p>
          <a:p>
            <a:pPr marL="342900" indent="-342900"/>
            <a:r>
              <a:rPr lang="en-US" sz="2200" dirty="0" smtClean="0">
                <a:latin typeface="Kruti Dev 010" pitchFamily="2" charset="0"/>
              </a:rPr>
              <a:t>2-	</a:t>
            </a:r>
            <a:r>
              <a:rPr lang="en-US" sz="2200" dirty="0" err="1" smtClean="0">
                <a:latin typeface="Kruti Dev 010" pitchFamily="2" charset="0"/>
              </a:rPr>
              <a:t>voyksdu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Hksts</a:t>
            </a:r>
            <a:r>
              <a:rPr lang="en-US" sz="2200" dirty="0">
                <a:latin typeface="Kruti Dev 010" pitchFamily="2" charset="0"/>
              </a:rPr>
              <a:t> x, </a:t>
            </a:r>
            <a:r>
              <a:rPr lang="en-US" sz="2200" dirty="0" err="1">
                <a:latin typeface="Kruti Dev 010" pitchFamily="2" charset="0"/>
              </a:rPr>
              <a:t>izR;sd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nks"kkjksfir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mez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fyax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vuqlkj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'</a:t>
            </a:r>
            <a:r>
              <a:rPr lang="en-US" sz="2200" dirty="0" err="1">
                <a:latin typeface="Kruti Dev 010" pitchFamily="2" charset="0"/>
              </a:rPr>
              <a:t>kkjhfjd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ekufld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fLFkfr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dh </a:t>
            </a:r>
            <a:r>
              <a:rPr lang="en-US" sz="2200" dirty="0" err="1">
                <a:latin typeface="Kruti Dev 010" pitchFamily="2" charset="0"/>
              </a:rPr>
              <a:t>xaHkhjrk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/;</a:t>
            </a:r>
            <a:r>
              <a:rPr lang="en-US" sz="2200" dirty="0" err="1" smtClean="0">
                <a:latin typeface="Kruti Dev 010" pitchFamily="2" charset="0"/>
              </a:rPr>
              <a:t>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j[</a:t>
            </a:r>
            <a:r>
              <a:rPr lang="en-US" sz="2200" dirty="0" err="1">
                <a:latin typeface="Kruti Dev 010" pitchFamily="2" charset="0"/>
              </a:rPr>
              <a:t>krs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,] </a:t>
            </a:r>
            <a:r>
              <a:rPr lang="en-US" sz="2200" dirty="0" err="1">
                <a:latin typeface="Kruti Dev 010" pitchFamily="2" charset="0"/>
              </a:rPr>
              <a:t>vyx&amp;vyx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200" dirty="0" smtClean="0">
                <a:latin typeface="Kruti Dev 010" pitchFamily="2" charset="0"/>
              </a:rPr>
              <a:t>3-	</a:t>
            </a:r>
            <a:r>
              <a:rPr lang="en-US" sz="2200" dirty="0" err="1" smtClean="0">
                <a:latin typeface="Kruti Dev 010" pitchFamily="2" charset="0"/>
              </a:rPr>
              <a:t>fd’kksj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kfu;e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rgr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cuk</a:t>
            </a:r>
            <a:r>
              <a:rPr lang="en-US" sz="2200" dirty="0">
                <a:latin typeface="Kruti Dev 010" pitchFamily="2" charset="0"/>
              </a:rPr>
              <a:t>, x, </a:t>
            </a:r>
            <a:r>
              <a:rPr lang="en-US" sz="2200" dirty="0" err="1">
                <a:latin typeface="Kruti Dev 010" pitchFamily="2" charset="0"/>
              </a:rPr>
              <a:t>fu;eksa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vuqlkj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ljdkj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voyksdu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izcU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vuqJo.k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,] </a:t>
            </a:r>
            <a:r>
              <a:rPr lang="en-US" sz="2200" dirty="0" err="1">
                <a:latin typeface="Kruti Dev 010" pitchFamily="2" charset="0"/>
              </a:rPr>
              <a:t>ftlds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varxZr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nks"kkjksfir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iquokZl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lkekftd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dhdj.k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nh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lsokvksa</a:t>
            </a:r>
            <a:r>
              <a:rPr lang="en-US" sz="2200" dirty="0">
                <a:latin typeface="Kruti Dev 010" pitchFamily="2" charset="0"/>
              </a:rPr>
              <a:t> o muds </a:t>
            </a:r>
            <a:r>
              <a:rPr lang="en-US" sz="2200" dirty="0" err="1">
                <a:latin typeface="Kruti Dev 010" pitchFamily="2" charset="0"/>
              </a:rPr>
              <a:t>ekud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kkfey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dh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04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502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voyksdu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x`g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" y="1456691"/>
            <a:ext cx="8016240" cy="51706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dirty="0" err="1">
                <a:latin typeface="Kruti Dev 010" pitchFamily="2" charset="0"/>
              </a:rPr>
              <a:t>O;oLFkk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blesa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kkfey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ifjfLFkfr;ksa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rjg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voyksdu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iathÑr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tk,xk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iathdj.k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fujLr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tk,xkA</a:t>
            </a:r>
            <a:endParaRPr lang="en-US" sz="2200" dirty="0">
              <a:latin typeface="Kruti Dev 010" pitchFamily="2" charset="0"/>
            </a:endParaRPr>
          </a:p>
          <a:p>
            <a:pPr marL="342900" indent="-342900"/>
            <a:r>
              <a:rPr lang="en-US" sz="2200" dirty="0" smtClean="0">
                <a:latin typeface="Kruti Dev 010" pitchFamily="2" charset="0"/>
              </a:rPr>
              <a:t>4-	</a:t>
            </a: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tekur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fjgk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gksrk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] ;k </a:t>
            </a:r>
            <a:r>
              <a:rPr lang="en-US" sz="2200" dirty="0" err="1" smtClean="0">
                <a:latin typeface="Kruti Dev 010" pitchFamily="2" charset="0"/>
              </a:rPr>
              <a:t>lqj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mi;qDr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lqfo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mi;qDr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ls </a:t>
            </a:r>
            <a:r>
              <a:rPr lang="en-US" sz="2200" dirty="0" err="1" smtClean="0">
                <a:latin typeface="Kruti Dev 010" pitchFamily="2" charset="0"/>
              </a:rPr>
              <a:t>voyksdu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gh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voyksdu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iquokZl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lkekftd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,</a:t>
            </a:r>
            <a:r>
              <a:rPr lang="en-US" sz="2200" dirty="0" err="1">
                <a:latin typeface="Kruti Dev 010" pitchFamily="2" charset="0"/>
              </a:rPr>
              <a:t>dhdj.k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dh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dh </a:t>
            </a:r>
            <a:r>
              <a:rPr lang="en-US" sz="2200" dirty="0" err="1" smtClean="0">
                <a:latin typeface="Kruti Dev 010" pitchFamily="2" charset="0"/>
              </a:rPr>
              <a:t>tk,xhA</a:t>
            </a:r>
            <a:endParaRPr lang="en-US" sz="2200" dirty="0">
              <a:latin typeface="Kruti Dev 010" pitchFamily="2" charset="0"/>
            </a:endParaRPr>
          </a:p>
          <a:p>
            <a:pPr marL="342900" indent="-342900"/>
            <a:r>
              <a:rPr lang="en-US" sz="2200" dirty="0" smtClean="0">
                <a:latin typeface="Kruti Dev 010" pitchFamily="2" charset="0"/>
              </a:rPr>
              <a:t>5- </a:t>
            </a:r>
            <a:r>
              <a:rPr lang="en-US" sz="2200" dirty="0" err="1">
                <a:latin typeface="Kruti Dev 010" pitchFamily="2" charset="0"/>
              </a:rPr>
              <a:t>yM+ds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yM+fd;ksa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vyx&amp;vyx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voyksdu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gksaxsA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200" dirty="0" smtClean="0">
                <a:latin typeface="Kruti Dev 010" pitchFamily="2" charset="0"/>
              </a:rPr>
              <a:t>6-	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oxhZdj.k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mudh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vuqlkj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tk,xkA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kkjhfjd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ekufld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dh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izÑfr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/;</a:t>
            </a:r>
            <a:r>
              <a:rPr lang="en-US" sz="2200" dirty="0" err="1">
                <a:latin typeface="Kruti Dev 010" pitchFamily="2" charset="0"/>
              </a:rPr>
              <a:t>ku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oxhZdj.k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kekur</a:t>
            </a:r>
            <a:r>
              <a:rPr lang="en-US" sz="2200" dirty="0">
                <a:latin typeface="Kruti Dev 010" pitchFamily="2" charset="0"/>
              </a:rPr>
              <a:t>% 7&amp;11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12&amp;16 </a:t>
            </a:r>
            <a:r>
              <a:rPr lang="en-US" sz="2200" dirty="0" err="1" smtClean="0">
                <a:latin typeface="Kruti Dev 010" pitchFamily="2" charset="0"/>
              </a:rPr>
              <a:t>o"kZ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s-ES" sz="2200" dirty="0" smtClean="0">
                <a:latin typeface="Kruti Dev 010" pitchFamily="2" charset="0"/>
              </a:rPr>
              <a:t>16&amp;18 </a:t>
            </a:r>
            <a:r>
              <a:rPr lang="es-ES" sz="2200" dirty="0" err="1">
                <a:latin typeface="Kruti Dev 010" pitchFamily="2" charset="0"/>
              </a:rPr>
              <a:t>o"kksZa</a:t>
            </a:r>
            <a:r>
              <a:rPr lang="es-ES" sz="2200" dirty="0">
                <a:latin typeface="Kruti Dev 010" pitchFamily="2" charset="0"/>
              </a:rPr>
              <a:t> esa </a:t>
            </a:r>
            <a:r>
              <a:rPr lang="es-ES" sz="2200" dirty="0" err="1">
                <a:latin typeface="Kruti Dev 010" pitchFamily="2" charset="0"/>
              </a:rPr>
              <a:t>fd;k</a:t>
            </a:r>
            <a:r>
              <a:rPr lang="es-ES" sz="2200" dirty="0">
                <a:latin typeface="Kruti Dev 010" pitchFamily="2" charset="0"/>
              </a:rPr>
              <a:t> </a:t>
            </a:r>
            <a:r>
              <a:rPr lang="es-ES" sz="2200" dirty="0" err="1">
                <a:latin typeface="Kruti Dev 010" pitchFamily="2" charset="0"/>
              </a:rPr>
              <a:t>tk,xkA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49" y="3309330"/>
            <a:ext cx="4340652" cy="280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9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502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fo’ks"k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x`g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280" y="1990091"/>
            <a:ext cx="7620000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fo’ks"k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x`g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¼lsD’ku 48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vkSj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lsD’ku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18 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¼1½ ¼th½]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2015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% :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y 29 </a:t>
            </a:r>
            <a:r>
              <a:rPr lang="en-US" sz="2400" b="1" dirty="0">
                <a:solidFill>
                  <a:srgbClr val="0083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(ii)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ts-ts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-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ekWMy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:y] 2016½</a:t>
            </a:r>
          </a:p>
          <a:p>
            <a:pPr marL="347663" indent="-347663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ftyksa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lewg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Lo;a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LoSfPNd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</a:t>
            </a:r>
            <a:r>
              <a:rPr lang="en-US" sz="2400" dirty="0">
                <a:latin typeface="Kruti Dev 010" pitchFamily="2" charset="0"/>
              </a:rPr>
              <a:t>/;e ls </a:t>
            </a:r>
            <a:r>
              <a:rPr lang="en-US" sz="2400" dirty="0" err="1">
                <a:latin typeface="Kruti Dev 010" pitchFamily="2" charset="0"/>
              </a:rPr>
              <a:t>fo’ks"k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LFkkiuk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ifjpkyu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ldrh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ifjpkyu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fu;ekuqlkj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iathÑr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;g </a:t>
            </a:r>
            <a:r>
              <a:rPr lang="en-US" sz="2400" dirty="0" err="1">
                <a:latin typeface="Kruti Dev 010" pitchFamily="2" charset="0"/>
              </a:rPr>
              <a:t>fo’ks"k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djsaxh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ftUgksaus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18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ogka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17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502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fo’ks"k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x`g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" y="1456691"/>
            <a:ext cx="4419600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7663" indent="-347663"/>
            <a:r>
              <a:rPr lang="en-US" sz="2400" dirty="0" smtClean="0">
                <a:latin typeface="Kruti Dev 010" pitchFamily="2" charset="0"/>
              </a:rPr>
              <a:t>2- </a:t>
            </a:r>
            <a:r>
              <a:rPr lang="en-US" sz="2400" dirty="0" err="1">
                <a:latin typeface="Kruti Dev 010" pitchFamily="2" charset="0"/>
              </a:rPr>
              <a:t>tgka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larq"V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us </a:t>
            </a:r>
            <a:r>
              <a:rPr lang="en-US" sz="2400" dirty="0" err="1" smtClean="0">
                <a:latin typeface="Kruti Dev 010" pitchFamily="2" charset="0"/>
              </a:rPr>
              <a:t>NksVk&amp;eksVk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vijk</a:t>
            </a:r>
            <a:r>
              <a:rPr lang="en-US" sz="2400" dirty="0" smtClean="0">
                <a:latin typeface="Kruti Dev 010" pitchFamily="2" charset="0"/>
              </a:rPr>
              <a:t>/k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xaHkhj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fr-FR" sz="2400" dirty="0" smtClean="0">
                <a:latin typeface="Kruti Dev 010" pitchFamily="2" charset="0"/>
              </a:rPr>
              <a:t>16 </a:t>
            </a:r>
            <a:r>
              <a:rPr lang="fr-FR" sz="2400" dirty="0" err="1">
                <a:latin typeface="Kruti Dev 010" pitchFamily="2" charset="0"/>
              </a:rPr>
              <a:t>o"kZ</a:t>
            </a:r>
            <a:r>
              <a:rPr lang="fr-FR" sz="2400" dirty="0">
                <a:latin typeface="Kruti Dev 010" pitchFamily="2" charset="0"/>
              </a:rPr>
              <a:t> </a:t>
            </a:r>
            <a:r>
              <a:rPr lang="fr-FR" sz="2400" dirty="0" err="1">
                <a:latin typeface="Kruti Dev 010" pitchFamily="2" charset="0"/>
              </a:rPr>
              <a:t>ls</a:t>
            </a:r>
            <a:r>
              <a:rPr lang="fr-FR" sz="2400" dirty="0">
                <a:latin typeface="Kruti Dev 010" pitchFamily="2" charset="0"/>
              </a:rPr>
              <a:t> de </a:t>
            </a:r>
            <a:r>
              <a:rPr lang="fr-FR" sz="2400" dirty="0" err="1">
                <a:latin typeface="Kruti Dev 010" pitchFamily="2" charset="0"/>
              </a:rPr>
              <a:t>mez</a:t>
            </a:r>
            <a:r>
              <a:rPr lang="fr-FR" sz="2400" dirty="0">
                <a:latin typeface="Kruti Dev 010" pitchFamily="2" charset="0"/>
              </a:rPr>
              <a:t> </a:t>
            </a:r>
            <a:r>
              <a:rPr lang="fr-FR" sz="2400" dirty="0" err="1">
                <a:latin typeface="Kruti Dev 010" pitchFamily="2" charset="0"/>
              </a:rPr>
              <a:t>ds</a:t>
            </a:r>
            <a:r>
              <a:rPr lang="fr-FR" sz="2400" dirty="0">
                <a:latin typeface="Kruti Dev 010" pitchFamily="2" charset="0"/>
              </a:rPr>
              <a:t> </a:t>
            </a:r>
            <a:r>
              <a:rPr lang="fr-FR" sz="2400" dirty="0" err="1">
                <a:latin typeface="Kruti Dev 010" pitchFamily="2" charset="0"/>
              </a:rPr>
              <a:t>cPps</a:t>
            </a:r>
            <a:r>
              <a:rPr lang="fr-FR" sz="2400" dirty="0">
                <a:latin typeface="Kruti Dev 010" pitchFamily="2" charset="0"/>
              </a:rPr>
              <a:t> us </a:t>
            </a:r>
            <a:r>
              <a:rPr lang="fr-FR" sz="2400" dirty="0" err="1">
                <a:latin typeface="Kruti Dev 010" pitchFamily="2" charset="0"/>
              </a:rPr>
              <a:t>t?kU</a:t>
            </a:r>
            <a:r>
              <a:rPr lang="fr-FR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vijk</a:t>
            </a:r>
            <a:r>
              <a:rPr lang="en-US" sz="2400" dirty="0" smtClean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Bhd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yxrk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le;kof</a:t>
            </a:r>
            <a:r>
              <a:rPr lang="en-US" sz="2400" dirty="0">
                <a:latin typeface="Kruti Dev 010" pitchFamily="2" charset="0"/>
              </a:rPr>
              <a:t>/k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fo’ks"k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funsZ’k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tgka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fuokl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nkSjku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kkjkRed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lsok,a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vUrxZr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dkS’ky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fodkl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ijke’kZ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O;ogkj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kkjkRed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euksoSKkfud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lg;ksx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fn;k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60" y="2352794"/>
            <a:ext cx="3779520" cy="290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86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502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fo’ks"k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x`g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249171"/>
            <a:ext cx="7726680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7663" indent="-347663"/>
            <a:r>
              <a:rPr lang="en-US" sz="2400" dirty="0" smtClean="0">
                <a:latin typeface="Kruti Dev 010" pitchFamily="2" charset="0"/>
              </a:rPr>
              <a:t>3- </a:t>
            </a:r>
            <a:r>
              <a:rPr lang="en-US" sz="2400" dirty="0">
                <a:latin typeface="Kruti Dev 010" pitchFamily="2" charset="0"/>
              </a:rPr>
              <a:t>10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yM+fd;ksa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11 ls 15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16 ls 18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yM+dksa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vyx&amp;vyx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fo’ks"k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endParaRPr lang="en-US" sz="2400" dirty="0" smtClean="0">
              <a:latin typeface="Kruti Dev 010" pitchFamily="2" charset="0"/>
            </a:endParaRPr>
          </a:p>
          <a:p>
            <a:pPr marL="347663" indent="-347663"/>
            <a:r>
              <a:rPr lang="en-US" sz="2400" dirty="0" smtClean="0">
                <a:latin typeface="Kruti Dev 010" pitchFamily="2" charset="0"/>
              </a:rPr>
              <a:t>4-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oxhZdj.k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vyx&amp;vyx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muds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x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vijk</a:t>
            </a:r>
            <a:r>
              <a:rPr lang="en-US" sz="2400" dirty="0" smtClean="0">
                <a:latin typeface="Kruti Dev 010" pitchFamily="2" charset="0"/>
              </a:rPr>
              <a:t>/k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izdkj</a:t>
            </a:r>
            <a:r>
              <a:rPr lang="en-US" sz="2400" dirty="0">
                <a:latin typeface="Kruti Dev 010" pitchFamily="2" charset="0"/>
              </a:rPr>
              <a:t> o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ekufld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oa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kkjhfjd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4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502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lqj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LFkku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814831"/>
            <a:ext cx="8105140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lqj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{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LFkku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¼lsD’ku 49]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lsD’ku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19]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2015% :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Yl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29 </a:t>
            </a:r>
            <a:r>
              <a:rPr lang="en-US" b="1" dirty="0" smtClean="0">
                <a:solidFill>
                  <a:srgbClr val="0083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b="1" dirty="0">
                <a:solidFill>
                  <a:srgbClr val="0083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iii),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ts-ts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-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ekWMy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:y] 2016½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izR;sd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ftyksa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lewg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Lo;a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LoSfPNd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ljdkjh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ek</a:t>
            </a:r>
            <a:r>
              <a:rPr lang="en-US" sz="2400" dirty="0">
                <a:latin typeface="Kruti Dev 010" pitchFamily="2" charset="0"/>
              </a:rPr>
              <a:t>/;e ls *</a:t>
            </a:r>
            <a:r>
              <a:rPr lang="en-US" sz="2400" dirty="0" err="1">
                <a:latin typeface="Kruti Dev 010" pitchFamily="2" charset="0"/>
              </a:rPr>
              <a:t>lqj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LFkku</a:t>
            </a:r>
            <a:r>
              <a:rPr lang="en-US" sz="2400" dirty="0">
                <a:latin typeface="Kruti Dev 010" pitchFamily="2" charset="0"/>
              </a:rPr>
              <a:t>* dh </a:t>
            </a:r>
            <a:r>
              <a:rPr lang="en-US" sz="2400" dirty="0" err="1">
                <a:latin typeface="Kruti Dev 010" pitchFamily="2" charset="0"/>
              </a:rPr>
              <a:t>LFkkiuk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lapkyu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49 ds </a:t>
            </a:r>
            <a:r>
              <a:rPr lang="en-US" sz="2400" dirty="0" err="1">
                <a:latin typeface="Kruti Dev 010" pitchFamily="2" charset="0"/>
              </a:rPr>
              <a:t>izko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kkuksa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vuqlkj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vk’k</a:t>
            </a:r>
            <a:r>
              <a:rPr lang="en-US" sz="2400" dirty="0">
                <a:latin typeface="Kruti Dev 010" pitchFamily="2" charset="0"/>
              </a:rPr>
              <a:t>; ls </a:t>
            </a:r>
            <a:r>
              <a:rPr lang="en-US" sz="2400" dirty="0" err="1">
                <a:latin typeface="Kruti Dev 010" pitchFamily="2" charset="0"/>
              </a:rPr>
              <a:t>djsxh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18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mu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us </a:t>
            </a:r>
            <a:r>
              <a:rPr lang="en-US" sz="2400" dirty="0" err="1">
                <a:latin typeface="Kruti Dev 010" pitchFamily="2" charset="0"/>
              </a:rPr>
              <a:t>ftUgksaus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t?kU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djrs</a:t>
            </a:r>
            <a:r>
              <a:rPr lang="en-US" sz="2400" dirty="0">
                <a:latin typeface="Kruti Dev 010" pitchFamily="2" charset="0"/>
              </a:rPr>
              <a:t> le; 16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mez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[k] </a:t>
            </a:r>
            <a:r>
              <a:rPr lang="en-US" sz="2400" dirty="0" err="1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fodklkRed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izfØ;k,a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lqfuf’pr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ldsA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2-	</a:t>
            </a:r>
            <a:r>
              <a:rPr lang="en-US" sz="2400" dirty="0" err="1" smtClean="0">
                <a:latin typeface="Kruti Dev 010" pitchFamily="2" charset="0"/>
              </a:rPr>
              <a:t>lq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kkjkRed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kSf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dkS’ky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fodkl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oSdfYid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tSls&amp;ijke’kZ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O;ogkfjd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euksfpfdRlk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lqj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vof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nkSjku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tk,xkA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6848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502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lqj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LFkku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860" y="1268731"/>
            <a:ext cx="7901940" cy="54014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300" dirty="0" smtClean="0">
                <a:latin typeface="Kruti Dev 010" pitchFamily="2" charset="0"/>
              </a:rPr>
              <a:t>3-	</a:t>
            </a:r>
            <a:r>
              <a:rPr lang="en-US" sz="2300" dirty="0" err="1" smtClean="0">
                <a:latin typeface="Kruti Dev 010" pitchFamily="2" charset="0"/>
              </a:rPr>
              <a:t>dkuwu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mYya?ku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djus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okys</a:t>
            </a:r>
            <a:r>
              <a:rPr lang="en-US" sz="2300" dirty="0">
                <a:latin typeface="Kruti Dev 010" pitchFamily="2" charset="0"/>
              </a:rPr>
              <a:t> ,</a:t>
            </a:r>
            <a:r>
              <a:rPr lang="en-US" sz="2300" dirty="0" err="1">
                <a:latin typeface="Kruti Dev 010" pitchFamily="2" charset="0"/>
              </a:rPr>
              <a:t>sls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cPps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t?kU</a:t>
            </a:r>
            <a:r>
              <a:rPr lang="en-US" sz="2300" dirty="0">
                <a:latin typeface="Kruti Dev 010" pitchFamily="2" charset="0"/>
              </a:rPr>
              <a:t>; </a:t>
            </a:r>
            <a:r>
              <a:rPr lang="en-US" sz="2300" dirty="0" err="1">
                <a:latin typeface="Kruti Dev 010" pitchFamily="2" charset="0"/>
              </a:rPr>
              <a:t>vijk</a:t>
            </a:r>
            <a:r>
              <a:rPr lang="en-US" sz="2300" dirty="0">
                <a:latin typeface="Kruti Dev 010" pitchFamily="2" charset="0"/>
              </a:rPr>
              <a:t>/k </a:t>
            </a:r>
            <a:r>
              <a:rPr lang="en-US" sz="2300" dirty="0" err="1">
                <a:latin typeface="Kruti Dev 010" pitchFamily="2" charset="0"/>
              </a:rPr>
              <a:t>djus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vkjksfir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16 </a:t>
            </a:r>
            <a:r>
              <a:rPr lang="en-US" sz="2300" dirty="0" err="1">
                <a:latin typeface="Kruti Dev 010" pitchFamily="2" charset="0"/>
              </a:rPr>
              <a:t>o"kZ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smtClean="0">
                <a:latin typeface="Kruti Dev 010" pitchFamily="2" charset="0"/>
              </a:rPr>
              <a:t>ls </a:t>
            </a:r>
            <a:r>
              <a:rPr lang="en-US" sz="2300" dirty="0" err="1" smtClean="0">
                <a:latin typeface="Kruti Dev 010" pitchFamily="2" charset="0"/>
              </a:rPr>
              <a:t>vf</a:t>
            </a:r>
            <a:r>
              <a:rPr lang="en-US" sz="2300" dirty="0" smtClean="0">
                <a:latin typeface="Kruti Dev 010" pitchFamily="2" charset="0"/>
              </a:rPr>
              <a:t>/</a:t>
            </a:r>
            <a:r>
              <a:rPr lang="en-US" sz="2300" dirty="0" err="1" smtClean="0">
                <a:latin typeface="Kruti Dev 010" pitchFamily="2" charset="0"/>
              </a:rPr>
              <a:t>kd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mez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 ;k 18 </a:t>
            </a:r>
            <a:r>
              <a:rPr lang="en-US" sz="2300" dirty="0" err="1">
                <a:latin typeface="Kruti Dev 010" pitchFamily="2" charset="0"/>
              </a:rPr>
              <a:t>o"kZ</a:t>
            </a:r>
            <a:r>
              <a:rPr lang="en-US" sz="2300" dirty="0">
                <a:latin typeface="Kruti Dev 010" pitchFamily="2" charset="0"/>
              </a:rPr>
              <a:t> dh </a:t>
            </a:r>
            <a:r>
              <a:rPr lang="en-US" sz="2300" dirty="0" err="1">
                <a:latin typeface="Kruti Dev 010" pitchFamily="2" charset="0"/>
              </a:rPr>
              <a:t>mez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iwjh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pqds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rFkk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cksMZ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>
                <a:latin typeface="Kruti Dev 010" pitchFamily="2" charset="0"/>
              </a:rPr>
              <a:t>cky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vnkyr</a:t>
            </a:r>
            <a:r>
              <a:rPr lang="en-US" sz="2300" dirty="0">
                <a:latin typeface="Kruti Dev 010" pitchFamily="2" charset="0"/>
              </a:rPr>
              <a:t> ds le{k </a:t>
            </a:r>
            <a:r>
              <a:rPr lang="en-US" sz="2300" dirty="0" err="1" smtClean="0">
                <a:latin typeface="Kruti Dev 010" pitchFamily="2" charset="0"/>
              </a:rPr>
              <a:t>tSlk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Hkh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ekeyk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>
                <a:latin typeface="Kruti Dev 010" pitchFamily="2" charset="0"/>
              </a:rPr>
              <a:t>dsl</a:t>
            </a:r>
            <a:r>
              <a:rPr lang="en-US" sz="2300" dirty="0">
                <a:latin typeface="Kruti Dev 010" pitchFamily="2" charset="0"/>
              </a:rPr>
              <a:t> dh </a:t>
            </a:r>
            <a:r>
              <a:rPr lang="en-US" sz="2300" dirty="0" err="1">
                <a:latin typeface="Kruti Dev 010" pitchFamily="2" charset="0"/>
              </a:rPr>
              <a:t>lquokbZ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ckdh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rks</a:t>
            </a:r>
            <a:r>
              <a:rPr lang="en-US" sz="2300" dirty="0">
                <a:latin typeface="Kruti Dev 010" pitchFamily="2" charset="0"/>
              </a:rPr>
              <a:t> ,</a:t>
            </a:r>
            <a:r>
              <a:rPr lang="en-US" sz="2300" dirty="0" err="1">
                <a:latin typeface="Kruti Dev 010" pitchFamily="2" charset="0"/>
              </a:rPr>
              <a:t>sls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cPpksa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jgus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>
                <a:latin typeface="Kruti Dev 010" pitchFamily="2" charset="0"/>
              </a:rPr>
              <a:t>vyx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lqfo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miyC</a:t>
            </a:r>
            <a:r>
              <a:rPr lang="en-US" sz="2300" dirty="0">
                <a:latin typeface="Kruti Dev 010" pitchFamily="2" charset="0"/>
              </a:rPr>
              <a:t>/k</a:t>
            </a:r>
            <a:r>
              <a:rPr lang="en-US" sz="2300" dirty="0" smtClean="0">
                <a:latin typeface="Kruti Dev 010" pitchFamily="2" charset="0"/>
              </a:rPr>
              <a:t>] </a:t>
            </a:r>
            <a:r>
              <a:rPr lang="en-US" sz="2300" dirty="0" err="1" smtClean="0">
                <a:latin typeface="Kruti Dev 010" pitchFamily="2" charset="0"/>
              </a:rPr>
              <a:t>djkbZ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tk,xhA</a:t>
            </a:r>
            <a:r>
              <a:rPr lang="en-US" sz="23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300" dirty="0" smtClean="0">
                <a:latin typeface="Kruti Dev 010" pitchFamily="2" charset="0"/>
              </a:rPr>
              <a:t>4-	,</a:t>
            </a:r>
            <a:r>
              <a:rPr lang="en-US" sz="2300" dirty="0" err="1">
                <a:latin typeface="Kruti Dev 010" pitchFamily="2" charset="0"/>
              </a:rPr>
              <a:t>sls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cPpksa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>
                <a:latin typeface="Kruti Dev 010" pitchFamily="2" charset="0"/>
              </a:rPr>
              <a:t>tks</a:t>
            </a:r>
            <a:r>
              <a:rPr lang="en-US" sz="2300" dirty="0">
                <a:latin typeface="Kruti Dev 010" pitchFamily="2" charset="0"/>
              </a:rPr>
              <a:t> 16 ls 18 </a:t>
            </a:r>
            <a:r>
              <a:rPr lang="en-US" sz="2300" dirty="0" err="1">
                <a:latin typeface="Kruti Dev 010" pitchFamily="2" charset="0"/>
              </a:rPr>
              <a:t>o"kZ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t?kU</a:t>
            </a:r>
            <a:r>
              <a:rPr lang="en-US" sz="2300" dirty="0">
                <a:latin typeface="Kruti Dev 010" pitchFamily="2" charset="0"/>
              </a:rPr>
              <a:t>; </a:t>
            </a:r>
            <a:r>
              <a:rPr lang="en-US" sz="2300" dirty="0" err="1">
                <a:latin typeface="Kruti Dev 010" pitchFamily="2" charset="0"/>
              </a:rPr>
              <a:t>vijk</a:t>
            </a:r>
            <a:r>
              <a:rPr lang="en-US" sz="2300" dirty="0">
                <a:latin typeface="Kruti Dev 010" pitchFamily="2" charset="0"/>
              </a:rPr>
              <a:t>/k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>
                <a:latin typeface="Kruti Dev 010" pitchFamily="2" charset="0"/>
              </a:rPr>
              <a:t>vkjksfir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rFkk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ftudh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tkap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vHkh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ckdh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gSA</a:t>
            </a:r>
            <a:r>
              <a:rPr lang="en-US" sz="23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300" dirty="0" smtClean="0">
                <a:latin typeface="Kruti Dev 010" pitchFamily="2" charset="0"/>
              </a:rPr>
              <a:t>5-	,</a:t>
            </a:r>
            <a:r>
              <a:rPr lang="en-US" sz="2300" dirty="0" err="1">
                <a:latin typeface="Kruti Dev 010" pitchFamily="2" charset="0"/>
              </a:rPr>
              <a:t>sls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cPpksa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>
                <a:latin typeface="Kruti Dev 010" pitchFamily="2" charset="0"/>
              </a:rPr>
              <a:t>tks</a:t>
            </a:r>
            <a:r>
              <a:rPr lang="en-US" sz="2300" dirty="0">
                <a:latin typeface="Kruti Dev 010" pitchFamily="2" charset="0"/>
              </a:rPr>
              <a:t> 16 ls 18 </a:t>
            </a:r>
            <a:r>
              <a:rPr lang="en-US" sz="2300" dirty="0" err="1">
                <a:latin typeface="Kruti Dev 010" pitchFamily="2" charset="0"/>
              </a:rPr>
              <a:t>o"kZ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tkap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iwjh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gksus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t?kU</a:t>
            </a:r>
            <a:r>
              <a:rPr lang="en-US" sz="2300" dirty="0">
                <a:latin typeface="Kruti Dev 010" pitchFamily="2" charset="0"/>
              </a:rPr>
              <a:t>; </a:t>
            </a:r>
            <a:r>
              <a:rPr lang="en-US" sz="2300" dirty="0" err="1">
                <a:latin typeface="Kruti Dev 010" pitchFamily="2" charset="0"/>
              </a:rPr>
              <a:t>vijk</a:t>
            </a:r>
            <a:r>
              <a:rPr lang="en-US" sz="2300" dirty="0">
                <a:latin typeface="Kruti Dev 010" pitchFamily="2" charset="0"/>
              </a:rPr>
              <a:t>/k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mUgsa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smtClean="0">
                <a:latin typeface="Kruti Dev 010" pitchFamily="2" charset="0"/>
              </a:rPr>
              <a:t>'</a:t>
            </a:r>
            <a:r>
              <a:rPr lang="en-US" sz="2300" dirty="0" err="1" smtClean="0">
                <a:latin typeface="Kruti Dev 010" pitchFamily="2" charset="0"/>
              </a:rPr>
              <a:t>kkfey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ik;k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x;kA</a:t>
            </a:r>
            <a:r>
              <a:rPr lang="en-US" sz="23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300" dirty="0" smtClean="0">
                <a:latin typeface="Kruti Dev 010" pitchFamily="2" charset="0"/>
              </a:rPr>
              <a:t>6-	,</a:t>
            </a:r>
            <a:r>
              <a:rPr lang="en-US" sz="2300" dirty="0" err="1">
                <a:latin typeface="Kruti Dev 010" pitchFamily="2" charset="0"/>
              </a:rPr>
              <a:t>sls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O;fDr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>
                <a:latin typeface="Kruti Dev 010" pitchFamily="2" charset="0"/>
              </a:rPr>
              <a:t>ftldh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mez</a:t>
            </a:r>
            <a:r>
              <a:rPr lang="en-US" sz="2300" dirty="0">
                <a:latin typeface="Kruti Dev 010" pitchFamily="2" charset="0"/>
              </a:rPr>
              <a:t> 18 </a:t>
            </a:r>
            <a:r>
              <a:rPr lang="en-US" sz="2300" dirty="0" err="1">
                <a:latin typeface="Kruti Dev 010" pitchFamily="2" charset="0"/>
              </a:rPr>
              <a:t>o"kZ</a:t>
            </a:r>
            <a:r>
              <a:rPr lang="en-US" sz="2300" dirty="0">
                <a:latin typeface="Kruti Dev 010" pitchFamily="2" charset="0"/>
              </a:rPr>
              <a:t> ls </a:t>
            </a:r>
            <a:r>
              <a:rPr lang="en-US" sz="2300" dirty="0" err="1">
                <a:latin typeface="Kruti Dev 010" pitchFamily="2" charset="0"/>
              </a:rPr>
              <a:t>vf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dkuwu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mYya?ku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 smtClean="0">
                <a:latin typeface="Kruti Dev 010" pitchFamily="2" charset="0"/>
              </a:rPr>
              <a:t>, </a:t>
            </a:r>
            <a:r>
              <a:rPr lang="en-US" sz="2300" dirty="0" err="1" smtClean="0">
                <a:latin typeface="Kruti Dev 010" pitchFamily="2" charset="0"/>
              </a:rPr>
              <a:t>vkjksfir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tc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mldh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mez</a:t>
            </a:r>
            <a:r>
              <a:rPr lang="en-US" sz="2300" dirty="0">
                <a:latin typeface="Kruti Dev 010" pitchFamily="2" charset="0"/>
              </a:rPr>
              <a:t> 18 </a:t>
            </a:r>
            <a:r>
              <a:rPr lang="en-US" sz="2300" dirty="0" err="1">
                <a:latin typeface="Kruti Dev 010" pitchFamily="2" charset="0"/>
              </a:rPr>
              <a:t>o"kZ</a:t>
            </a:r>
            <a:r>
              <a:rPr lang="en-US" sz="2300" dirty="0">
                <a:latin typeface="Kruti Dev 010" pitchFamily="2" charset="0"/>
              </a:rPr>
              <a:t> ls de </a:t>
            </a:r>
            <a:r>
              <a:rPr lang="en-US" sz="2300" dirty="0" err="1">
                <a:latin typeface="Kruti Dev 010" pitchFamily="2" charset="0"/>
              </a:rPr>
              <a:t>Fkh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rFkk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tkap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vHkh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ckdh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gSA</a:t>
            </a:r>
            <a:r>
              <a:rPr lang="en-US" sz="23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300" dirty="0" smtClean="0">
                <a:latin typeface="Kruti Dev 010" pitchFamily="2" charset="0"/>
              </a:rPr>
              <a:t>7-	18 </a:t>
            </a:r>
            <a:r>
              <a:rPr lang="en-US" sz="2300" dirty="0" err="1">
                <a:latin typeface="Kruti Dev 010" pitchFamily="2" charset="0"/>
              </a:rPr>
              <a:t>o"kZ</a:t>
            </a:r>
            <a:r>
              <a:rPr lang="en-US" sz="2300" dirty="0">
                <a:latin typeface="Kruti Dev 010" pitchFamily="2" charset="0"/>
              </a:rPr>
              <a:t> ls </a:t>
            </a:r>
            <a:r>
              <a:rPr lang="en-US" sz="2300" dirty="0" err="1">
                <a:latin typeface="Kruti Dev 010" pitchFamily="2" charset="0"/>
              </a:rPr>
              <a:t>vf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mez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O;fDr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>
                <a:latin typeface="Kruti Dev 010" pitchFamily="2" charset="0"/>
              </a:rPr>
              <a:t>ftudh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tkap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iwjh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gksus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dkuwu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mYya?ku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smtClean="0">
                <a:latin typeface="Kruti Dev 010" pitchFamily="2" charset="0"/>
              </a:rPr>
              <a:t>'</a:t>
            </a:r>
            <a:r>
              <a:rPr lang="en-US" sz="2300" dirty="0" err="1" smtClean="0">
                <a:latin typeface="Kruti Dev 010" pitchFamily="2" charset="0"/>
              </a:rPr>
              <a:t>kkfey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ik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 smtClean="0">
                <a:latin typeface="Kruti Dev 010" pitchFamily="2" charset="0"/>
              </a:rPr>
              <a:t>x,A</a:t>
            </a:r>
            <a:r>
              <a:rPr lang="en-US" sz="23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300" dirty="0" smtClean="0">
                <a:latin typeface="Kruti Dev 010" pitchFamily="2" charset="0"/>
              </a:rPr>
              <a:t>8-	</a:t>
            </a:r>
            <a:r>
              <a:rPr lang="en-US" sz="2300" dirty="0" err="1" smtClean="0">
                <a:latin typeface="Kruti Dev 010" pitchFamily="2" charset="0"/>
              </a:rPr>
              <a:t>vf</a:t>
            </a:r>
            <a:r>
              <a:rPr lang="en-US" sz="2300" dirty="0" smtClean="0">
                <a:latin typeface="Kruti Dev 010" pitchFamily="2" charset="0"/>
              </a:rPr>
              <a:t>/</a:t>
            </a:r>
            <a:r>
              <a:rPr lang="en-US" sz="2300" dirty="0" err="1" smtClean="0">
                <a:latin typeface="Kruti Dev 010" pitchFamily="2" charset="0"/>
              </a:rPr>
              <a:t>kfu;e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>
                <a:latin typeface="Kruti Dev 010" pitchFamily="2" charset="0"/>
              </a:rPr>
              <a:t>ds </a:t>
            </a:r>
            <a:r>
              <a:rPr lang="en-US" sz="2300" dirty="0" err="1">
                <a:latin typeface="Kruti Dev 010" pitchFamily="2" charset="0"/>
              </a:rPr>
              <a:t>lsD’ku</a:t>
            </a:r>
            <a:r>
              <a:rPr lang="en-US" sz="2300" dirty="0">
                <a:latin typeface="Kruti Dev 010" pitchFamily="2" charset="0"/>
              </a:rPr>
              <a:t> 18 ds </a:t>
            </a:r>
            <a:r>
              <a:rPr lang="en-US" sz="2300" dirty="0" err="1">
                <a:latin typeface="Kruti Dev 010" pitchFamily="2" charset="0"/>
              </a:rPr>
              <a:t>DykWt</a:t>
            </a:r>
            <a:r>
              <a:rPr lang="en-US" sz="2300" dirty="0">
                <a:latin typeface="Kruti Dev 010" pitchFamily="2" charset="0"/>
              </a:rPr>
              <a:t>+ ¼th½ </a:t>
            </a:r>
            <a:r>
              <a:rPr lang="en-US" sz="2300" dirty="0" err="1">
                <a:latin typeface="Kruti Dev 010" pitchFamily="2" charset="0"/>
              </a:rPr>
              <a:t>lc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lsD’ku</a:t>
            </a:r>
            <a:r>
              <a:rPr lang="en-US" sz="2300" dirty="0">
                <a:latin typeface="Kruti Dev 010" pitchFamily="2" charset="0"/>
              </a:rPr>
              <a:t> ¼1½ ds </a:t>
            </a:r>
            <a:r>
              <a:rPr lang="en-US" sz="2300" dirty="0" err="1">
                <a:latin typeface="Kruti Dev 010" pitchFamily="2" charset="0"/>
              </a:rPr>
              <a:t>rgr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cksMZ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vkns’k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okys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cPpksa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fy,A</a:t>
            </a:r>
            <a:endParaRPr lang="en-US" sz="23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49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143565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¼fd’kksj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rgr½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5370" y="1446536"/>
            <a:ext cx="74313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laLFkkxr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&lt;</a:t>
            </a:r>
            <a:r>
              <a:rPr lang="en-US" sz="2400" dirty="0" err="1">
                <a:latin typeface="Kruti Dev 010" pitchFamily="2" charset="0"/>
              </a:rPr>
              <a:t>kapk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t:jrean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dkuwu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vyx&amp;vyx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r>
              <a:rPr lang="en-US" sz="2400" dirty="0">
                <a:latin typeface="Kruti Dev 010" pitchFamily="2" charset="0"/>
              </a:rPr>
              <a:t> 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040" y="2840372"/>
            <a:ext cx="5908510" cy="367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35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326445"/>
            <a:ext cx="914399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ns[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laj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k.k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ds t:jrean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endParaRPr lang="en-US" sz="34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860" y="1268731"/>
            <a:ext cx="8105140" cy="5324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cky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x`g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 ¼lsD’ku 2 ¼19½ 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 2015½</a:t>
            </a:r>
          </a:p>
          <a:p>
            <a:r>
              <a:rPr lang="en-US" sz="2000" dirty="0">
                <a:latin typeface="Kruti Dev 010" pitchFamily="2" charset="0"/>
              </a:rPr>
              <a:t>*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*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Children’s Home</a:t>
            </a:r>
            <a:r>
              <a:rPr lang="en-US" sz="2000" dirty="0">
                <a:latin typeface="Kruti Dev 010" pitchFamily="2" charset="0"/>
              </a:rPr>
              <a:t>½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rkRi;Z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ckydksa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izR;sd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ftys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ftyksa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 smtClean="0">
                <a:latin typeface="Kruti Dev 010" pitchFamily="2" charset="0"/>
              </a:rPr>
              <a:t>lewg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esa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jkT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ljdkj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Lo;a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LoSfPNd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xSj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ljdkjh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LFkkfir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lapkfyr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djkrh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;g </a:t>
            </a:r>
            <a:r>
              <a:rPr lang="en-US" sz="2000" dirty="0" err="1">
                <a:latin typeface="Kruti Dev 010" pitchFamily="2" charset="0"/>
              </a:rPr>
              <a:t>laLFkk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lsD’ku</a:t>
            </a:r>
            <a:r>
              <a:rPr lang="en-US" sz="2000" dirty="0">
                <a:latin typeface="Kruti Dev 010" pitchFamily="2" charset="0"/>
              </a:rPr>
              <a:t> 50 ds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iathÑr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gksrh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rFkk</a:t>
            </a:r>
            <a:r>
              <a:rPr lang="en-US" sz="2000" dirty="0">
                <a:latin typeface="Kruti Dev 010" pitchFamily="2" charset="0"/>
              </a:rPr>
              <a:t> ml </a:t>
            </a:r>
            <a:r>
              <a:rPr lang="en-US" sz="2000" dirty="0" err="1">
                <a:latin typeface="Kruti Dev 010" pitchFamily="2" charset="0"/>
              </a:rPr>
              <a:t>lsD’ku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of.kZr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dk;ksZa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djrh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gSA</a:t>
            </a:r>
            <a:r>
              <a:rPr lang="en-US" sz="2000" dirty="0" smtClean="0">
                <a:latin typeface="Kruti Dev 010" pitchFamily="2" charset="0"/>
              </a:rPr>
              <a:t> </a:t>
            </a:r>
            <a:endParaRPr lang="en-US" sz="2000" dirty="0">
              <a:latin typeface="Kruti Dev 010" pitchFamily="2" charset="0"/>
            </a:endParaRPr>
          </a:p>
          <a:p>
            <a:endParaRPr lang="en-US" sz="2000" b="1" dirty="0" smtClean="0">
              <a:solidFill>
                <a:srgbClr val="00833E"/>
              </a:solidFill>
              <a:latin typeface="Kruti Dev 010" pitchFamily="2" charset="0"/>
            </a:endParaRPr>
          </a:p>
          <a:p>
            <a:r>
              <a:rPr lang="en-US" sz="2000" b="1" dirty="0" err="1" smtClean="0">
                <a:solidFill>
                  <a:srgbClr val="00833E"/>
                </a:solidFill>
                <a:latin typeface="Kruti Dev 010" pitchFamily="2" charset="0"/>
              </a:rPr>
              <a:t>eqDr</a:t>
            </a:r>
            <a:r>
              <a:rPr lang="en-US" sz="20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rgbClr val="00833E"/>
                </a:solidFill>
                <a:latin typeface="Kruti Dev 010" pitchFamily="2" charset="0"/>
              </a:rPr>
              <a:t>vkJ</a:t>
            </a:r>
            <a:r>
              <a:rPr lang="en-US" sz="2000" b="1" dirty="0" smtClean="0">
                <a:solidFill>
                  <a:srgbClr val="00833E"/>
                </a:solidFill>
                <a:latin typeface="Kruti Dev 010" pitchFamily="2" charset="0"/>
              </a:rPr>
              <a:t>;</a:t>
            </a:r>
            <a:r>
              <a:rPr lang="en-US" sz="20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¼lsD’ku 2 ¼41½] 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 2015½</a:t>
            </a:r>
          </a:p>
          <a:p>
            <a:r>
              <a:rPr lang="en-US" sz="2000" dirty="0">
                <a:latin typeface="Kruti Dev 010" pitchFamily="2" charset="0"/>
              </a:rPr>
              <a:t>*[</a:t>
            </a:r>
            <a:r>
              <a:rPr lang="en-US" sz="2000" dirty="0" err="1">
                <a:latin typeface="Kruti Dev 010" pitchFamily="2" charset="0"/>
              </a:rPr>
              <a:t>kqyk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vkokl</a:t>
            </a:r>
            <a:r>
              <a:rPr lang="en-US" sz="2000" dirty="0">
                <a:latin typeface="Kruti Dev 010" pitchFamily="2" charset="0"/>
              </a:rPr>
              <a:t>*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Open Shelter</a:t>
            </a:r>
            <a:r>
              <a:rPr lang="en-US" sz="2000" dirty="0">
                <a:latin typeface="Kruti Dev 010" pitchFamily="2" charset="0"/>
              </a:rPr>
              <a:t>½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vk’k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,d ,</a:t>
            </a:r>
            <a:r>
              <a:rPr lang="en-US" sz="2000" dirty="0" err="1">
                <a:latin typeface="Kruti Dev 010" pitchFamily="2" charset="0"/>
              </a:rPr>
              <a:t>slh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lqfo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jkT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ljdkj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 smtClean="0">
                <a:latin typeface="Kruti Dev 010" pitchFamily="2" charset="0"/>
              </a:rPr>
              <a:t>kjk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Lo;a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;k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LoSfPNd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laxBu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xSj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ljdkjh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LFkkfir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lapkfyr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djk;k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;</a:t>
            </a:r>
            <a:r>
              <a:rPr lang="en-US" sz="2000" dirty="0" smtClean="0">
                <a:latin typeface="Kruti Dev 010" pitchFamily="2" charset="0"/>
              </a:rPr>
              <a:t>g </a:t>
            </a:r>
            <a:r>
              <a:rPr lang="en-US" sz="2000" dirty="0" err="1" smtClean="0">
                <a:latin typeface="Kruti Dev 010" pitchFamily="2" charset="0"/>
              </a:rPr>
              <a:t>laLFkk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lsD’ku</a:t>
            </a:r>
            <a:r>
              <a:rPr lang="en-US" sz="2000" dirty="0">
                <a:latin typeface="Kruti Dev 010" pitchFamily="2" charset="0"/>
              </a:rPr>
              <a:t> 43 ds </a:t>
            </a:r>
            <a:r>
              <a:rPr lang="en-US" sz="2000" dirty="0" err="1">
                <a:latin typeface="Kruti Dev 010" pitchFamily="2" charset="0"/>
              </a:rPr>
              <a:t>lc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lsD’ku</a:t>
            </a:r>
            <a:r>
              <a:rPr lang="en-US" sz="2000" dirty="0">
                <a:latin typeface="Kruti Dev 010" pitchFamily="2" charset="0"/>
              </a:rPr>
              <a:t> 1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iathÑr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gksrh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ml </a:t>
            </a:r>
            <a:r>
              <a:rPr lang="en-US" sz="2000" dirty="0" err="1">
                <a:latin typeface="Kruti Dev 010" pitchFamily="2" charset="0"/>
              </a:rPr>
              <a:t>lsD’ku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of.kZr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dk;ksZa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djrh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US" sz="2000" dirty="0">
              <a:latin typeface="Kruti Dev 010" pitchFamily="2" charset="0"/>
            </a:endParaRPr>
          </a:p>
          <a:p>
            <a:endParaRPr lang="en-US" sz="2000" dirty="0" smtClean="0">
              <a:latin typeface="Kruti Dev 010" pitchFamily="2" charset="0"/>
            </a:endParaRPr>
          </a:p>
          <a:p>
            <a:r>
              <a:rPr lang="en-US" sz="2000" b="1" dirty="0" err="1" smtClean="0">
                <a:solidFill>
                  <a:srgbClr val="00833E"/>
                </a:solidFill>
                <a:latin typeface="Kruti Dev 010" pitchFamily="2" charset="0"/>
              </a:rPr>
              <a:t>fo’ks"k</a:t>
            </a:r>
            <a:r>
              <a:rPr lang="en-US" sz="20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nÙkd&amp;xzg.k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 ,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tsUlh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 ¼lsD’ku 2 ¼57½] 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0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000" b="1" dirty="0">
                <a:solidFill>
                  <a:srgbClr val="00833E"/>
                </a:solidFill>
                <a:latin typeface="Kruti Dev 010" pitchFamily="2" charset="0"/>
              </a:rPr>
              <a:t> 2015½</a:t>
            </a:r>
          </a:p>
          <a:p>
            <a:r>
              <a:rPr lang="en-US" sz="2000" dirty="0" err="1">
                <a:latin typeface="Kruti Dev 010" pitchFamily="2" charset="0"/>
              </a:rPr>
              <a:t>fo’ks"k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nÙkd&amp;xzg.k</a:t>
            </a:r>
            <a:r>
              <a:rPr lang="en-US" sz="2000" dirty="0">
                <a:latin typeface="Kruti Dev 010" pitchFamily="2" charset="0"/>
              </a:rPr>
              <a:t> ,</a:t>
            </a:r>
            <a:r>
              <a:rPr lang="en-US" sz="2000" dirty="0" err="1">
                <a:latin typeface="Kruti Dev 010" pitchFamily="2" charset="0"/>
              </a:rPr>
              <a:t>tsUlh</a:t>
            </a:r>
            <a:r>
              <a:rPr lang="en-US" sz="2000" dirty="0">
                <a:latin typeface="Kruti Dev 010" pitchFamily="2" charset="0"/>
              </a:rPr>
              <a:t>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Specialised Adoption Agency</a:t>
            </a:r>
            <a:r>
              <a:rPr lang="en-US" sz="2000" dirty="0">
                <a:latin typeface="Kruti Dev 010" pitchFamily="2" charset="0"/>
              </a:rPr>
              <a:t>½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vk’k</a:t>
            </a:r>
            <a:r>
              <a:rPr lang="en-US" sz="2000" dirty="0">
                <a:latin typeface="Kruti Dev 010" pitchFamily="2" charset="0"/>
              </a:rPr>
              <a:t>;] </a:t>
            </a:r>
            <a:r>
              <a:rPr lang="en-US" sz="2000" dirty="0" err="1">
                <a:latin typeface="Kruti Dev 010" pitchFamily="2" charset="0"/>
              </a:rPr>
              <a:t>jkT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ljdkj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;</a:t>
            </a:r>
            <a:r>
              <a:rPr lang="en-US" sz="2000" dirty="0" smtClean="0">
                <a:latin typeface="Kruti Dev 010" pitchFamily="2" charset="0"/>
              </a:rPr>
              <a:t>k </a:t>
            </a:r>
            <a:r>
              <a:rPr lang="en-US" sz="2000" dirty="0" err="1" smtClean="0">
                <a:latin typeface="Kruti Dev 010" pitchFamily="2" charset="0"/>
              </a:rPr>
              <a:t>LoSfPNd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laxBu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ljdkjh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LFkkfir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lapkfyr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tks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lsD’ku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65 ds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ekU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vukFkksa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ifjR;Dr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R;kxs</a:t>
            </a:r>
            <a:r>
              <a:rPr lang="en-US" sz="2000" dirty="0">
                <a:latin typeface="Kruti Dev 010" pitchFamily="2" charset="0"/>
              </a:rPr>
              <a:t> x,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Surrendered</a:t>
            </a:r>
            <a:r>
              <a:rPr lang="en-US" sz="2000" dirty="0">
                <a:latin typeface="Kruti Dev 010" pitchFamily="2" charset="0"/>
              </a:rPr>
              <a:t>½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ds </a:t>
            </a:r>
            <a:r>
              <a:rPr lang="en-US" sz="2000" dirty="0" err="1" smtClean="0">
                <a:latin typeface="Kruti Dev 010" pitchFamily="2" charset="0"/>
              </a:rPr>
              <a:t>vkns’k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nÙkd&amp;xzg.k</a:t>
            </a:r>
            <a:r>
              <a:rPr lang="en-US" sz="2000" dirty="0">
                <a:latin typeface="Kruti Dev 010" pitchFamily="2" charset="0"/>
              </a:rPr>
              <a:t>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Adoption</a:t>
            </a:r>
            <a:r>
              <a:rPr lang="en-US" sz="2000" dirty="0">
                <a:latin typeface="Kruti Dev 010" pitchFamily="2" charset="0"/>
              </a:rPr>
              <a:t>½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vkoklh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lqfo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iznku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US" sz="2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9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3264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x`g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860" y="1522731"/>
            <a:ext cx="8105140" cy="489364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cky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x`g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¼</a:t>
            </a:r>
            <a:r>
              <a:rPr lang="en-US" sz="2000" b="1" dirty="0">
                <a:solidFill>
                  <a:srgbClr val="0083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Children’s Home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½ ¼lsD’ku 50]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2015½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ftyksa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lewg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Lo;a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LoSfPNd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ljdkjh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LFkkfir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lapkfyr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smtClean="0">
                <a:latin typeface="Kruti Dev 010" pitchFamily="2" charset="0"/>
              </a:rPr>
              <a:t> t:jrean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izf’k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fodkl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kdj</a:t>
            </a:r>
            <a:r>
              <a:rPr lang="en-US" sz="2400" dirty="0">
                <a:latin typeface="Kruti Dev 010" pitchFamily="2" charset="0"/>
              </a:rPr>
              <a:t> ns </a:t>
            </a:r>
            <a:r>
              <a:rPr lang="en-US" sz="2400" dirty="0" err="1" smtClean="0">
                <a:latin typeface="Kruti Dev 010" pitchFamily="2" charset="0"/>
              </a:rPr>
              <a:t>ldsaA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2-	</a:t>
            </a:r>
            <a:r>
              <a:rPr lang="en-US" sz="2400" dirty="0" err="1" smtClean="0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ds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ukfer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fo’ks"k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fo’ks"k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ns </a:t>
            </a:r>
            <a:r>
              <a:rPr lang="en-US" sz="2400" dirty="0" err="1" smtClean="0">
                <a:latin typeface="Kruti Dev 010" pitchFamily="2" charset="0"/>
              </a:rPr>
              <a:t>ldsaA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3-	</a:t>
            </a:r>
            <a:r>
              <a:rPr lang="en-US" sz="2400" dirty="0" err="1" smtClean="0">
                <a:latin typeface="Kruti Dev 010" pitchFamily="2" charset="0"/>
              </a:rPr>
              <a:t>izR;sd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O;fDrxr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]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Individual Care Plan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x`g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lsok,a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nas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lsokvksa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ekud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izÑfr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cuk</a:t>
            </a:r>
            <a:r>
              <a:rPr lang="en-US" sz="2400" dirty="0">
                <a:latin typeface="Kruti Dev 010" pitchFamily="2" charset="0"/>
              </a:rPr>
              <a:t>, j[</a:t>
            </a:r>
            <a:r>
              <a:rPr lang="en-US" sz="2400" dirty="0" err="1">
                <a:latin typeface="Kruti Dev 010" pitchFamily="2" charset="0"/>
              </a:rPr>
              <a:t>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blds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fu;ekuqlkj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vuqJo.k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o </a:t>
            </a:r>
            <a:r>
              <a:rPr lang="en-US" sz="2400" dirty="0" err="1">
                <a:latin typeface="Kruti Dev 010" pitchFamily="2" charset="0"/>
              </a:rPr>
              <a:t>izcU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miyC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djk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71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3264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eqDr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vkJ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;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860" y="1522731"/>
            <a:ext cx="8105140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833E"/>
                </a:solidFill>
                <a:latin typeface="Kruti Dev 010" pitchFamily="2" charset="0"/>
              </a:rPr>
              <a:t>eqDr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00833E"/>
                </a:solidFill>
                <a:latin typeface="Kruti Dev 010" pitchFamily="2" charset="0"/>
              </a:rPr>
              <a:t>vkJ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¼</a:t>
            </a:r>
            <a:r>
              <a:rPr lang="en-US" sz="2400" b="1" dirty="0">
                <a:solidFill>
                  <a:srgbClr val="0083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Shelter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½ ¼lsD’ku 43]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2015% :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y 22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]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ts-ts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-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ekWMy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:y] 2016½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Lo;a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LoSfPNd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laxBu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</a:t>
            </a:r>
            <a:r>
              <a:rPr lang="en-US" sz="2400" dirty="0">
                <a:latin typeface="Kruti Dev 010" pitchFamily="2" charset="0"/>
              </a:rPr>
              <a:t>/;e ls </a:t>
            </a:r>
            <a:r>
              <a:rPr lang="en-US" sz="2400" dirty="0" err="1">
                <a:latin typeface="Kruti Dev 010" pitchFamily="2" charset="0"/>
              </a:rPr>
              <a:t>ftrus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 smtClean="0">
                <a:latin typeface="Kruti Dev 010" pitchFamily="2" charset="0"/>
              </a:rPr>
              <a:t>kqys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vkoklksa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mrus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kqys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vkokl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LFkkiuk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lapkyu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g [</a:t>
            </a:r>
            <a:r>
              <a:rPr lang="en-US" sz="2400" dirty="0" err="1">
                <a:latin typeface="Kruti Dev 010" pitchFamily="2" charset="0"/>
              </a:rPr>
              <a:t>kqys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iathÑr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2-	</a:t>
            </a:r>
            <a:r>
              <a:rPr lang="en-US" sz="2400" dirty="0" err="1" smtClean="0">
                <a:latin typeface="Kruti Dev 010" pitchFamily="2" charset="0"/>
              </a:rPr>
              <a:t>vkoklh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dh t:jr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leqnk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ds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kqys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vkoklksa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FkksM+s</a:t>
            </a:r>
            <a:r>
              <a:rPr lang="en-US" sz="2400" dirty="0">
                <a:latin typeface="Kruti Dev 010" pitchFamily="2" charset="0"/>
              </a:rPr>
              <a:t> le;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mn~ns</a:t>
            </a:r>
            <a:r>
              <a:rPr lang="en-US" sz="2400" dirty="0">
                <a:latin typeface="Kruti Dev 010" pitchFamily="2" charset="0"/>
              </a:rPr>
              <a:t>’;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lM+dksa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thou </a:t>
            </a:r>
            <a:r>
              <a:rPr lang="en-US" sz="2400" dirty="0" err="1">
                <a:latin typeface="Kruti Dev 010" pitchFamily="2" charset="0"/>
              </a:rPr>
              <a:t>fcrkus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nqO;Zogkj</a:t>
            </a:r>
            <a:r>
              <a:rPr lang="en-US" sz="2400" dirty="0">
                <a:latin typeface="Kruti Dev 010" pitchFamily="2" charset="0"/>
              </a:rPr>
              <a:t> ls] o </a:t>
            </a:r>
            <a:r>
              <a:rPr lang="en-US" sz="2400" dirty="0" err="1">
                <a:latin typeface="Kruti Dev 010" pitchFamily="2" charset="0"/>
              </a:rPr>
              <a:t>xyr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vknrksa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iM+us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cpkus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3-	</a:t>
            </a:r>
            <a:r>
              <a:rPr lang="en-US" sz="2400" dirty="0" err="1" smtClean="0">
                <a:latin typeface="Kruti Dev 010" pitchFamily="2" charset="0"/>
              </a:rPr>
              <a:t>izR;sd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ekg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kqys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vkokl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lwpuk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Hkstuh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6798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3264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eqDr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vkJ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;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860" y="1941831"/>
            <a:ext cx="8105140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400" dirty="0">
                <a:latin typeface="Kruti Dev 010" pitchFamily="2" charset="0"/>
              </a:rPr>
              <a:t>4-	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41 ds </a:t>
            </a:r>
            <a:r>
              <a:rPr lang="en-US" sz="2400" dirty="0" err="1">
                <a:latin typeface="Kruti Dev 010" pitchFamily="2" charset="0"/>
              </a:rPr>
              <a:t>lc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¼1½ ds </a:t>
            </a:r>
            <a:r>
              <a:rPr lang="en-US" sz="2400" dirty="0" err="1">
                <a:latin typeface="Kruti Dev 010" pitchFamily="2" charset="0"/>
              </a:rPr>
              <a:t>izko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kkuksa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kqyk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r>
              <a:rPr lang="en-US" sz="2400" dirty="0">
                <a:latin typeface="Kruti Dev 010" pitchFamily="2" charset="0"/>
              </a:rPr>
              <a:t> </a:t>
            </a:r>
            <a:endParaRPr lang="en-US" sz="2400" dirty="0" smtClean="0">
              <a:latin typeface="Kruti Dev 010" pitchFamily="2" charset="0"/>
            </a:endParaRP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5-	[</a:t>
            </a:r>
            <a:r>
              <a:rPr lang="en-US" sz="2400" dirty="0" err="1">
                <a:latin typeface="Kruti Dev 010" pitchFamily="2" charset="0"/>
              </a:rPr>
              <a:t>kqyk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vkokl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lsokvksa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fnu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kkuk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diM+s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kksus</a:t>
            </a:r>
            <a:r>
              <a:rPr lang="en-US" sz="2400" dirty="0">
                <a:latin typeface="Kruti Dev 010" pitchFamily="2" charset="0"/>
              </a:rPr>
              <a:t>] '</a:t>
            </a:r>
            <a:r>
              <a:rPr lang="en-US" sz="2400" dirty="0" err="1">
                <a:latin typeface="Kruti Dev 010" pitchFamily="2" charset="0"/>
              </a:rPr>
              <a:t>kkSpky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lqfo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kk,a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mfpr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6-	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ds t:jrean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*[</a:t>
            </a:r>
            <a:r>
              <a:rPr lang="en-US" sz="2400" dirty="0" err="1">
                <a:latin typeface="Kruti Dev 010" pitchFamily="2" charset="0"/>
              </a:rPr>
              <a:t>kqyk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vkokl</a:t>
            </a:r>
            <a:r>
              <a:rPr lang="en-US" sz="2400" dirty="0">
                <a:latin typeface="Kruti Dev 010" pitchFamily="2" charset="0"/>
              </a:rPr>
              <a:t>* dh </a:t>
            </a:r>
            <a:r>
              <a:rPr lang="en-US" sz="2400" dirty="0" err="1">
                <a:latin typeface="Kruti Dev 010" pitchFamily="2" charset="0"/>
              </a:rPr>
              <a:t>lqfo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ysus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le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euk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25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3264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fo’ks"k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nÙkd&amp;xzg.k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,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tsUlh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860" y="1459231"/>
            <a:ext cx="8105140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fo’ks"k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nÙkd&amp;xzg.k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,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tsUlh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¼</a:t>
            </a:r>
            <a:r>
              <a:rPr lang="en-US" sz="2000" b="1" dirty="0">
                <a:solidFill>
                  <a:srgbClr val="0083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Specialised Adoption Agency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½ ¼lsD’ku 65] </a:t>
            </a:r>
            <a:r>
              <a:rPr lang="en-US" sz="2400" b="1" dirty="0" err="1" smtClean="0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2015½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,d ;k ,d ls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laLFkkvksa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laxBuksa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*</a:t>
            </a:r>
            <a:r>
              <a:rPr lang="en-US" sz="2400" dirty="0" err="1">
                <a:latin typeface="Kruti Dev 010" pitchFamily="2" charset="0"/>
              </a:rPr>
              <a:t>fo’ks"k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nÙkd&amp;xzg.k</a:t>
            </a:r>
            <a:r>
              <a:rPr lang="en-US" sz="2400" dirty="0" smtClean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tsUlh</a:t>
            </a:r>
            <a:r>
              <a:rPr lang="en-US" sz="2400" dirty="0">
                <a:latin typeface="Kruti Dev 010" pitchFamily="2" charset="0"/>
              </a:rPr>
              <a:t>* ds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nsxhA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ekU;rk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nÙkd&amp;xzg.k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cuk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 smtClean="0">
                <a:latin typeface="Kruti Dev 010" pitchFamily="2" charset="0"/>
              </a:rPr>
              <a:t>fu;eksa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ifjR;Dr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R;kxs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nÙkd&amp;xzg.k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laLFkkxr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ds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iquokZflr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2-	,</a:t>
            </a:r>
            <a:r>
              <a:rPr lang="en-US" sz="2400" dirty="0" err="1">
                <a:latin typeface="Kruti Dev 010" pitchFamily="2" charset="0"/>
              </a:rPr>
              <a:t>slh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laLFkkvksa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ekU;rk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uohuhdj.k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rqjUr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,</a:t>
            </a:r>
            <a:r>
              <a:rPr lang="en-US" sz="2400" dirty="0" err="1">
                <a:latin typeface="Kruti Dev 010" pitchFamily="2" charset="0"/>
              </a:rPr>
              <a:t>tsUlh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fo’ks"k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nÙkd&amp;xzg.k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tsUlh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uke</a:t>
            </a:r>
            <a:r>
              <a:rPr lang="en-US" sz="2400" dirty="0">
                <a:latin typeface="Kruti Dev 010" pitchFamily="2" charset="0"/>
              </a:rPr>
              <a:t>] irk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laidZ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fooj.k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iznku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= ;</a:t>
            </a:r>
            <a:r>
              <a:rPr lang="en-US" sz="2400" dirty="0" smtClean="0">
                <a:latin typeface="Kruti Dev 010" pitchFamily="2" charset="0"/>
              </a:rPr>
              <a:t>k </a:t>
            </a:r>
            <a:r>
              <a:rPr lang="en-US" sz="2400" dirty="0" err="1" smtClean="0">
                <a:latin typeface="Kruti Dev 010" pitchFamily="2" charset="0"/>
              </a:rPr>
              <a:t>izek.k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= dh </a:t>
            </a:r>
            <a:r>
              <a:rPr lang="en-US" sz="2400" dirty="0" err="1">
                <a:latin typeface="Kruti Dev 010" pitchFamily="2" charset="0"/>
              </a:rPr>
              <a:t>izfr;ksa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lwfpr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3- </a:t>
            </a:r>
            <a:r>
              <a:rPr lang="en-US" sz="2400" dirty="0" err="1">
                <a:latin typeface="Kruti Dev 010" pitchFamily="2" charset="0"/>
              </a:rPr>
              <a:t>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de ls de ,d </a:t>
            </a:r>
            <a:r>
              <a:rPr lang="en-US" sz="2400" dirty="0" err="1">
                <a:latin typeface="Kruti Dev 010" pitchFamily="2" charset="0"/>
              </a:rPr>
              <a:t>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fo’ks"k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nÙkd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tsUlh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fujh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tk,xk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iM+us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kkjkRed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dne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mBk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tk,axsA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53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8072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l= 2&amp;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laLFkkuksa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iz.kkyh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860" y="1459231"/>
            <a:ext cx="8105140" cy="50475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300" b="1" dirty="0" err="1">
                <a:solidFill>
                  <a:srgbClr val="FF0000"/>
                </a:solidFill>
                <a:latin typeface="Kruti Dev 010" pitchFamily="2" charset="0"/>
              </a:rPr>
              <a:t>fofHkUu</a:t>
            </a:r>
            <a:r>
              <a:rPr lang="en-US" sz="23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300" b="1" dirty="0" err="1">
                <a:solidFill>
                  <a:srgbClr val="FF0000"/>
                </a:solidFill>
                <a:latin typeface="Kruti Dev 010" pitchFamily="2" charset="0"/>
              </a:rPr>
              <a:t>cky</a:t>
            </a:r>
            <a:r>
              <a:rPr lang="en-US" sz="2300" b="1" dirty="0">
                <a:solidFill>
                  <a:srgbClr val="FF0000"/>
                </a:solidFill>
                <a:latin typeface="Kruti Dev 010" pitchFamily="2" charset="0"/>
              </a:rPr>
              <a:t> ns[</a:t>
            </a:r>
            <a:r>
              <a:rPr lang="en-US" sz="2300" b="1" dirty="0" err="1">
                <a:solidFill>
                  <a:srgbClr val="FF0000"/>
                </a:solidFill>
                <a:latin typeface="Kruti Dev 010" pitchFamily="2" charset="0"/>
              </a:rPr>
              <a:t>kjs</a:t>
            </a:r>
            <a:r>
              <a:rPr lang="en-US" sz="2300" b="1" dirty="0">
                <a:solidFill>
                  <a:srgbClr val="FF0000"/>
                </a:solidFill>
                <a:latin typeface="Kruti Dev 010" pitchFamily="2" charset="0"/>
              </a:rPr>
              <a:t>[k </a:t>
            </a:r>
            <a:r>
              <a:rPr lang="en-US" sz="2300" b="1" dirty="0" err="1">
                <a:solidFill>
                  <a:srgbClr val="FF0000"/>
                </a:solidFill>
                <a:latin typeface="Kruti Dev 010" pitchFamily="2" charset="0"/>
              </a:rPr>
              <a:t>laLFkku</a:t>
            </a:r>
            <a:r>
              <a:rPr lang="en-US" sz="23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300" b="1" dirty="0" err="1">
                <a:solidFill>
                  <a:srgbClr val="FF0000"/>
                </a:solidFill>
                <a:latin typeface="Kruti Dev 010" pitchFamily="2" charset="0"/>
              </a:rPr>
              <a:t>dSls</a:t>
            </a:r>
            <a:r>
              <a:rPr lang="en-US" sz="23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300" b="1" dirty="0" err="1">
                <a:solidFill>
                  <a:srgbClr val="FF0000"/>
                </a:solidFill>
                <a:latin typeface="Kruti Dev 010" pitchFamily="2" charset="0"/>
              </a:rPr>
              <a:t>dk;Z</a:t>
            </a:r>
            <a:r>
              <a:rPr lang="en-US" sz="23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300" b="1" dirty="0" err="1">
                <a:solidFill>
                  <a:srgbClr val="FF0000"/>
                </a:solidFill>
                <a:latin typeface="Kruti Dev 010" pitchFamily="2" charset="0"/>
              </a:rPr>
              <a:t>djrs</a:t>
            </a:r>
            <a:r>
              <a:rPr lang="en-US" sz="23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300" b="1" dirty="0" err="1">
                <a:solidFill>
                  <a:srgbClr val="FF0000"/>
                </a:solidFill>
                <a:latin typeface="Kruti Dev 010" pitchFamily="2" charset="0"/>
              </a:rPr>
              <a:t>gSa</a:t>
            </a:r>
            <a:r>
              <a:rPr lang="en-US" sz="2300" b="1" dirty="0">
                <a:solidFill>
                  <a:srgbClr val="FF0000"/>
                </a:solidFill>
                <a:latin typeface="Kruti Dev 010" pitchFamily="2" charset="0"/>
              </a:rPr>
              <a:t>\</a:t>
            </a:r>
          </a:p>
          <a:p>
            <a:r>
              <a:rPr lang="en-US" sz="2300" b="1" dirty="0">
                <a:solidFill>
                  <a:srgbClr val="00833E"/>
                </a:solidFill>
                <a:latin typeface="Kruti Dev 010" pitchFamily="2" charset="0"/>
              </a:rPr>
              <a:t>ns[</a:t>
            </a:r>
            <a:r>
              <a:rPr lang="en-US" sz="2300" b="1" dirty="0" err="1">
                <a:solidFill>
                  <a:srgbClr val="00833E"/>
                </a:solidFill>
                <a:latin typeface="Kruti Dev 010" pitchFamily="2" charset="0"/>
              </a:rPr>
              <a:t>kjs</a:t>
            </a:r>
            <a:r>
              <a:rPr lang="en-US" sz="2300" b="1" dirty="0">
                <a:solidFill>
                  <a:srgbClr val="00833E"/>
                </a:solidFill>
                <a:latin typeface="Kruti Dev 010" pitchFamily="2" charset="0"/>
              </a:rPr>
              <a:t>[k </a:t>
            </a:r>
            <a:r>
              <a:rPr lang="en-US" sz="2300" b="1" dirty="0" err="1">
                <a:solidFill>
                  <a:srgbClr val="00833E"/>
                </a:solidFill>
                <a:latin typeface="Kruti Dev 010" pitchFamily="2" charset="0"/>
              </a:rPr>
              <a:t>vkSj</a:t>
            </a:r>
            <a:r>
              <a:rPr lang="en-US" sz="23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300" b="1" dirty="0" err="1">
                <a:solidFill>
                  <a:srgbClr val="00833E"/>
                </a:solidFill>
                <a:latin typeface="Kruti Dev 010" pitchFamily="2" charset="0"/>
              </a:rPr>
              <a:t>laj</a:t>
            </a:r>
            <a:r>
              <a:rPr lang="en-US" sz="2300" b="1" dirty="0">
                <a:solidFill>
                  <a:srgbClr val="00833E"/>
                </a:solidFill>
                <a:latin typeface="Kruti Dev 010" pitchFamily="2" charset="0"/>
              </a:rPr>
              <a:t>{</a:t>
            </a:r>
            <a:r>
              <a:rPr lang="en-US" sz="2300" b="1" dirty="0" err="1">
                <a:solidFill>
                  <a:srgbClr val="00833E"/>
                </a:solidFill>
                <a:latin typeface="Kruti Dev 010" pitchFamily="2" charset="0"/>
              </a:rPr>
              <a:t>k.k</a:t>
            </a:r>
            <a:r>
              <a:rPr lang="en-US" sz="2300" b="1" dirty="0">
                <a:solidFill>
                  <a:srgbClr val="00833E"/>
                </a:solidFill>
                <a:latin typeface="Kruti Dev 010" pitchFamily="2" charset="0"/>
              </a:rPr>
              <a:t> ds t:jrean </a:t>
            </a:r>
            <a:r>
              <a:rPr lang="en-US" sz="2300" b="1" dirty="0" err="1">
                <a:solidFill>
                  <a:srgbClr val="00833E"/>
                </a:solidFill>
                <a:latin typeface="Kruti Dev 010" pitchFamily="2" charset="0"/>
              </a:rPr>
              <a:t>cPPkksa</a:t>
            </a:r>
            <a:r>
              <a:rPr lang="en-US" sz="23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300" b="1" dirty="0" err="1">
                <a:solidFill>
                  <a:srgbClr val="00833E"/>
                </a:solidFill>
                <a:latin typeface="Kruti Dev 010" pitchFamily="2" charset="0"/>
              </a:rPr>
              <a:t>dk</a:t>
            </a:r>
            <a:r>
              <a:rPr lang="en-US" sz="23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300" b="1" dirty="0" err="1">
                <a:solidFill>
                  <a:srgbClr val="00833E"/>
                </a:solidFill>
                <a:latin typeface="Kruti Dev 010" pitchFamily="2" charset="0"/>
              </a:rPr>
              <a:t>iquLFkkZiu</a:t>
            </a:r>
            <a:r>
              <a:rPr lang="en-US" sz="2300" b="1" dirty="0">
                <a:solidFill>
                  <a:srgbClr val="00833E"/>
                </a:solidFill>
                <a:latin typeface="Kruti Dev 010" pitchFamily="2" charset="0"/>
              </a:rPr>
              <a:t> ¼lsD’ku 40] </a:t>
            </a:r>
            <a:r>
              <a:rPr lang="en-US" sz="23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3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3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300" b="1" dirty="0" smtClean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300" b="1" dirty="0" err="1" smtClean="0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300" b="1" dirty="0" smtClean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300" b="1" dirty="0" err="1" smtClean="0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3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300" b="1" dirty="0">
                <a:solidFill>
                  <a:srgbClr val="00833E"/>
                </a:solidFill>
                <a:latin typeface="Kruti Dev 010" pitchFamily="2" charset="0"/>
              </a:rPr>
              <a:t>2015½</a:t>
            </a:r>
          </a:p>
          <a:p>
            <a:pPr marL="342900" indent="-342900"/>
            <a:r>
              <a:rPr lang="en-US" sz="2300" dirty="0" smtClean="0">
                <a:latin typeface="Kruti Dev 010" pitchFamily="2" charset="0"/>
              </a:rPr>
              <a:t>1-	</a:t>
            </a:r>
            <a:r>
              <a:rPr lang="en-US" sz="2300" dirty="0" err="1" smtClean="0">
                <a:latin typeface="Kruti Dev 010" pitchFamily="2" charset="0"/>
              </a:rPr>
              <a:t>fdlh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Hkh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cky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x`g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>
                <a:latin typeface="Kruti Dev 010" pitchFamily="2" charset="0"/>
              </a:rPr>
              <a:t>fo’ks"k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nÙkd&amp;xzg.k</a:t>
            </a:r>
            <a:r>
              <a:rPr lang="en-US" sz="2300" dirty="0">
                <a:latin typeface="Kruti Dev 010" pitchFamily="2" charset="0"/>
              </a:rPr>
              <a:t> ,</a:t>
            </a:r>
            <a:r>
              <a:rPr lang="en-US" sz="2300" dirty="0" err="1">
                <a:latin typeface="Kruti Dev 010" pitchFamily="2" charset="0"/>
              </a:rPr>
              <a:t>tsUlh</a:t>
            </a:r>
            <a:r>
              <a:rPr lang="en-US" sz="2300" dirty="0">
                <a:latin typeface="Kruti Dev 010" pitchFamily="2" charset="0"/>
              </a:rPr>
              <a:t> ;k [</a:t>
            </a:r>
            <a:r>
              <a:rPr lang="en-US" sz="2300" dirty="0" err="1">
                <a:latin typeface="Kruti Dev 010" pitchFamily="2" charset="0"/>
              </a:rPr>
              <a:t>kqyk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vkokl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eq</a:t>
            </a:r>
            <a:r>
              <a:rPr lang="en-US" sz="2300" dirty="0">
                <a:latin typeface="Kruti Dev 010" pitchFamily="2" charset="0"/>
              </a:rPr>
              <a:t>[; </a:t>
            </a:r>
            <a:r>
              <a:rPr lang="en-US" sz="2300" dirty="0" err="1">
                <a:latin typeface="Kruti Dev 010" pitchFamily="2" charset="0"/>
              </a:rPr>
              <a:t>mn~ns</a:t>
            </a:r>
            <a:r>
              <a:rPr lang="en-US" sz="2300" dirty="0">
                <a:latin typeface="Kruti Dev 010" pitchFamily="2" charset="0"/>
              </a:rPr>
              <a:t>’; </a:t>
            </a:r>
            <a:r>
              <a:rPr lang="en-US" sz="2300" dirty="0" err="1">
                <a:latin typeface="Kruti Dev 010" pitchFamily="2" charset="0"/>
              </a:rPr>
              <a:t>cPps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dk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iquLFkkZiu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laj</a:t>
            </a:r>
            <a:r>
              <a:rPr lang="en-US" sz="2300" dirty="0">
                <a:latin typeface="Kruti Dev 010" pitchFamily="2" charset="0"/>
              </a:rPr>
              <a:t>{</a:t>
            </a:r>
            <a:r>
              <a:rPr lang="en-US" sz="2300" dirty="0" err="1">
                <a:latin typeface="Kruti Dev 010" pitchFamily="2" charset="0"/>
              </a:rPr>
              <a:t>k.k</a:t>
            </a:r>
            <a:r>
              <a:rPr lang="en-US" sz="2300" dirty="0">
                <a:latin typeface="Kruti Dev 010" pitchFamily="2" charset="0"/>
              </a:rPr>
              <a:t> ¼ekrk&amp;firk] </a:t>
            </a:r>
            <a:r>
              <a:rPr lang="en-US" sz="2300" dirty="0" err="1">
                <a:latin typeface="Kruti Dev 010" pitchFamily="2" charset="0"/>
              </a:rPr>
              <a:t>ikyd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ekrk&amp;firk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>
                <a:latin typeface="Kruti Dev 010" pitchFamily="2" charset="0"/>
              </a:rPr>
              <a:t>vfHkHkkod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>
                <a:latin typeface="Kruti Dev 010" pitchFamily="2" charset="0"/>
              </a:rPr>
              <a:t>nÙkd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ekrk&amp;firk</a:t>
            </a:r>
            <a:r>
              <a:rPr lang="en-US" sz="2300" dirty="0">
                <a:latin typeface="Kruti Dev 010" pitchFamily="2" charset="0"/>
              </a:rPr>
              <a:t> ;</a:t>
            </a:r>
            <a:r>
              <a:rPr lang="en-US" sz="2300" dirty="0" smtClean="0">
                <a:latin typeface="Kruti Dev 010" pitchFamily="2" charset="0"/>
              </a:rPr>
              <a:t>k </a:t>
            </a:r>
            <a:r>
              <a:rPr lang="en-US" sz="2300" dirty="0" err="1" smtClean="0">
                <a:latin typeface="Kruti Dev 010" pitchFamily="2" charset="0"/>
              </a:rPr>
              <a:t>mi;qDr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O;fDr</a:t>
            </a:r>
            <a:r>
              <a:rPr lang="en-US" sz="2300" dirty="0">
                <a:latin typeface="Kruti Dev 010" pitchFamily="2" charset="0"/>
              </a:rPr>
              <a:t> ds ikl½ </a:t>
            </a:r>
            <a:r>
              <a:rPr lang="en-US" sz="2300" dirty="0" err="1">
                <a:latin typeface="Kruti Dev 010" pitchFamily="2" charset="0"/>
              </a:rPr>
              <a:t>gksuk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pkfg,A</a:t>
            </a:r>
            <a:r>
              <a:rPr lang="en-US" sz="23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300" dirty="0" smtClean="0">
                <a:latin typeface="Kruti Dev 010" pitchFamily="2" charset="0"/>
              </a:rPr>
              <a:t>2-	</a:t>
            </a:r>
            <a:r>
              <a:rPr lang="en-US" sz="2300" dirty="0" err="1" smtClean="0">
                <a:latin typeface="Kruti Dev 010" pitchFamily="2" charset="0"/>
              </a:rPr>
              <a:t>cky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x`g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>
                <a:latin typeface="Kruti Dev 010" pitchFamily="2" charset="0"/>
              </a:rPr>
              <a:t>fo’ks"k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nÙkd&amp;xzg.k</a:t>
            </a:r>
            <a:r>
              <a:rPr lang="en-US" sz="2300" dirty="0">
                <a:latin typeface="Kruti Dev 010" pitchFamily="2" charset="0"/>
              </a:rPr>
              <a:t> ,</a:t>
            </a:r>
            <a:r>
              <a:rPr lang="en-US" sz="2300" dirty="0" err="1">
                <a:latin typeface="Kruti Dev 010" pitchFamily="2" charset="0"/>
              </a:rPr>
              <a:t>tsUlh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>
                <a:latin typeface="Kruti Dev 010" pitchFamily="2" charset="0"/>
              </a:rPr>
              <a:t>fdlh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Hkh</a:t>
            </a:r>
            <a:r>
              <a:rPr lang="en-US" sz="2300" dirty="0">
                <a:latin typeface="Kruti Dev 010" pitchFamily="2" charset="0"/>
              </a:rPr>
              <a:t> [</a:t>
            </a:r>
            <a:r>
              <a:rPr lang="en-US" sz="2300" dirty="0" err="1">
                <a:latin typeface="Kruti Dev 010" pitchFamily="2" charset="0"/>
              </a:rPr>
              <a:t>kqyk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vkokl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dks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>
                <a:latin typeface="Kruti Dev 010" pitchFamily="2" charset="0"/>
              </a:rPr>
              <a:t>tSlk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Hkh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ekeyk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 smtClean="0">
                <a:latin typeface="Kruti Dev 010" pitchFamily="2" charset="0"/>
              </a:rPr>
              <a:t>mlds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vuq:i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vko</a:t>
            </a:r>
            <a:r>
              <a:rPr lang="en-US" sz="2300" dirty="0">
                <a:latin typeface="Kruti Dev 010" pitchFamily="2" charset="0"/>
              </a:rPr>
              <a:t>’;d </a:t>
            </a:r>
            <a:r>
              <a:rPr lang="en-US" sz="2300" dirty="0" err="1">
                <a:latin typeface="Kruti Dev 010" pitchFamily="2" charset="0"/>
              </a:rPr>
              <a:t>dne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mBkus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pkfg</a:t>
            </a:r>
            <a:r>
              <a:rPr lang="en-US" sz="2300" dirty="0">
                <a:latin typeface="Kruti Dev 010" pitchFamily="2" charset="0"/>
              </a:rPr>
              <a:t>,] </a:t>
            </a:r>
            <a:r>
              <a:rPr lang="en-US" sz="2300" dirty="0" err="1">
                <a:latin typeface="Kruti Dev 010" pitchFamily="2" charset="0"/>
              </a:rPr>
              <a:t>tks</a:t>
            </a:r>
            <a:r>
              <a:rPr lang="en-US" sz="2300" dirty="0">
                <a:latin typeface="Kruti Dev 010" pitchFamily="2" charset="0"/>
              </a:rPr>
              <a:t> ,</a:t>
            </a:r>
            <a:r>
              <a:rPr lang="en-US" sz="2300" dirty="0" err="1">
                <a:latin typeface="Kruti Dev 010" pitchFamily="2" charset="0"/>
              </a:rPr>
              <a:t>sls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cPpksa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iquLFkkZiu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>
                <a:latin typeface="Kruti Dev 010" pitchFamily="2" charset="0"/>
              </a:rPr>
              <a:t>laj</a:t>
            </a:r>
            <a:r>
              <a:rPr lang="en-US" sz="2300" dirty="0">
                <a:latin typeface="Kruti Dev 010" pitchFamily="2" charset="0"/>
              </a:rPr>
              <a:t>{</a:t>
            </a:r>
            <a:r>
              <a:rPr lang="en-US" sz="2300" dirty="0" err="1">
                <a:latin typeface="Kruti Dev 010" pitchFamily="2" charset="0"/>
              </a:rPr>
              <a:t>k.k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t:jh </a:t>
            </a:r>
            <a:r>
              <a:rPr lang="en-US" sz="2300" dirty="0" err="1">
                <a:latin typeface="Kruti Dev 010" pitchFamily="2" charset="0"/>
              </a:rPr>
              <a:t>gS</a:t>
            </a:r>
            <a:r>
              <a:rPr lang="en-US" sz="2300" dirty="0" smtClean="0">
                <a:latin typeface="Kruti Dev 010" pitchFamily="2" charset="0"/>
              </a:rPr>
              <a:t>] </a:t>
            </a:r>
            <a:r>
              <a:rPr lang="en-US" sz="2300" dirty="0" err="1" smtClean="0">
                <a:latin typeface="Kruti Dev 010" pitchFamily="2" charset="0"/>
              </a:rPr>
              <a:t>tks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vLFkk;h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>
                <a:latin typeface="Kruti Dev 010" pitchFamily="2" charset="0"/>
              </a:rPr>
              <a:t>LFkk;h</a:t>
            </a:r>
            <a:r>
              <a:rPr lang="en-US" sz="2300" dirty="0">
                <a:latin typeface="Kruti Dev 010" pitchFamily="2" charset="0"/>
              </a:rPr>
              <a:t> :</a:t>
            </a:r>
            <a:r>
              <a:rPr lang="en-US" sz="2300" dirty="0" err="1">
                <a:latin typeface="Kruti Dev 010" pitchFamily="2" charset="0"/>
              </a:rPr>
              <a:t>i</a:t>
            </a:r>
            <a:r>
              <a:rPr lang="en-US" sz="2300" dirty="0">
                <a:latin typeface="Kruti Dev 010" pitchFamily="2" charset="0"/>
              </a:rPr>
              <a:t> ls </a:t>
            </a:r>
            <a:r>
              <a:rPr lang="en-US" sz="2300" dirty="0" err="1">
                <a:latin typeface="Kruti Dev 010" pitchFamily="2" charset="0"/>
              </a:rPr>
              <a:t>ikfjokfjd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okrkoj.k</a:t>
            </a:r>
            <a:r>
              <a:rPr lang="en-US" sz="2300" dirty="0">
                <a:latin typeface="Kruti Dev 010" pitchFamily="2" charset="0"/>
              </a:rPr>
              <a:t> ls </a:t>
            </a:r>
            <a:r>
              <a:rPr lang="en-US" sz="2300" dirty="0" err="1">
                <a:latin typeface="Kruti Dev 010" pitchFamily="2" charset="0"/>
              </a:rPr>
              <a:t>oafpr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jg</a:t>
            </a:r>
            <a:r>
              <a:rPr lang="en-US" sz="2300" dirty="0">
                <a:latin typeface="Kruti Dev 010" pitchFamily="2" charset="0"/>
              </a:rPr>
              <a:t> x,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tks</a:t>
            </a:r>
            <a:r>
              <a:rPr lang="en-US" sz="2300" dirty="0">
                <a:latin typeface="Kruti Dev 010" pitchFamily="2" charset="0"/>
              </a:rPr>
              <a:t> muds </a:t>
            </a:r>
            <a:r>
              <a:rPr lang="en-US" sz="2300" dirty="0" smtClean="0">
                <a:latin typeface="Kruti Dev 010" pitchFamily="2" charset="0"/>
              </a:rPr>
              <a:t>ns[</a:t>
            </a:r>
            <a:r>
              <a:rPr lang="en-US" sz="2300" dirty="0" err="1" smtClean="0">
                <a:latin typeface="Kruti Dev 010" pitchFamily="2" charset="0"/>
              </a:rPr>
              <a:t>kjs</a:t>
            </a:r>
            <a:r>
              <a:rPr lang="en-US" sz="2300" dirty="0" smtClean="0">
                <a:latin typeface="Kruti Dev 010" pitchFamily="2" charset="0"/>
              </a:rPr>
              <a:t>[k </a:t>
            </a:r>
            <a:r>
              <a:rPr lang="en-US" sz="2300" dirty="0" err="1" smtClean="0">
                <a:latin typeface="Kruti Dev 010" pitchFamily="2" charset="0"/>
              </a:rPr>
              <a:t>rFkk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laj</a:t>
            </a:r>
            <a:r>
              <a:rPr lang="en-US" sz="2300" dirty="0">
                <a:latin typeface="Kruti Dev 010" pitchFamily="2" charset="0"/>
              </a:rPr>
              <a:t>{</a:t>
            </a:r>
            <a:r>
              <a:rPr lang="en-US" sz="2300" dirty="0" err="1">
                <a:latin typeface="Kruti Dev 010" pitchFamily="2" charset="0"/>
              </a:rPr>
              <a:t>k.k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gSaA</a:t>
            </a:r>
            <a:r>
              <a:rPr lang="en-US" sz="23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300" dirty="0" smtClean="0">
                <a:latin typeface="Kruti Dev 010" pitchFamily="2" charset="0"/>
              </a:rPr>
              <a:t>3-	</a:t>
            </a:r>
            <a:r>
              <a:rPr lang="en-US" sz="2300" dirty="0" err="1" smtClean="0">
                <a:latin typeface="Kruti Dev 010" pitchFamily="2" charset="0"/>
              </a:rPr>
              <a:t>fdlh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Hkh</a:t>
            </a:r>
            <a:r>
              <a:rPr lang="en-US" sz="2300" dirty="0">
                <a:latin typeface="Kruti Dev 010" pitchFamily="2" charset="0"/>
              </a:rPr>
              <a:t> ns[</a:t>
            </a:r>
            <a:r>
              <a:rPr lang="en-US" sz="2300" dirty="0" err="1">
                <a:latin typeface="Kruti Dev 010" pitchFamily="2" charset="0"/>
              </a:rPr>
              <a:t>kjs</a:t>
            </a:r>
            <a:r>
              <a:rPr lang="en-US" sz="2300" dirty="0">
                <a:latin typeface="Kruti Dev 010" pitchFamily="2" charset="0"/>
              </a:rPr>
              <a:t>[k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laj</a:t>
            </a:r>
            <a:r>
              <a:rPr lang="en-US" sz="2300" dirty="0">
                <a:latin typeface="Kruti Dev 010" pitchFamily="2" charset="0"/>
              </a:rPr>
              <a:t>{</a:t>
            </a:r>
            <a:r>
              <a:rPr lang="en-US" sz="2300" dirty="0" err="1">
                <a:latin typeface="Kruti Dev 010" pitchFamily="2" charset="0"/>
              </a:rPr>
              <a:t>k.k</a:t>
            </a:r>
            <a:r>
              <a:rPr lang="en-US" sz="2300" dirty="0">
                <a:latin typeface="Kruti Dev 010" pitchFamily="2" charset="0"/>
              </a:rPr>
              <a:t> ds t:jrean </a:t>
            </a:r>
            <a:r>
              <a:rPr lang="en-US" sz="2300" dirty="0" err="1">
                <a:latin typeface="Kruti Dev 010" pitchFamily="2" charset="0"/>
              </a:rPr>
              <a:t>cPps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mlds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ekrk&amp;firk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>
                <a:latin typeface="Kruti Dev 010" pitchFamily="2" charset="0"/>
              </a:rPr>
              <a:t>vfHkHkkod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 smtClean="0">
                <a:latin typeface="Kruti Dev 010" pitchFamily="2" charset="0"/>
              </a:rPr>
              <a:t>mi;qDr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O;fDr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>
                <a:latin typeface="Kruti Dev 010" pitchFamily="2" charset="0"/>
              </a:rPr>
              <a:t>ds </a:t>
            </a:r>
            <a:r>
              <a:rPr lang="en-US" sz="2300" dirty="0" err="1">
                <a:latin typeface="Kruti Dev 010" pitchFamily="2" charset="0"/>
              </a:rPr>
              <a:t>ikl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ekeys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vuqlkj</a:t>
            </a:r>
            <a:r>
              <a:rPr lang="en-US" sz="2300" dirty="0">
                <a:latin typeface="Kruti Dev 010" pitchFamily="2" charset="0"/>
              </a:rPr>
              <a:t>] ;g </a:t>
            </a:r>
            <a:r>
              <a:rPr lang="en-US" sz="2300" dirty="0" err="1">
                <a:latin typeface="Kruti Dev 010" pitchFamily="2" charset="0"/>
              </a:rPr>
              <a:t>fu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kkZfjr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djus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ckn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ekrk&amp;firk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>
                <a:latin typeface="Kruti Dev 010" pitchFamily="2" charset="0"/>
              </a:rPr>
              <a:t>vfHkHkkod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cPps</a:t>
            </a:r>
            <a:r>
              <a:rPr lang="en-US" sz="2300" dirty="0" smtClean="0">
                <a:latin typeface="Kruti Dev 010" pitchFamily="2" charset="0"/>
              </a:rPr>
              <a:t> dh </a:t>
            </a:r>
            <a:r>
              <a:rPr lang="en-US" sz="2300" dirty="0">
                <a:latin typeface="Kruti Dev 010" pitchFamily="2" charset="0"/>
              </a:rPr>
              <a:t>ns[</a:t>
            </a:r>
            <a:r>
              <a:rPr lang="en-US" sz="2300" dirty="0" err="1">
                <a:latin typeface="Kruti Dev 010" pitchFamily="2" charset="0"/>
              </a:rPr>
              <a:t>kHkky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djus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>
                <a:latin typeface="Kruti Dev 010" pitchFamily="2" charset="0"/>
              </a:rPr>
              <a:t>mi;qDr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( </a:t>
            </a:r>
            <a:r>
              <a:rPr lang="en-US" sz="2300" dirty="0" err="1">
                <a:latin typeface="Kruti Dev 010" pitchFamily="2" charset="0"/>
              </a:rPr>
              <a:t>cPps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iqu</a:t>
            </a:r>
            <a:r>
              <a:rPr lang="en-US" sz="2300" dirty="0">
                <a:latin typeface="Kruti Dev 010" pitchFamily="2" charset="0"/>
              </a:rPr>
              <a:t>% </a:t>
            </a:r>
            <a:r>
              <a:rPr lang="en-US" sz="2300" dirty="0" err="1">
                <a:latin typeface="Kruti Dev 010" pitchFamily="2" charset="0"/>
              </a:rPr>
              <a:t>LFkkfir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djus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vf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kdkj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lfefr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</a:t>
            </a:r>
            <a:endParaRPr lang="en-US" sz="23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95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141025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bl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rgr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iathÑr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laLFkkuksa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iquokZl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iqu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%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lesdu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lsok,a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mudk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izca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ku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860" y="1217931"/>
            <a:ext cx="81051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Kruti Dev 010" pitchFamily="2" charset="0"/>
              </a:rPr>
              <a:t>¼lsD’ku 53]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778963"/>
            <a:ext cx="6261100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bl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iathÑr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lLFkkuksa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iqu</a:t>
            </a:r>
            <a:r>
              <a:rPr lang="en-US" sz="2400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lesdu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izfØ;k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lsokvksa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fuEu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gaS</a:t>
            </a:r>
            <a:r>
              <a:rPr lang="en-US" sz="2400" dirty="0">
                <a:latin typeface="Kruti Dev 010" pitchFamily="2" charset="0"/>
              </a:rPr>
              <a:t>%</a:t>
            </a:r>
          </a:p>
          <a:p>
            <a:pPr marL="800100" indent="-457200"/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	</a:t>
            </a:r>
            <a:r>
              <a:rPr lang="en-US" sz="2400" dirty="0" err="1" smtClean="0">
                <a:latin typeface="Kruti Dev 010" pitchFamily="2" charset="0"/>
              </a:rPr>
              <a:t>fu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kkZfjr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ekudksa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ewyHkwr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tSls</a:t>
            </a:r>
            <a:r>
              <a:rPr lang="en-US" sz="2400" dirty="0">
                <a:latin typeface="Kruti Dev 010" pitchFamily="2" charset="0"/>
              </a:rPr>
              <a:t>&amp; </a:t>
            </a:r>
            <a:r>
              <a:rPr lang="en-US" sz="2400" dirty="0" err="1">
                <a:latin typeface="Kruti Dev 010" pitchFamily="2" charset="0"/>
              </a:rPr>
              <a:t>Hkkstu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vkokl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diM+k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fpfdRlh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smtClean="0">
                <a:latin typeface="Kruti Dev 010" pitchFamily="2" charset="0"/>
              </a:rPr>
              <a:t>ns[</a:t>
            </a:r>
            <a:r>
              <a:rPr lang="en-US" sz="2400" dirty="0" err="1" smtClean="0">
                <a:latin typeface="Kruti Dev 010" pitchFamily="2" charset="0"/>
              </a:rPr>
              <a:t>kHkkyA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700" y="2120070"/>
            <a:ext cx="2416020" cy="24569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135854"/>
            <a:ext cx="1628140" cy="25308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70200" y="5017463"/>
            <a:ext cx="569262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2400" dirty="0" err="1">
                <a:latin typeface="Kruti Dev 010" pitchFamily="2" charset="0"/>
              </a:rPr>
              <a:t>midj.k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Oghy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ps;j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Ñf</a:t>
            </a:r>
            <a:r>
              <a:rPr lang="en-US" sz="2400" dirty="0">
                <a:latin typeface="Kruti Dev 010" pitchFamily="2" charset="0"/>
              </a:rPr>
              <a:t>=e vax] </a:t>
            </a:r>
            <a:r>
              <a:rPr lang="en-US" sz="2400" dirty="0" err="1">
                <a:latin typeface="Kruti Dev 010" pitchFamily="2" charset="0"/>
              </a:rPr>
              <a:t>Jo.k</a:t>
            </a:r>
            <a:r>
              <a:rPr lang="en-US" sz="2400" dirty="0">
                <a:latin typeface="Kruti Dev 010" pitchFamily="2" charset="0"/>
              </a:rPr>
              <a:t> ;a=] </a:t>
            </a:r>
            <a:r>
              <a:rPr lang="en-US" sz="2400" dirty="0" err="1">
                <a:latin typeface="Kruti Dev 010" pitchFamily="2" charset="0"/>
              </a:rPr>
              <a:t>czsd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fdV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lgk;d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ftldh</a:t>
            </a:r>
            <a:r>
              <a:rPr lang="en-US" sz="2400" dirty="0">
                <a:latin typeface="Kruti Dev 010" pitchFamily="2" charset="0"/>
              </a:rPr>
              <a:t> t:jr </a:t>
            </a:r>
            <a:r>
              <a:rPr lang="en-US" sz="2400" dirty="0" err="1">
                <a:latin typeface="Kruti Dev 010" pitchFamily="2" charset="0"/>
              </a:rPr>
              <a:t>fo’ks"k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endParaRPr lang="en-US" sz="23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99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141025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bl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rgr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iathÑr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laLFkkuksa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iquokZl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iqu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%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lesdu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lsok,a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mudk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izca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ku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860" y="1217931"/>
            <a:ext cx="81051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Kruti Dev 010" pitchFamily="2" charset="0"/>
              </a:rPr>
              <a:t>¼lsD’ku 53]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778963"/>
            <a:ext cx="7797800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20700" indent="-520700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iii.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 dirty="0" err="1" smtClean="0">
                <a:latin typeface="Kruti Dev 010" pitchFamily="2" charset="0"/>
              </a:rPr>
              <a:t>mi;qDr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fo’ks"k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fo’ks"k</a:t>
            </a:r>
            <a:r>
              <a:rPr lang="en-US" sz="2400" dirty="0">
                <a:latin typeface="Kruti Dev 010" pitchFamily="2" charset="0"/>
              </a:rPr>
              <a:t> t:jr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mi;qDr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’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¼6 ls 14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iznku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%’</a:t>
            </a:r>
            <a:r>
              <a:rPr lang="en-US" sz="2400" dirty="0" err="1">
                <a:latin typeface="Kruti Dev 010" pitchFamily="2" charset="0"/>
              </a:rPr>
              <a:t>kqYd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vfuok;Z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2009 ds </a:t>
            </a:r>
            <a:r>
              <a:rPr lang="en-US" sz="2400" dirty="0" err="1">
                <a:latin typeface="Kruti Dev 010" pitchFamily="2" charset="0"/>
              </a:rPr>
              <a:t>izko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ykxw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ldsa½A</a:t>
            </a:r>
          </a:p>
          <a:p>
            <a:pPr marL="520700" indent="-520700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iv.</a:t>
            </a:r>
            <a:r>
              <a:rPr lang="en-US" sz="2400" dirty="0">
                <a:latin typeface="Kruti Dev 010" pitchFamily="2" charset="0"/>
              </a:rPr>
              <a:t>	</a:t>
            </a:r>
            <a:r>
              <a:rPr lang="en-US" sz="2400" dirty="0" err="1" smtClean="0">
                <a:latin typeface="Kruti Dev 010" pitchFamily="2" charset="0"/>
              </a:rPr>
              <a:t>dkS’ky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fodklA</a:t>
            </a:r>
            <a:endParaRPr lang="en-US" sz="2400" dirty="0" smtClean="0">
              <a:latin typeface="Kruti Dev 010" pitchFamily="2" charset="0"/>
            </a:endParaRPr>
          </a:p>
          <a:p>
            <a:pPr marL="520700" indent="-520700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v.	</a:t>
            </a:r>
            <a:r>
              <a:rPr lang="en-US" sz="2400" dirty="0" err="1" smtClean="0">
                <a:latin typeface="Kruti Dev 010" pitchFamily="2" charset="0"/>
              </a:rPr>
              <a:t>O;kolkf;d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iz.kkyh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thou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dkS’ky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f’k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kkA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520700" indent="-520700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 dirty="0" err="1" smtClean="0">
                <a:latin typeface="Kruti Dev 010" pitchFamily="2" charset="0"/>
              </a:rPr>
              <a:t>ekufld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LokLF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gLr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ksi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ftlesa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vuqlkj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ijke’kZ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tk,aA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701" y="3250406"/>
            <a:ext cx="3543300" cy="255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6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141025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bl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rgr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iathÑr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laLFkkuksa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iquokZl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iqu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%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lesdu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lsok,a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mudk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izca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ku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860" y="1217931"/>
            <a:ext cx="81051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Kruti Dev 010" pitchFamily="2" charset="0"/>
              </a:rPr>
              <a:t>¼lsD’ku 53]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778963"/>
            <a:ext cx="7797800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20700" indent="-520700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vii.	</a:t>
            </a:r>
            <a:r>
              <a:rPr lang="en-US" sz="2400" dirty="0" err="1" smtClean="0">
                <a:latin typeface="Kruti Dev 010" pitchFamily="2" charset="0"/>
              </a:rPr>
              <a:t>euksjatukRed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xfrfof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 smtClean="0">
                <a:latin typeface="Kruti Dev 010" pitchFamily="2" charset="0"/>
              </a:rPr>
              <a:t>ksydwn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lkaLÑfrd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dk;ZØe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gksaA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520700" indent="-520700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viii.	</a:t>
            </a:r>
            <a:r>
              <a:rPr lang="en-US" sz="2400" dirty="0" err="1" smtClean="0">
                <a:latin typeface="Kruti Dev 010" pitchFamily="2" charset="0"/>
              </a:rPr>
              <a:t>tgka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’;d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lgk;rk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520700" indent="-520700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ix.	</a:t>
            </a:r>
            <a:r>
              <a:rPr lang="en-US" sz="2400" dirty="0" err="1" smtClean="0">
                <a:latin typeface="Kruti Dev 010" pitchFamily="2" charset="0"/>
              </a:rPr>
              <a:t>tgka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t:jh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O;kolkf;d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u’kk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eqfDr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chekjh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lanHkZu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tk,aA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520700" indent="-520700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x.	</a:t>
            </a:r>
            <a:r>
              <a:rPr lang="en-US" sz="2400" dirty="0" err="1" smtClean="0">
                <a:latin typeface="Kruti Dev 010" pitchFamily="2" charset="0"/>
              </a:rPr>
              <a:t>ekeys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izca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O;fDrxr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rS;kj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QkWyksvi</a:t>
            </a:r>
            <a:r>
              <a:rPr lang="en-US" sz="2400" dirty="0" smtClean="0">
                <a:latin typeface="Kruti Dev 010" pitchFamily="2" charset="0"/>
              </a:rPr>
              <a:t> '</a:t>
            </a:r>
            <a:r>
              <a:rPr lang="en-US" sz="2400" dirty="0" err="1" smtClean="0">
                <a:latin typeface="Kruti Dev 010" pitchFamily="2" charset="0"/>
              </a:rPr>
              <a:t>kkfey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xi.	</a:t>
            </a:r>
            <a:r>
              <a:rPr lang="en-US" sz="2400" dirty="0" err="1" smtClean="0">
                <a:latin typeface="Kruti Dev 010" pitchFamily="2" charset="0"/>
              </a:rPr>
              <a:t>tUe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iathdj.kA</a:t>
            </a:r>
            <a:endParaRPr lang="en-US" sz="2400" dirty="0" smtClean="0">
              <a:latin typeface="Kruti Dev 010" pitchFamily="2" charset="0"/>
            </a:endParaRPr>
          </a:p>
          <a:p>
            <a:r>
              <a:rPr lang="nn-N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xii.	</a:t>
            </a:r>
            <a:r>
              <a:rPr lang="nn-NO" sz="2400" dirty="0" smtClean="0">
                <a:latin typeface="Kruti Dev 010" pitchFamily="2" charset="0"/>
              </a:rPr>
              <a:t>tgka </a:t>
            </a:r>
            <a:r>
              <a:rPr lang="nn-NO" sz="2400" dirty="0">
                <a:latin typeface="Kruti Dev 010" pitchFamily="2" charset="0"/>
              </a:rPr>
              <a:t>t:jh gks] igpku i= ikus esa enn djuk </a:t>
            </a:r>
            <a:r>
              <a:rPr lang="nn-NO" sz="2400" dirty="0" smtClean="0">
                <a:latin typeface="Kruti Dev 010" pitchFamily="2" charset="0"/>
              </a:rPr>
              <a:t>vkSj 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xiii.	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[</a:t>
            </a:r>
            <a:r>
              <a:rPr lang="en-US" sz="2400" dirty="0" err="1">
                <a:latin typeface="Kruti Dev 010" pitchFamily="2" charset="0"/>
              </a:rPr>
              <a:t>kq’kgkyh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lqfuf’pr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lsok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	</a:t>
            </a:r>
            <a:r>
              <a:rPr lang="en-US" sz="2400" dirty="0" err="1" smtClean="0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 smtClean="0">
                <a:latin typeface="Kruti Dev 010" pitchFamily="2" charset="0"/>
              </a:rPr>
              <a:t>kjk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lh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;k </a:t>
            </a:r>
            <a:r>
              <a:rPr lang="en-US" sz="2400" dirty="0" err="1">
                <a:latin typeface="Kruti Dev 010" pitchFamily="2" charset="0"/>
              </a:rPr>
              <a:t>iathÑr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mi;qDr</a:t>
            </a:r>
            <a:r>
              <a:rPr lang="en-US" sz="2400" dirty="0" smtClean="0">
                <a:latin typeface="Kruti Dev 010" pitchFamily="2" charset="0"/>
              </a:rPr>
              <a:t>  	</a:t>
            </a:r>
            <a:r>
              <a:rPr lang="en-US" sz="2400" dirty="0" err="1" smtClean="0">
                <a:latin typeface="Kruti Dev 010" pitchFamily="2" charset="0"/>
              </a:rPr>
              <a:t>O;fDr;ksa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lanHkZu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gksaA</a:t>
            </a:r>
            <a:endParaRPr lang="en-US" sz="2400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03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1722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,d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vPNs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iz;kl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mnkgj.k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: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bZdks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6602" y="1387077"/>
            <a:ext cx="8120873" cy="4893647"/>
          </a:xfrm>
          <a:prstGeom prst="rect">
            <a:avLst/>
          </a:prstGeom>
          <a:solidFill>
            <a:srgbClr val="FFF1C9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,d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vPNs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iz;kl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ds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mnkgj.k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ds :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Ik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bZdks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</a:b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¼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ECHO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½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cSaxyq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: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mnkgj.k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ys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ldrs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gSa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b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</a:b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tks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dkuwu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mYya?ku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djus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okys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cPpksa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</a:b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ds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fy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, ,d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fo’ks"k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x`g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pykrk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gS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</a:b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vkSj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tks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iwjs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ns’k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lcls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vPNk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uewuksa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</a:b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ls ,d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gSA</a:t>
            </a:r>
            <a:endParaRPr lang="en-US" sz="2400" b="1" dirty="0">
              <a:solidFill>
                <a:srgbClr val="FF0000"/>
              </a:solidFill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¼cPpksa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{k.k½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kfu;e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2000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rgr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^</a:t>
            </a:r>
            <a:r>
              <a:rPr lang="en-US" sz="2400" dirty="0" err="1">
                <a:latin typeface="Kruti Dev 010" pitchFamily="2" charset="0"/>
              </a:rPr>
              <a:t>bZdks</a:t>
            </a:r>
            <a:r>
              <a:rPr lang="en-US" sz="2400" dirty="0">
                <a:latin typeface="Kruti Dev 010" pitchFamily="2" charset="0"/>
              </a:rPr>
              <a:t>* dh '</a:t>
            </a:r>
            <a:r>
              <a:rPr lang="en-US" sz="2400" dirty="0" err="1">
                <a:latin typeface="Kruti Dev 010" pitchFamily="2" charset="0"/>
              </a:rPr>
              <a:t>kq:vkr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dkuwu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</a:t>
            </a:r>
          </a:p>
          <a:p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dh t:jr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l’kDr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cukus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xfrfof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k;ksa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:</a:t>
            </a:r>
            <a:r>
              <a:rPr lang="en-US" sz="2400" dirty="0" err="1">
                <a:latin typeface="Kruti Dev 010" pitchFamily="2" charset="0"/>
              </a:rPr>
              <a:t>ijs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kfu;e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cuk;h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7709" t="24913" r="25416" b="33205"/>
          <a:stretch/>
        </p:blipFill>
        <p:spPr>
          <a:xfrm>
            <a:off x="5810251" y="1478517"/>
            <a:ext cx="3047225" cy="470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3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0320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mn~ns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’;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522519" y="2365826"/>
            <a:ext cx="2452914" cy="252548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9261" y="3028405"/>
            <a:ext cx="1828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  <a:latin typeface="Kruti Dev 010" pitchFamily="2" charset="0"/>
              </a:rPr>
              <a:t>ekWM</a:t>
            </a:r>
            <a:r>
              <a:rPr lang="en-US" sz="2400" b="1" dirty="0">
                <a:solidFill>
                  <a:schemeClr val="bg1"/>
                </a:solidFill>
                <a:latin typeface="Kruti Dev 010" pitchFamily="2" charset="0"/>
              </a:rPr>
              <a:t>~;</a:t>
            </a:r>
            <a:r>
              <a:rPr lang="en-US" sz="2400" b="1" dirty="0" err="1">
                <a:solidFill>
                  <a:schemeClr val="bg1"/>
                </a:solidFill>
                <a:latin typeface="Kruti Dev 010" pitchFamily="2" charset="0"/>
              </a:rPr>
              <a:t>wy</a:t>
            </a:r>
            <a:r>
              <a:rPr lang="en-US" sz="24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400" b="1" dirty="0" err="1">
                <a:solidFill>
                  <a:schemeClr val="bg1"/>
                </a:solidFill>
                <a:latin typeface="Kruti Dev 010" pitchFamily="2" charset="0"/>
              </a:rPr>
              <a:t>var</a:t>
            </a:r>
            <a:r>
              <a:rPr lang="en-US" sz="2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Kruti Dev 010" pitchFamily="2" charset="0"/>
              </a:rPr>
              <a:t>rd</a:t>
            </a:r>
            <a:r>
              <a:rPr lang="en-US" sz="2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Kruti Dev 010" pitchFamily="2" charset="0"/>
              </a:rPr>
              <a:t>izfrHkkxh</a:t>
            </a:r>
            <a:r>
              <a:rPr lang="en-US" sz="2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Kruti Dev 010" pitchFamily="2" charset="0"/>
              </a:rPr>
              <a:t>crk</a:t>
            </a:r>
            <a:r>
              <a:rPr lang="en-US" sz="2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Kruti Dev 010" pitchFamily="2" charset="0"/>
              </a:rPr>
              <a:t>ik,axs</a:t>
            </a:r>
            <a:r>
              <a:rPr lang="en-US" sz="2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Kruti Dev 010" pitchFamily="2" charset="0"/>
              </a:rPr>
              <a:t>fd</a:t>
            </a:r>
            <a:r>
              <a:rPr lang="en-US" sz="2400" b="1" dirty="0">
                <a:solidFill>
                  <a:schemeClr val="bg1"/>
                </a:solidFill>
                <a:latin typeface="Kruti Dev 010" pitchFamily="2" charset="0"/>
              </a:rPr>
              <a:t>%</a:t>
            </a:r>
            <a:endParaRPr lang="en-US" sz="24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56229" y="1401158"/>
            <a:ext cx="7030490" cy="5805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756227" y="5414753"/>
            <a:ext cx="7030491" cy="8673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917371" y="2102720"/>
            <a:ext cx="5869347" cy="7715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106059" y="3002973"/>
            <a:ext cx="5680659" cy="58057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106060" y="3697001"/>
            <a:ext cx="5680658" cy="75765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30287" y="4576841"/>
            <a:ext cx="5956431" cy="71446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756230" y="1459214"/>
            <a:ext cx="5071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gSaA</a:t>
            </a:r>
            <a:endParaRPr lang="en-US" sz="2000" dirty="0">
              <a:latin typeface="Kruti Dev 01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7372" y="2074874"/>
            <a:ext cx="5123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latin typeface="Kruti Dev 010" pitchFamily="2" charset="0"/>
              </a:rPr>
              <a:t>fd’kksj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U;k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kfu;e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fdrus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izdkj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gSaA</a:t>
            </a:r>
            <a:endParaRPr lang="en-US" sz="2000" dirty="0">
              <a:latin typeface="Kruti Dev 01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20575" y="3075422"/>
            <a:ext cx="5566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latin typeface="Kruti Dev 010" pitchFamily="2" charset="0"/>
              </a:rPr>
              <a:t>vyx&amp;vyx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laLFkkuksa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fo’ks"krk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US" sz="2000" dirty="0">
              <a:latin typeface="Kruti Dev 01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06060" y="3716288"/>
            <a:ext cx="5443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latin typeface="Kruti Dev 010" pitchFamily="2" charset="0"/>
              </a:rPr>
              <a:t>fHkUu&amp;fHkUu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laLFkkuksa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dk;Z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izfØ;k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US" sz="2000" dirty="0">
              <a:latin typeface="Kruti Dev 01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30288" y="4583416"/>
            <a:ext cx="5283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latin typeface="Kruti Dev 010" pitchFamily="2" charset="0"/>
              </a:rPr>
              <a:t>bu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izcU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vuqJo.k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 smtClean="0">
                <a:latin typeface="Kruti Dev 010" pitchFamily="2" charset="0"/>
              </a:rPr>
              <a:t>dk;Z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i</a:t>
            </a:r>
            <a:r>
              <a:rPr lang="en-US" sz="2000" dirty="0" smtClean="0">
                <a:latin typeface="Kruti Dev 010" pitchFamily="2" charset="0"/>
              </a:rPr>
              <a:t>)</a:t>
            </a:r>
            <a:r>
              <a:rPr lang="en-US" sz="2000" dirty="0" err="1" smtClean="0">
                <a:latin typeface="Kruti Dev 010" pitchFamily="2" charset="0"/>
              </a:rPr>
              <a:t>fr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¼</a:t>
            </a:r>
            <a:r>
              <a:rPr lang="en-US" dirty="0"/>
              <a:t>Procedure</a:t>
            </a:r>
            <a:r>
              <a:rPr lang="en-US" sz="2000" dirty="0">
                <a:latin typeface="Kruti Dev 010" pitchFamily="2" charset="0"/>
              </a:rPr>
              <a:t>½ </a:t>
            </a:r>
            <a:r>
              <a:rPr lang="en-US" sz="2000" dirty="0" err="1">
                <a:latin typeface="Kruti Dev 010" pitchFamily="2" charset="0"/>
              </a:rPr>
              <a:t>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US" sz="2000" dirty="0">
              <a:latin typeface="Kruti Dev 01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56230" y="5527768"/>
            <a:ext cx="6641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 smtClean="0">
                <a:latin typeface="Kruti Dev 010" pitchFamily="2" charset="0"/>
              </a:rPr>
              <a:t>laLFkkvksa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ds </a:t>
            </a:r>
            <a:r>
              <a:rPr lang="en-US" sz="2000" dirty="0" err="1">
                <a:latin typeface="Kruti Dev 010" pitchFamily="2" charset="0"/>
              </a:rPr>
              <a:t>dk;ZdrkZvksa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inkf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kdkfj;ksa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fof’k"V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Hkwfedk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rFkk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mÙkjnkf;Ro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gSaA</a:t>
            </a:r>
            <a:endParaRPr lang="en-US" sz="20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87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1722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,d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vPNs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iz;kl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mnkgj.k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: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bZdks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9300" y="1740863"/>
            <a:ext cx="7797800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Kruti Dev 010" pitchFamily="2" charset="0"/>
              </a:rPr>
              <a:t>bZdks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us </a:t>
            </a:r>
            <a:r>
              <a:rPr lang="en-US" sz="2400" dirty="0" err="1">
                <a:latin typeface="Kruti Dev 010" pitchFamily="2" charset="0"/>
              </a:rPr>
              <a:t>gtkjksa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misf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vijk</a:t>
            </a:r>
            <a:r>
              <a:rPr lang="en-US" sz="2400" dirty="0" smtClean="0">
                <a:latin typeface="Kruti Dev 010" pitchFamily="2" charset="0"/>
              </a:rPr>
              <a:t>/k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ijke’kZ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voyksdu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x`gksa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Lokxr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dsUnzksa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NqM+k;k</a:t>
            </a:r>
            <a:r>
              <a:rPr lang="en-US" sz="2400" dirty="0">
                <a:latin typeface="Kruti Dev 010" pitchFamily="2" charset="0"/>
              </a:rPr>
              <a:t> o muds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vkokt</a:t>
            </a:r>
            <a:r>
              <a:rPr lang="en-US" sz="2400" dirty="0" smtClean="0">
                <a:latin typeface="Kruti Dev 010" pitchFamily="2" charset="0"/>
              </a:rPr>
              <a:t>+ </a:t>
            </a:r>
            <a:r>
              <a:rPr lang="en-US" sz="2400" dirty="0" err="1" smtClean="0">
                <a:latin typeface="Kruti Dev 010" pitchFamily="2" charset="0"/>
              </a:rPr>
              <a:t>mBkbZA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^</a:t>
            </a:r>
            <a:r>
              <a:rPr lang="en-US" sz="2400" dirty="0" err="1">
                <a:latin typeface="Kruti Dev 010" pitchFamily="2" charset="0"/>
              </a:rPr>
              <a:t>bZdks</a:t>
            </a:r>
            <a:r>
              <a:rPr lang="en-US" sz="2400" dirty="0">
                <a:latin typeface="Kruti Dev 010" pitchFamily="2" charset="0"/>
              </a:rPr>
              <a:t>* ds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bZdks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dsUnzksa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ifjorZu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LFkkukarfjr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dkuwuh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dk;Zokgh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dhA</a:t>
            </a:r>
            <a:r>
              <a:rPr lang="en-US" sz="2400" dirty="0" smtClean="0">
                <a:latin typeface="Kruti Dev 010" pitchFamily="2" charset="0"/>
              </a:rPr>
              <a:t> ;</a:t>
            </a:r>
            <a:r>
              <a:rPr lang="en-US" sz="2400" dirty="0">
                <a:latin typeface="Kruti Dev 010" pitchFamily="2" charset="0"/>
              </a:rPr>
              <a:t>g </a:t>
            </a:r>
            <a:r>
              <a:rPr lang="en-US" sz="2400" dirty="0" err="1">
                <a:latin typeface="Kruti Dev 010" pitchFamily="2" charset="0"/>
              </a:rPr>
              <a:t>dsUnz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vukSipkfjd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O;kolkf;d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ukSdfj;ka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fnyokuk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iznku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fjgk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fd’kksjksa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fuxjkuh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QkWyksvi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laLFkkvksa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lQy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usVodZ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;s </a:t>
            </a:r>
            <a:r>
              <a:rPr lang="en-US" sz="2400" dirty="0" err="1">
                <a:latin typeface="Kruti Dev 010" pitchFamily="2" charset="0"/>
              </a:rPr>
              <a:t>dsUnz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Lrj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fØ;kUo;u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viuk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{k j[</a:t>
            </a:r>
            <a:r>
              <a:rPr lang="en-US" sz="2400" dirty="0" err="1">
                <a:latin typeface="Kruti Dev 010" pitchFamily="2" charset="0"/>
              </a:rPr>
              <a:t>krs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tkudkjh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http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://echoindia.org/about-us/.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ksaA</a:t>
            </a:r>
            <a:endParaRPr lang="en-US" sz="2400" dirty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mÙkj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fcgkj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vnyk&amp;cnyh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dk;ZØe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ekWMy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60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1722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fofHkUu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laLFkkvksa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iz.kkyh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549" y="1340813"/>
            <a:ext cx="8213726" cy="5324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crk</a:t>
            </a:r>
            <a:r>
              <a:rPr lang="en-US" sz="2000" dirty="0">
                <a:latin typeface="Kruti Dev 010" pitchFamily="2" charset="0"/>
              </a:rPr>
              <a:t>, x, </a:t>
            </a:r>
            <a:r>
              <a:rPr lang="en-US" sz="2000" dirty="0" err="1">
                <a:latin typeface="Kruti Dev 010" pitchFamily="2" charset="0"/>
              </a:rPr>
              <a:t>fu;eksa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vuqlkj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dkuwu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mYya?ku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rFkk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ds t:jrean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vyx&amp;vyx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ifjlj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pyk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 smtClean="0">
                <a:latin typeface="Kruti Dev 010" pitchFamily="2" charset="0"/>
              </a:rPr>
              <a:t>tk,axsA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mUgsa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cky&amp;fe</a:t>
            </a:r>
            <a:r>
              <a:rPr lang="en-US" sz="2000" dirty="0">
                <a:latin typeface="Kruti Dev 010" pitchFamily="2" charset="0"/>
              </a:rPr>
              <a:t>=or~ </a:t>
            </a:r>
            <a:r>
              <a:rPr lang="en-US" sz="2000" dirty="0" err="1">
                <a:latin typeface="Kruti Dev 010" pitchFamily="2" charset="0"/>
              </a:rPr>
              <a:t>gksuk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fLFkfr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tsy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canhx`g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rjg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fn</a:t>
            </a:r>
            <a:r>
              <a:rPr lang="en-US" sz="2000" dirty="0">
                <a:latin typeface="Kruti Dev 010" pitchFamily="2" charset="0"/>
              </a:rPr>
              <a:t>[</a:t>
            </a:r>
            <a:r>
              <a:rPr lang="en-US" sz="2000" dirty="0" err="1">
                <a:latin typeface="Kruti Dev 010" pitchFamily="2" charset="0"/>
              </a:rPr>
              <a:t>kuk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pkfg,A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jkT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ljdkj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cuk</a:t>
            </a:r>
            <a:r>
              <a:rPr lang="en-US" sz="2000" dirty="0">
                <a:latin typeface="Kruti Dev 010" pitchFamily="2" charset="0"/>
              </a:rPr>
              <a:t>, x, </a:t>
            </a:r>
            <a:r>
              <a:rPr lang="en-US" sz="2000" dirty="0" err="1">
                <a:latin typeface="Kruti Dev 010" pitchFamily="2" charset="0"/>
              </a:rPr>
              <a:t>fu;eksa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kfu;e</a:t>
            </a:r>
            <a:r>
              <a:rPr lang="en-US" sz="2000" dirty="0">
                <a:latin typeface="Kruti Dev 010" pitchFamily="2" charset="0"/>
              </a:rPr>
              <a:t> dh ,d </a:t>
            </a:r>
            <a:r>
              <a:rPr lang="en-US" sz="2000" dirty="0" err="1">
                <a:latin typeface="Kruti Dev 010" pitchFamily="2" charset="0"/>
              </a:rPr>
              <a:t>izfr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j[</a:t>
            </a:r>
            <a:r>
              <a:rPr lang="en-US" sz="2000" dirty="0" err="1">
                <a:latin typeface="Kruti Dev 010" pitchFamily="2" charset="0"/>
              </a:rPr>
              <a:t>kuh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 smtClean="0">
                <a:latin typeface="Kruti Dev 010" pitchFamily="2" charset="0"/>
              </a:rPr>
              <a:t>rkfd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mlds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deZpkjh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jgus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mldk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iz;ksx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ldsaA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laLFkku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dh </a:t>
            </a:r>
            <a:r>
              <a:rPr lang="en-US" sz="2000" dirty="0" err="1">
                <a:latin typeface="Kruti Dev 010" pitchFamily="2" charset="0"/>
              </a:rPr>
              <a:t>izca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izca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izR;sd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 smtClean="0">
                <a:latin typeface="Kruti Dev 010" pitchFamily="2" charset="0"/>
              </a:rPr>
              <a:t>izxfr</a:t>
            </a:r>
            <a:r>
              <a:rPr lang="en-US" sz="2000" dirty="0" smtClean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fuxjkuh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djsA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laLFkkxr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izR;sd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O;fDrxr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;</a:t>
            </a:r>
            <a:r>
              <a:rPr lang="en-US" sz="2000" dirty="0" err="1">
                <a:latin typeface="Kruti Dev 010" pitchFamily="2" charset="0"/>
              </a:rPr>
              <a:t>kstuk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 smtClean="0">
                <a:latin typeface="Kruti Dev 010" pitchFamily="2" charset="0"/>
              </a:rPr>
              <a:t>O;fDrxr</a:t>
            </a:r>
            <a:r>
              <a:rPr lang="en-US" sz="2000" dirty="0" smtClean="0">
                <a:latin typeface="Kruti Dev 010" pitchFamily="2" charset="0"/>
              </a:rPr>
              <a:t> t:jrksa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bfrgkl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ifjfLFkfr;ksa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gq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fodflr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ftldk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vafre</a:t>
            </a:r>
            <a:r>
              <a:rPr lang="en-US" sz="2000" dirty="0">
                <a:latin typeface="Kruti Dev 010" pitchFamily="2" charset="0"/>
              </a:rPr>
              <a:t> y{; </a:t>
            </a:r>
            <a:r>
              <a:rPr lang="en-US" sz="2000" dirty="0" err="1" smtClean="0">
                <a:latin typeface="Kruti Dev 010" pitchFamily="2" charset="0"/>
              </a:rPr>
              <a:t>cPps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iquokZl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lekt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iqu</a:t>
            </a:r>
            <a:r>
              <a:rPr lang="en-US" sz="2000" dirty="0">
                <a:latin typeface="Kruti Dev 010" pitchFamily="2" charset="0"/>
              </a:rPr>
              <a:t>% ,</a:t>
            </a:r>
            <a:r>
              <a:rPr lang="en-US" sz="2000" dirty="0" err="1">
                <a:latin typeface="Kruti Dev 010" pitchFamily="2" charset="0"/>
              </a:rPr>
              <a:t>dhdj.k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O;fDrxr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kHkky</a:t>
            </a:r>
            <a:r>
              <a:rPr lang="en-US" sz="2000" dirty="0">
                <a:latin typeface="Kruti Dev 010" pitchFamily="2" charset="0"/>
              </a:rPr>
              <a:t> ;</a:t>
            </a:r>
            <a:r>
              <a:rPr lang="en-US" sz="2000" dirty="0" err="1">
                <a:latin typeface="Kruti Dev 010" pitchFamily="2" charset="0"/>
              </a:rPr>
              <a:t>kstuk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vkxs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Hkkxksa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fn</a:t>
            </a:r>
            <a:r>
              <a:rPr lang="en-US" sz="2000" dirty="0" smtClean="0">
                <a:latin typeface="Kruti Dev 010" pitchFamily="2" charset="0"/>
              </a:rPr>
              <a:t>, </a:t>
            </a:r>
            <a:r>
              <a:rPr lang="en-US" sz="2000" dirty="0" err="1" smtClean="0">
                <a:latin typeface="Kruti Dev 010" pitchFamily="2" charset="0"/>
              </a:rPr>
              <a:t>ekxZn’kZu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kkfjr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pkfg,A</a:t>
            </a:r>
            <a:endParaRPr lang="en-US" sz="2000" dirty="0">
              <a:latin typeface="Kruti Dev 010" pitchFamily="2" charset="0"/>
            </a:endParaRPr>
          </a:p>
          <a:p>
            <a:pPr marL="342900" indent="-342900"/>
            <a:r>
              <a:rPr lang="en-US" sz="2000" dirty="0" smtClean="0">
                <a:latin typeface="Kruti Dev 010" pitchFamily="2" charset="0"/>
              </a:rPr>
              <a:t>2-	</a:t>
            </a:r>
            <a:r>
              <a:rPr lang="en-US" sz="2000" dirty="0" err="1" smtClean="0">
                <a:latin typeface="Kruti Dev 010" pitchFamily="2" charset="0"/>
              </a:rPr>
              <a:t>izR;sd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dh ,d </a:t>
            </a:r>
            <a:r>
              <a:rPr lang="en-US" sz="2000" dirty="0" err="1">
                <a:latin typeface="Kruti Dev 010" pitchFamily="2" charset="0"/>
              </a:rPr>
              <a:t>izca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fu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kkZfjr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rjhds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xfBr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tkuh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</a:t>
            </a:r>
            <a:r>
              <a:rPr lang="en-US" sz="2000" dirty="0" smtClean="0">
                <a:latin typeface="Kruti Dev 010" pitchFamily="2" charset="0"/>
              </a:rPr>
              <a:t>, </a:t>
            </a:r>
            <a:r>
              <a:rPr lang="en-US" sz="2000" dirty="0" err="1" smtClean="0">
                <a:latin typeface="Kruti Dev 010" pitchFamily="2" charset="0"/>
              </a:rPr>
              <a:t>vkSj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izca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izR;sd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izxfr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fuxjkuh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djsA</a:t>
            </a:r>
            <a:endParaRPr lang="en-US" sz="2000" dirty="0" smtClean="0">
              <a:latin typeface="Kruti Dev 010" pitchFamily="2" charset="0"/>
            </a:endParaRPr>
          </a:p>
          <a:p>
            <a:pPr marL="342900" indent="-342900"/>
            <a:r>
              <a:rPr lang="en-US" sz="2000" dirty="0" smtClean="0">
                <a:latin typeface="Kruti Dev 010" pitchFamily="2" charset="0"/>
              </a:rPr>
              <a:t>3-	,</a:t>
            </a:r>
            <a:r>
              <a:rPr lang="en-US" sz="2000" dirty="0" err="1">
                <a:latin typeface="Kruti Dev 010" pitchFamily="2" charset="0"/>
              </a:rPr>
              <a:t>sls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izHkkjh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tgka</a:t>
            </a:r>
            <a:r>
              <a:rPr lang="en-US" sz="2000" dirty="0">
                <a:latin typeface="Kruti Dev 010" pitchFamily="2" charset="0"/>
              </a:rPr>
              <a:t> 6 </a:t>
            </a:r>
            <a:r>
              <a:rPr lang="en-US" sz="2000" dirty="0" err="1">
                <a:latin typeface="Kruti Dev 010" pitchFamily="2" charset="0"/>
              </a:rPr>
              <a:t>o"kZ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 smtClean="0">
                <a:latin typeface="Kruti Dev 010" pitchFamily="2" charset="0"/>
              </a:rPr>
              <a:t>laLFkku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fu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kkZfjr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xfrfof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k;ksa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Hkkxhnkjh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mudh</a:t>
            </a:r>
            <a:r>
              <a:rPr lang="en-US" sz="2000" dirty="0">
                <a:latin typeface="Kruti Dev 010" pitchFamily="2" charset="0"/>
              </a:rPr>
              <a:t> [</a:t>
            </a:r>
            <a:r>
              <a:rPr lang="en-US" sz="2000" dirty="0" err="1">
                <a:latin typeface="Kruti Dev 010" pitchFamily="2" charset="0"/>
              </a:rPr>
              <a:t>kq’kgkyh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lqfuf’pr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ds </a:t>
            </a:r>
            <a:r>
              <a:rPr lang="en-US" sz="2000" dirty="0" err="1" smtClean="0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xfBr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enn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djsaxsA</a:t>
            </a:r>
            <a:endParaRPr lang="en-US" sz="2000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95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-87575"/>
            <a:ext cx="9143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laLFkkuksa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laj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k.k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ekin.M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549" y="1340813"/>
            <a:ext cx="8213726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cky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ns[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kjs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[k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laLFkkuksa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esa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jg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jgs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lHkh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cPpksa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ds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fy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,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pkgs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os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dkuwu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mYya?ku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00833E"/>
                </a:solidFill>
                <a:latin typeface="Kruti Dev 010" pitchFamily="2" charset="0"/>
              </a:rPr>
              <a:t>djus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00833E"/>
                </a:solidFill>
                <a:latin typeface="Kruti Dev 010" pitchFamily="2" charset="0"/>
              </a:rPr>
              <a:t>okys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cPps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gksa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;k ns[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kjs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[k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vkSj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laj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{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k.k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ds t:jrean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cPps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gks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] ns[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kHkky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vkSj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laj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{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k.k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00833E"/>
                </a:solidFill>
                <a:latin typeface="Kruti Dev 010" pitchFamily="2" charset="0"/>
              </a:rPr>
              <a:t>dk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00833E"/>
                </a:solidFill>
                <a:latin typeface="Kruti Dev 010" pitchFamily="2" charset="0"/>
              </a:rPr>
              <a:t>ekin.M</a:t>
            </a:r>
            <a:r>
              <a:rPr lang="en-US" sz="24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,d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leku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gS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vkSj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1600" b="1" dirty="0">
                <a:solidFill>
                  <a:srgbClr val="00833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 RULE 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29 ds }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kjk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fu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kkZfjr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gS</a:t>
            </a:r>
            <a:endParaRPr lang="en-US" sz="2400" b="1" dirty="0">
              <a:solidFill>
                <a:srgbClr val="00833E"/>
              </a:solidFill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vuqdwy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dkjkokl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k </a:t>
            </a:r>
            <a:r>
              <a:rPr lang="en-US" sz="2400" dirty="0" err="1" smtClean="0">
                <a:latin typeface="Kruti Dev 010" pitchFamily="2" charset="0"/>
              </a:rPr>
              <a:t>canhx`g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fyax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10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j[</a:t>
            </a:r>
            <a:r>
              <a:rPr lang="en-US" sz="2400" dirty="0" err="1">
                <a:latin typeface="Kruti Dev 010" pitchFamily="2" charset="0"/>
              </a:rPr>
              <a:t>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tk,axs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rc</a:t>
            </a:r>
            <a:r>
              <a:rPr lang="en-US" sz="2400" dirty="0">
                <a:latin typeface="Kruti Dev 010" pitchFamily="2" charset="0"/>
              </a:rPr>
              <a:t> 5 ls 10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oxZ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yM+ds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yM+fd;ksa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ugkus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lksus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LFkku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vyx&amp;vyx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O;oLFkk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</a:t>
            </a:r>
            <a:r>
              <a:rPr lang="en-US" sz="2400" dirty="0" smtClean="0">
                <a:latin typeface="Kruti Dev 010" pitchFamily="2" charset="0"/>
              </a:rPr>
              <a:t>, o N% </a:t>
            </a:r>
            <a:r>
              <a:rPr lang="en-US" sz="2400" dirty="0" err="1" smtClean="0">
                <a:latin typeface="Kruti Dev 010" pitchFamily="2" charset="0"/>
              </a:rPr>
              <a:t>o"kZ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mez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rd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vyx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O;oLFkk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f’k’kqvksa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>
                <a:latin typeface="Kruti Dev 010" pitchFamily="2" charset="0"/>
              </a:rPr>
              <a:t>7&amp;11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12&amp;18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lewg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yM+dksa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yM+fd;ksa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vyx&amp;vyx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x`g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ds t:jrean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vyx&amp;vyx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ifjlj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lapkfyr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US" sz="2400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50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304311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vksfM'kk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ls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vPNs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vH;kl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mnkgj.k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549" y="1340813"/>
            <a:ext cx="8213726" cy="5262979"/>
          </a:xfrm>
          <a:prstGeom prst="rect">
            <a:avLst/>
          </a:prstGeom>
          <a:solidFill>
            <a:srgbClr val="FEEBCA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vksfM'kk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Js.khdj.k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vuqJo.k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midj.k</a:t>
            </a:r>
            <a:r>
              <a:rPr lang="en-US" sz="2400" dirty="0">
                <a:latin typeface="Kruti Dev 010" pitchFamily="2" charset="0"/>
              </a:rPr>
              <a:t> ds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fu"iknu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mn~ns</a:t>
            </a:r>
            <a:r>
              <a:rPr lang="en-US" sz="2400" dirty="0">
                <a:latin typeface="Kruti Dev 010" pitchFamily="2" charset="0"/>
              </a:rPr>
              <a:t>’;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p;u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tokcnsgh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ikjnf’kZrk</a:t>
            </a:r>
            <a:r>
              <a:rPr lang="en-US" sz="2400" dirty="0">
                <a:latin typeface="Kruti Dev 010" pitchFamily="2" charset="0"/>
              </a:rPr>
              <a:t> c&lt;+</a:t>
            </a:r>
            <a:r>
              <a:rPr lang="en-US" sz="2400" dirty="0" err="1">
                <a:latin typeface="Kruti Dev 010" pitchFamily="2" charset="0"/>
              </a:rPr>
              <a:t>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</a:t>
            </a:r>
            <a:r>
              <a:rPr lang="en-US" sz="2400" dirty="0">
                <a:latin typeface="Kruti Dev 010" pitchFamily="2" charset="0"/>
              </a:rPr>
              <a:t> ds {</a:t>
            </a:r>
            <a:r>
              <a:rPr lang="en-US" sz="2400" dirty="0" err="1">
                <a:latin typeface="Kruti Dev 010" pitchFamily="2" charset="0"/>
              </a:rPr>
              <a:t>ks</a:t>
            </a:r>
            <a:r>
              <a:rPr lang="en-US" sz="2400" dirty="0">
                <a:latin typeface="Kruti Dev 010" pitchFamily="2" charset="0"/>
              </a:rPr>
              <a:t>=</a:t>
            </a:r>
            <a:r>
              <a:rPr lang="en-US" sz="2400" dirty="0" err="1">
                <a:latin typeface="Kruti Dev 010" pitchFamily="2" charset="0"/>
              </a:rPr>
              <a:t>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fpfUgr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Js.khdj.k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uhps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ekin.Mksa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ikyu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%</a:t>
            </a:r>
          </a:p>
          <a:p>
            <a:endParaRPr lang="en-US" sz="2400" dirty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endParaRPr lang="en-US" sz="2400" dirty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endParaRPr lang="en-US" sz="2400" dirty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endParaRPr lang="en-US" sz="24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3194" t="29586" r="23334" b="35243"/>
          <a:stretch/>
        </p:blipFill>
        <p:spPr>
          <a:xfrm>
            <a:off x="6172200" y="1771591"/>
            <a:ext cx="2146300" cy="181610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332618"/>
              </p:ext>
            </p:extLst>
          </p:nvPr>
        </p:nvGraphicFramePr>
        <p:xfrm>
          <a:off x="927100" y="4178300"/>
          <a:ext cx="3327400" cy="18542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587625"/>
                <a:gridCol w="73977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500" b="1" u="none" strike="noStrike" kern="1200" baseline="0" dirty="0" err="1" smtClean="0">
                          <a:latin typeface="Kruti Dev 010" pitchFamily="2" charset="0"/>
                        </a:rPr>
                        <a:t>Ekkin.M</a:t>
                      </a:r>
                      <a:endParaRPr lang="en-US" sz="1500" b="1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u="none" strike="noStrike" kern="1200" baseline="0" dirty="0" err="1" smtClean="0">
                          <a:latin typeface="Kruti Dev 010" pitchFamily="2" charset="0"/>
                        </a:rPr>
                        <a:t>vf</a:t>
                      </a:r>
                      <a:r>
                        <a:rPr lang="en-US" sz="1500" b="1" u="none" strike="noStrike" kern="1200" baseline="0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sz="1500" b="1" u="none" strike="noStrike" kern="1200" baseline="0" dirty="0" err="1" smtClean="0">
                          <a:latin typeface="Kruti Dev 010" pitchFamily="2" charset="0"/>
                        </a:rPr>
                        <a:t>kdkj</a:t>
                      </a:r>
                      <a:endParaRPr lang="en-US" sz="1500" b="1" dirty="0">
                        <a:latin typeface="Kruti Dev 01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cPpksa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ifj.kke</a:t>
                      </a:r>
                      <a:endParaRPr lang="en-US" sz="1500" b="1" dirty="0">
                        <a:latin typeface="Kruti Dev 010" pitchFamily="2" charset="0"/>
                      </a:endParaRPr>
                    </a:p>
                  </a:txBody>
                  <a:tcPr>
                    <a:solidFill>
                      <a:schemeClr val="bg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25</a:t>
                      </a:r>
                      <a:endParaRPr lang="en-US" sz="1500" b="1" dirty="0">
                        <a:latin typeface="Kruti Dev 010" pitchFamily="2" charset="0"/>
                      </a:endParaRPr>
                    </a:p>
                  </a:txBody>
                  <a:tcPr>
                    <a:solidFill>
                      <a:schemeClr val="bg1">
                        <a:alpha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ekuo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lalk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ku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vkSj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{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kerk</a:t>
                      </a:r>
                      <a:endParaRPr lang="en-US" sz="1500" b="1" dirty="0">
                        <a:latin typeface="Kruti Dev 010" pitchFamily="2" charset="0"/>
                      </a:endParaRPr>
                    </a:p>
                  </a:txBody>
                  <a:tcPr>
                    <a:solidFill>
                      <a:schemeClr val="bg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15</a:t>
                      </a:r>
                      <a:endParaRPr lang="en-US" sz="1500" b="1" dirty="0">
                        <a:latin typeface="Kruti Dev 010" pitchFamily="2" charset="0"/>
                      </a:endParaRPr>
                    </a:p>
                  </a:txBody>
                  <a:tcPr>
                    <a:solidFill>
                      <a:schemeClr val="bg1">
                        <a:alpha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fuekZ.k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kkfjr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lajpuk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vkSj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lsok,a</a:t>
                      </a:r>
                      <a:endParaRPr lang="en-US" sz="1500" b="1" dirty="0">
                        <a:latin typeface="Kruti Dev 010" pitchFamily="2" charset="0"/>
                      </a:endParaRPr>
                    </a:p>
                  </a:txBody>
                  <a:tcPr>
                    <a:solidFill>
                      <a:schemeClr val="bg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30</a:t>
                      </a:r>
                      <a:endParaRPr lang="en-US" sz="1500" b="1" dirty="0">
                        <a:latin typeface="Kruti Dev 010" pitchFamily="2" charset="0"/>
                      </a:endParaRPr>
                    </a:p>
                  </a:txBody>
                  <a:tcPr>
                    <a:solidFill>
                      <a:schemeClr val="bg1">
                        <a:alpha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iz’kklu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vkSj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foÙkh</a:t>
                      </a:r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; {</a:t>
                      </a:r>
                      <a:r>
                        <a:rPr lang="en-US" sz="15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kerk</a:t>
                      </a:r>
                      <a:endParaRPr lang="en-US" sz="1500" b="1" dirty="0">
                        <a:latin typeface="Kruti Dev 010" pitchFamily="2" charset="0"/>
                      </a:endParaRPr>
                    </a:p>
                  </a:txBody>
                  <a:tcPr>
                    <a:solidFill>
                      <a:schemeClr val="bg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30</a:t>
                      </a:r>
                      <a:endParaRPr lang="en-US" sz="1500" b="1" dirty="0">
                        <a:latin typeface="Kruti Dev 010" pitchFamily="2" charset="0"/>
                      </a:endParaRPr>
                    </a:p>
                  </a:txBody>
                  <a:tcPr>
                    <a:solidFill>
                      <a:schemeClr val="bg1">
                        <a:alpha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98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304311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Js.khdj.k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fuEu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dne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mBk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tkrs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gSa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%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923" y="1461522"/>
            <a:ext cx="8213726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2400" dirty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endParaRPr lang="en-US" sz="2400" dirty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endParaRPr lang="en-US" sz="2400" dirty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endParaRPr lang="en-US" sz="2400" dirty="0">
              <a:latin typeface="Kruti Dev 01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69956" t="23177" r="24749" b="65421"/>
          <a:stretch/>
        </p:blipFill>
        <p:spPr>
          <a:xfrm>
            <a:off x="8397374" y="2251158"/>
            <a:ext cx="469900" cy="5715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3549" y="1340813"/>
            <a:ext cx="7918451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2400" b="1" dirty="0" smtClean="0">
              <a:solidFill>
                <a:srgbClr val="00833E"/>
              </a:solidFill>
              <a:latin typeface="Kruti Dev 010" pitchFamily="2" charset="0"/>
            </a:endParaRPr>
          </a:p>
          <a:p>
            <a:endParaRPr lang="en-US" sz="2400" b="1" dirty="0">
              <a:solidFill>
                <a:srgbClr val="00833E"/>
              </a:solidFill>
              <a:latin typeface="Kruti Dev 010" pitchFamily="2" charset="0"/>
            </a:endParaRPr>
          </a:p>
          <a:p>
            <a:endParaRPr lang="en-US" sz="2400" b="1" dirty="0" smtClean="0">
              <a:solidFill>
                <a:srgbClr val="00833E"/>
              </a:solidFill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1490" y="1363980"/>
            <a:ext cx="7500510" cy="1036320"/>
          </a:xfrm>
          <a:prstGeom prst="round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izHkkjh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laj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k.k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kdkjh@ftyk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laj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k.k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kdkjh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ns[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kjs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[k </a:t>
            </a:r>
            <a:r>
              <a:rPr lang="en-US" sz="2000" b="1" dirty="0" err="1" smtClean="0">
                <a:solidFill>
                  <a:schemeClr val="tx1"/>
                </a:solidFill>
                <a:latin typeface="Kruti Dev 010" pitchFamily="2" charset="0"/>
              </a:rPr>
              <a:t>laLFkku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Js.khdj.k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vko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’;d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tkudkjh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voyksdu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laLFkku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vfHkys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[k </a:t>
            </a:r>
            <a:r>
              <a:rPr lang="en-US" sz="2000" b="1" dirty="0" err="1" smtClean="0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Kruti Dev 010" pitchFamily="2" charset="0"/>
              </a:rPr>
              <a:t>ftyk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Kruti Dev 010" pitchFamily="2" charset="0"/>
              </a:rPr>
              <a:t>fujh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000" b="1" dirty="0" err="1" smtClean="0">
                <a:solidFill>
                  <a:schemeClr val="tx1"/>
                </a:solidFill>
                <a:latin typeface="Kruti Dev 010" pitchFamily="2" charset="0"/>
              </a:rPr>
              <a:t>k.k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Kruti Dev 010" pitchFamily="2" charset="0"/>
              </a:rPr>
              <a:t>lfefr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 ¼</a:t>
            </a:r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½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fjiksVZ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ls ,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df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=r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djrk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gSA</a:t>
            </a:r>
            <a:endParaRPr lang="en-US" sz="20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21879" t="37873" r="74687" b="50725"/>
          <a:stretch/>
        </p:blipFill>
        <p:spPr>
          <a:xfrm>
            <a:off x="1922891" y="3046182"/>
            <a:ext cx="304800" cy="57150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2220685" y="2627630"/>
            <a:ext cx="6420663" cy="720993"/>
          </a:xfrm>
          <a:prstGeom prst="round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ftyk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laj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k.k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kdkjh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ns[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kjs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[k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laLFkkuksa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Js.khdj.k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Kruti Dev 010" pitchFamily="2" charset="0"/>
              </a:rPr>
              <a:t>lkSairk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gSA</a:t>
            </a:r>
            <a:endParaRPr lang="en-US" sz="20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45911" y="3637280"/>
            <a:ext cx="5671004" cy="720993"/>
          </a:xfrm>
          <a:prstGeom prst="round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laLFkkuksa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Js.khdj.k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laLFkkuksa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ckjs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izkIr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lwpukvksa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iqf"V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 </a:t>
            </a:r>
            <a:r>
              <a:rPr lang="en-US" sz="2000" b="1" dirty="0" err="1" smtClean="0">
                <a:solidFill>
                  <a:schemeClr val="tx1"/>
                </a:solidFill>
                <a:latin typeface="Kruti Dev 010" pitchFamily="2" charset="0"/>
              </a:rPr>
              <a:t>laLFkkuksa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ds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Hkze.k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nkSjku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djrk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gSA</a:t>
            </a:r>
            <a:endParaRPr lang="en-US" sz="20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69956" t="23177" r="24749" b="65421"/>
          <a:stretch/>
        </p:blipFill>
        <p:spPr>
          <a:xfrm>
            <a:off x="6488747" y="4101889"/>
            <a:ext cx="469900" cy="571501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1884790" y="4638764"/>
            <a:ext cx="6756557" cy="720993"/>
          </a:xfrm>
          <a:prstGeom prst="round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jkT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; dh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Vhe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dqN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laLFkkuksa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Hkze.k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djrh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Js.khdj.k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rkfydk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dh </a:t>
            </a:r>
            <a:r>
              <a:rPr lang="en-US" sz="2000" b="1" dirty="0" err="1" smtClean="0">
                <a:solidFill>
                  <a:schemeClr val="tx1"/>
                </a:solidFill>
                <a:latin typeface="Kruti Dev 010" pitchFamily="2" charset="0"/>
              </a:rPr>
              <a:t>tkap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djrh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gSA</a:t>
            </a:r>
            <a:endParaRPr lang="en-US" sz="20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21879" t="37873" r="74687" b="50725"/>
          <a:stretch/>
        </p:blipFill>
        <p:spPr>
          <a:xfrm>
            <a:off x="1595231" y="5057862"/>
            <a:ext cx="304800" cy="571500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881490" y="5654764"/>
            <a:ext cx="6756557" cy="720993"/>
          </a:xfrm>
          <a:prstGeom prst="round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jkT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; ¼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OSCPS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½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Hkstus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igys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ns[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kjs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[k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laLFkkuksa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Js.khdj.k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</a:t>
            </a:r>
            <a:r>
              <a:rPr lang="en-US" sz="20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lR;kfir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djrk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gSA</a:t>
            </a:r>
            <a:endParaRPr lang="en-US" sz="20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72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304311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laLFkku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549" y="1340813"/>
            <a:ext cx="8213726" cy="51706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b="1" dirty="0" err="1" smtClean="0">
                <a:solidFill>
                  <a:srgbClr val="00833E"/>
                </a:solidFill>
                <a:latin typeface="Kruti Dev 010" pitchFamily="2" charset="0"/>
              </a:rPr>
              <a:t>laLFkkvksa</a:t>
            </a:r>
            <a:r>
              <a:rPr lang="en-US" sz="22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200" b="1" dirty="0" err="1" smtClean="0">
                <a:solidFill>
                  <a:srgbClr val="00833E"/>
                </a:solidFill>
                <a:latin typeface="Kruti Dev 010" pitchFamily="2" charset="0"/>
              </a:rPr>
              <a:t>dk</a:t>
            </a:r>
            <a:r>
              <a:rPr lang="en-US" sz="22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200" b="1" dirty="0" err="1" smtClean="0">
                <a:solidFill>
                  <a:srgbClr val="00833E"/>
                </a:solidFill>
                <a:latin typeface="Kruti Dev 010" pitchFamily="2" charset="0"/>
              </a:rPr>
              <a:t>iathdj.k</a:t>
            </a:r>
            <a:r>
              <a:rPr lang="en-US" sz="2200" b="1" dirty="0" smtClean="0">
                <a:solidFill>
                  <a:srgbClr val="00833E"/>
                </a:solidFill>
                <a:latin typeface="Kruti Dev 010" pitchFamily="2" charset="0"/>
              </a:rPr>
              <a:t> ¼lsD’ku 41] </a:t>
            </a:r>
            <a:r>
              <a:rPr lang="en-US" sz="2200" b="1" dirty="0" err="1" smtClean="0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2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200" b="1" dirty="0" err="1" smtClean="0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200" b="1" dirty="0" smtClean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200" b="1" dirty="0" err="1" smtClean="0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200" b="1" dirty="0" smtClean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200" b="1" dirty="0" err="1" smtClean="0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200" b="1" dirty="0" smtClean="0">
                <a:solidFill>
                  <a:srgbClr val="00833E"/>
                </a:solidFill>
                <a:latin typeface="Kruti Dev 010" pitchFamily="2" charset="0"/>
              </a:rPr>
              <a:t> 2015% </a:t>
            </a:r>
            <a:r>
              <a:rPr lang="en-US" sz="2200" b="1" dirty="0" err="1" smtClean="0">
                <a:solidFill>
                  <a:srgbClr val="00833E"/>
                </a:solidFill>
                <a:latin typeface="Kruti Dev 010" pitchFamily="2" charset="0"/>
              </a:rPr>
              <a:t>fu;e</a:t>
            </a:r>
            <a:r>
              <a:rPr lang="en-US" sz="2200" b="1" dirty="0" smtClean="0">
                <a:solidFill>
                  <a:srgbClr val="00833E"/>
                </a:solidFill>
                <a:latin typeface="Kruti Dev 010" pitchFamily="2" charset="0"/>
              </a:rPr>
              <a:t> 21] </a:t>
            </a:r>
            <a:r>
              <a:rPr lang="en-US" sz="2200" b="1" dirty="0" err="1" smtClean="0">
                <a:solidFill>
                  <a:srgbClr val="00833E"/>
                </a:solidFill>
                <a:latin typeface="Kruti Dev 010" pitchFamily="2" charset="0"/>
              </a:rPr>
              <a:t>ts-ts</a:t>
            </a:r>
            <a:r>
              <a:rPr lang="en-US" sz="2200" b="1" dirty="0" smtClean="0">
                <a:solidFill>
                  <a:srgbClr val="00833E"/>
                </a:solidFill>
                <a:latin typeface="Kruti Dev 010" pitchFamily="2" charset="0"/>
              </a:rPr>
              <a:t>- </a:t>
            </a:r>
            <a:r>
              <a:rPr lang="en-US" sz="2200" b="1" dirty="0" err="1" smtClean="0">
                <a:solidFill>
                  <a:srgbClr val="00833E"/>
                </a:solidFill>
                <a:latin typeface="Kruti Dev 010" pitchFamily="2" charset="0"/>
              </a:rPr>
              <a:t>ekWMy</a:t>
            </a:r>
            <a:r>
              <a:rPr lang="en-US" sz="2200" b="1" dirty="0" smtClean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200" b="1" dirty="0" smtClean="0">
                <a:solidFill>
                  <a:srgbClr val="00833E"/>
                </a:solidFill>
                <a:latin typeface="Kruti Dev 010" pitchFamily="2" charset="0"/>
              </a:rPr>
              <a:t>:y] 2016½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lHkh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jkT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}</a:t>
            </a:r>
            <a:r>
              <a:rPr lang="en-US" sz="2200" dirty="0" err="1" smtClean="0">
                <a:latin typeface="Kruti Dev 010" pitchFamily="2" charset="0"/>
              </a:rPr>
              <a:t>kjk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pyk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tk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LoSfPNd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xSj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ljdkjh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laxBu</a:t>
            </a:r>
            <a:r>
              <a:rPr lang="en-US" sz="2200" dirty="0" smtClean="0">
                <a:latin typeface="Kruti Dev 010" pitchFamily="2" charset="0"/>
              </a:rPr>
              <a:t> }</a:t>
            </a:r>
            <a:r>
              <a:rPr lang="en-US" sz="2200" dirty="0" err="1" smtClean="0">
                <a:latin typeface="Kruti Dev 010" pitchFamily="2" charset="0"/>
              </a:rPr>
              <a:t>kjk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pyk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tk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gksa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tks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iwjh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rjg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vkaf’kd</a:t>
            </a:r>
            <a:r>
              <a:rPr lang="en-US" sz="2200" dirty="0" smtClean="0">
                <a:latin typeface="Kruti Dev 010" pitchFamily="2" charset="0"/>
              </a:rPr>
              <a:t> :</a:t>
            </a:r>
            <a:r>
              <a:rPr lang="en-US" sz="2200" dirty="0" err="1" smtClean="0">
                <a:latin typeface="Kruti Dev 010" pitchFamily="2" charset="0"/>
              </a:rPr>
              <a:t>i</a:t>
            </a:r>
            <a:r>
              <a:rPr lang="en-US" sz="2200" dirty="0" smtClean="0">
                <a:latin typeface="Kruti Dev 010" pitchFamily="2" charset="0"/>
              </a:rPr>
              <a:t> ls ns[</a:t>
            </a:r>
            <a:r>
              <a:rPr lang="en-US" sz="2200" dirty="0" err="1" smtClean="0">
                <a:latin typeface="Kruti Dev 010" pitchFamily="2" charset="0"/>
              </a:rPr>
              <a:t>kjs</a:t>
            </a:r>
            <a:r>
              <a:rPr lang="en-US" sz="2200" dirty="0" smtClean="0">
                <a:latin typeface="Kruti Dev 010" pitchFamily="2" charset="0"/>
              </a:rPr>
              <a:t>[k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laj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k.k</a:t>
            </a:r>
            <a:r>
              <a:rPr lang="en-US" sz="2200" dirty="0" smtClean="0">
                <a:latin typeface="Kruti Dev 010" pitchFamily="2" charset="0"/>
              </a:rPr>
              <a:t> ds t:jrean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mYya?ku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okys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vkokl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gkas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rgr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bl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ykxw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gksus</a:t>
            </a:r>
            <a:r>
              <a:rPr lang="en-US" sz="2200" dirty="0" smtClean="0">
                <a:latin typeface="Kruti Dev 010" pitchFamily="2" charset="0"/>
              </a:rPr>
              <a:t> ds N% </a:t>
            </a:r>
            <a:r>
              <a:rPr lang="en-US" sz="2200" dirty="0" err="1" smtClean="0">
                <a:latin typeface="Kruti Dev 010" pitchFamily="2" charset="0"/>
              </a:rPr>
              <a:t>ekg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Hkhrj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iathÑr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djk;k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</a:t>
            </a:r>
            <a:r>
              <a:rPr lang="en-US" sz="2200" dirty="0" smtClean="0">
                <a:latin typeface="Kruti Dev 010" pitchFamily="2" charset="0"/>
              </a:rPr>
              <a:t>,] </a:t>
            </a:r>
            <a:r>
              <a:rPr lang="en-US" sz="2200" dirty="0" err="1" smtClean="0">
                <a:latin typeface="Kruti Dev 010" pitchFamily="2" charset="0"/>
              </a:rPr>
              <a:t>pkgs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dsUnz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jkT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ls </a:t>
            </a:r>
            <a:r>
              <a:rPr lang="en-US" sz="2200" dirty="0" err="1" smtClean="0">
                <a:latin typeface="Kruti Dev 010" pitchFamily="2" charset="0"/>
              </a:rPr>
              <a:t>vuqnku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gksa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ughaA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fd’kksj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U;k</a:t>
            </a:r>
            <a:r>
              <a:rPr lang="en-US" sz="2200" dirty="0" smtClean="0">
                <a:latin typeface="Kruti Dev 010" pitchFamily="2" charset="0"/>
              </a:rPr>
              <a:t>; ¼cPpksa dh ns[</a:t>
            </a:r>
            <a:r>
              <a:rPr lang="en-US" sz="2200" dirty="0" err="1" smtClean="0">
                <a:latin typeface="Kruti Dev 010" pitchFamily="2" charset="0"/>
              </a:rPr>
              <a:t>kHkky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laj</a:t>
            </a:r>
            <a:r>
              <a:rPr lang="en-US" sz="2200" dirty="0" smtClean="0">
                <a:latin typeface="Kruti Dev 010" pitchFamily="2" charset="0"/>
              </a:rPr>
              <a:t>{k.k½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2000 ds </a:t>
            </a:r>
            <a:r>
              <a:rPr lang="en-US" sz="2200" dirty="0" err="1" smtClean="0">
                <a:latin typeface="Kruti Dev 010" pitchFamily="2" charset="0"/>
              </a:rPr>
              <a:t>rgr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ftu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laLFkkuksa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ikl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ykxw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gksus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frfFk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ij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ekU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mUgsa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tk,xk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rgr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iathÑr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jkT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ns[</a:t>
            </a:r>
            <a:r>
              <a:rPr lang="en-US" sz="2200" dirty="0" err="1" smtClean="0">
                <a:latin typeface="Kruti Dev 010" pitchFamily="2" charset="0"/>
              </a:rPr>
              <a:t>kjs</a:t>
            </a:r>
            <a:r>
              <a:rPr lang="en-US" sz="2200" dirty="0" smtClean="0">
                <a:latin typeface="Kruti Dev 010" pitchFamily="2" charset="0"/>
              </a:rPr>
              <a:t>[k </a:t>
            </a:r>
            <a:r>
              <a:rPr lang="en-US" sz="2200" dirty="0" err="1" smtClean="0">
                <a:latin typeface="Kruti Dev 010" pitchFamily="2" charset="0"/>
              </a:rPr>
              <a:t>laLFkkuksa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izkFkZuk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</a:t>
            </a:r>
            <a:r>
              <a:rPr lang="en-US" sz="2200" dirty="0" smtClean="0">
                <a:latin typeface="Kruti Dev 010" pitchFamily="2" charset="0"/>
              </a:rPr>
              <a:t>= </a:t>
            </a:r>
            <a:r>
              <a:rPr lang="en-US" sz="2200" dirty="0" err="1" smtClean="0">
                <a:latin typeface="Kruti Dev 010" pitchFamily="2" charset="0"/>
              </a:rPr>
              <a:t>nsus</a:t>
            </a:r>
            <a:r>
              <a:rPr lang="en-US" sz="2200" dirty="0" smtClean="0">
                <a:latin typeface="Kruti Dev 010" pitchFamily="2" charset="0"/>
              </a:rPr>
              <a:t> ds ,d </a:t>
            </a:r>
            <a:r>
              <a:rPr lang="en-US" sz="2200" dirty="0" err="1" smtClean="0">
                <a:latin typeface="Kruti Dev 010" pitchFamily="2" charset="0"/>
              </a:rPr>
              <a:t>ekg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vUnj</a:t>
            </a:r>
            <a:r>
              <a:rPr lang="en-US" sz="2200" dirty="0" smtClean="0">
                <a:latin typeface="Kruti Dev 010" pitchFamily="2" charset="0"/>
              </a:rPr>
              <a:t>] 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kdre</a:t>
            </a:r>
            <a:r>
              <a:rPr lang="en-US" sz="2200" dirty="0" smtClean="0">
                <a:latin typeface="Kruti Dev 010" pitchFamily="2" charset="0"/>
              </a:rPr>
              <a:t> N% </a:t>
            </a:r>
            <a:r>
              <a:rPr lang="en-US" sz="2200" dirty="0" err="1" smtClean="0">
                <a:latin typeface="Kruti Dev 010" pitchFamily="2" charset="0"/>
              </a:rPr>
              <a:t>ekg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vLFkk;h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ldrh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rkfd</a:t>
            </a:r>
            <a:r>
              <a:rPr lang="en-US" sz="2200" dirty="0" smtClean="0">
                <a:latin typeface="Kruti Dev 010" pitchFamily="2" charset="0"/>
              </a:rPr>
              <a:t> mu </a:t>
            </a:r>
            <a:r>
              <a:rPr lang="en-US" sz="2200" dirty="0" err="1" smtClean="0">
                <a:latin typeface="Kruti Dev 010" pitchFamily="2" charset="0"/>
              </a:rPr>
              <a:t>laLFkkuksa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lhek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yk;k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fu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kkZfjr</a:t>
            </a:r>
            <a:r>
              <a:rPr lang="en-US" sz="2200" dirty="0" smtClean="0">
                <a:latin typeface="Kruti Dev 010" pitchFamily="2" charset="0"/>
              </a:rPr>
              <a:t> le; </a:t>
            </a:r>
            <a:r>
              <a:rPr lang="en-US" sz="2200" dirty="0" err="1" smtClean="0">
                <a:latin typeface="Kruti Dev 010" pitchFamily="2" charset="0"/>
              </a:rPr>
              <a:t>lhek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ekin.Mksa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iwjk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ikrk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vLFkk;h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fujLr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tk,xkA</a:t>
            </a:r>
            <a:endParaRPr lang="en-US" sz="2200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00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304311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laLFkku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549" y="1295093"/>
            <a:ext cx="8213726" cy="5509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vkosnu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</a:t>
            </a:r>
            <a:r>
              <a:rPr lang="en-US" sz="2200" dirty="0" smtClean="0">
                <a:latin typeface="Kruti Dev 010" pitchFamily="2" charset="0"/>
              </a:rPr>
              <a:t>=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QSlyk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Hkh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kdkjh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Hkh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jkT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kdkjh</a:t>
            </a:r>
            <a:r>
              <a:rPr lang="en-US" sz="2200" dirty="0" smtClean="0">
                <a:latin typeface="Kruti Dev 010" pitchFamily="2" charset="0"/>
              </a:rPr>
              <a:t> }</a:t>
            </a:r>
            <a:r>
              <a:rPr lang="en-US" sz="2200" dirty="0" err="1" smtClean="0">
                <a:latin typeface="Kruti Dev 010" pitchFamily="2" charset="0"/>
              </a:rPr>
              <a:t>kjk</a:t>
            </a:r>
            <a:r>
              <a:rPr lang="en-US" sz="2200" dirty="0" smtClean="0">
                <a:latin typeface="Kruti Dev 010" pitchFamily="2" charset="0"/>
              </a:rPr>
              <a:t> N% </a:t>
            </a:r>
            <a:r>
              <a:rPr lang="en-US" sz="2200" dirty="0" err="1" smtClean="0">
                <a:latin typeface="Kruti Dev 010" pitchFamily="2" charset="0"/>
              </a:rPr>
              <a:t>ekg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vUnj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rks</a:t>
            </a:r>
            <a:r>
              <a:rPr lang="en-US" sz="2200" dirty="0" smtClean="0">
                <a:latin typeface="Kruti Dev 010" pitchFamily="2" charset="0"/>
              </a:rPr>
              <a:t> ;g </a:t>
            </a:r>
            <a:r>
              <a:rPr lang="en-US" sz="2200" dirty="0" err="1" smtClean="0">
                <a:latin typeface="Kruti Dev 010" pitchFamily="2" charset="0"/>
              </a:rPr>
              <a:t>mudh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vius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drZO</a:t>
            </a:r>
            <a:r>
              <a:rPr lang="en-US" sz="2200" dirty="0" smtClean="0">
                <a:latin typeface="Kruti Dev 010" pitchFamily="2" charset="0"/>
              </a:rPr>
              <a:t>; ds </a:t>
            </a:r>
            <a:r>
              <a:rPr lang="en-US" sz="2200" dirty="0" err="1" smtClean="0">
                <a:latin typeface="Kruti Dev 010" pitchFamily="2" charset="0"/>
              </a:rPr>
              <a:t>izfr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ykijokgh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tk,xhA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ftu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laLFkkvksa</a:t>
            </a:r>
            <a:r>
              <a:rPr lang="en-US" sz="2200" dirty="0" smtClean="0">
                <a:latin typeface="Kruti Dev 010" pitchFamily="2" charset="0"/>
              </a:rPr>
              <a:t> us </a:t>
            </a:r>
            <a:r>
              <a:rPr lang="en-US" sz="2200" dirty="0" err="1" smtClean="0">
                <a:latin typeface="Kruti Dev 010" pitchFamily="2" charset="0"/>
              </a:rPr>
              <a:t>vkosnu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fdUrq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muds </a:t>
            </a:r>
            <a:r>
              <a:rPr lang="en-US" sz="2200" dirty="0" err="1" smtClean="0">
                <a:latin typeface="Kruti Dev 010" pitchFamily="2" charset="0"/>
              </a:rPr>
              <a:t>ikl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i;kZIr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lqfo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kk,a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jkT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,</a:t>
            </a:r>
            <a:r>
              <a:rPr lang="en-US" sz="2200" dirty="0" err="1" smtClean="0">
                <a:latin typeface="Kruti Dev 010" pitchFamily="2" charset="0"/>
              </a:rPr>
              <a:t>slh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laLFkkvksa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vLFkk;h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Hkh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nsxh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vkosnu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izkIr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gksus</a:t>
            </a:r>
            <a:r>
              <a:rPr lang="en-US" sz="2200" dirty="0" smtClean="0">
                <a:latin typeface="Kruti Dev 010" pitchFamily="2" charset="0"/>
              </a:rPr>
              <a:t> ds ,d </a:t>
            </a:r>
            <a:r>
              <a:rPr lang="en-US" sz="2200" dirty="0" err="1" smtClean="0">
                <a:latin typeface="Kruti Dev 010" pitchFamily="2" charset="0"/>
              </a:rPr>
              <a:t>ekg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iwjk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gksus</a:t>
            </a:r>
            <a:r>
              <a:rPr lang="en-US" sz="2200" dirty="0" smtClean="0">
                <a:latin typeface="Kruti Dev 010" pitchFamily="2" charset="0"/>
              </a:rPr>
              <a:t> ls </a:t>
            </a:r>
            <a:r>
              <a:rPr lang="en-US" sz="2200" dirty="0" err="1" smtClean="0">
                <a:latin typeface="Kruti Dev 010" pitchFamily="2" charset="0"/>
              </a:rPr>
              <a:t>igys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jkT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,d </a:t>
            </a:r>
            <a:r>
              <a:rPr lang="en-US" sz="2200" dirty="0" err="1" smtClean="0">
                <a:latin typeface="Kruti Dev 010" pitchFamily="2" charset="0"/>
              </a:rPr>
              <a:t>vkns’k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ikfjr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djsxh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vLFkk;h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ikus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Hkh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 err="1" smtClean="0">
                <a:latin typeface="Kruti Dev 010" pitchFamily="2" charset="0"/>
              </a:rPr>
              <a:t>ksX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laLFkku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le;kof</a:t>
            </a:r>
            <a:r>
              <a:rPr lang="en-US" sz="2200" dirty="0" smtClean="0">
                <a:latin typeface="Kruti Dev 010" pitchFamily="2" charset="0"/>
              </a:rPr>
              <a:t>/k </a:t>
            </a:r>
            <a:r>
              <a:rPr lang="en-US" sz="2200" dirty="0" err="1" smtClean="0">
                <a:latin typeface="Kruti Dev 010" pitchFamily="2" charset="0"/>
              </a:rPr>
              <a:t>ikap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o"kZ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izR;sd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ikap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o"kZ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uohuhdj.k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djk;k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le;kof</a:t>
            </a:r>
            <a:r>
              <a:rPr lang="en-US" sz="2200" dirty="0" smtClean="0">
                <a:latin typeface="Kruti Dev 010" pitchFamily="2" charset="0"/>
              </a:rPr>
              <a:t>/k </a:t>
            </a:r>
            <a:r>
              <a:rPr lang="en-US" sz="2200" dirty="0" err="1" smtClean="0">
                <a:latin typeface="Kruti Dev 010" pitchFamily="2" charset="0"/>
              </a:rPr>
              <a:t>iwjk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gksus</a:t>
            </a:r>
            <a:r>
              <a:rPr lang="en-US" sz="2200" dirty="0" smtClean="0">
                <a:latin typeface="Kruti Dev 010" pitchFamily="2" charset="0"/>
              </a:rPr>
              <a:t> ls </a:t>
            </a:r>
            <a:r>
              <a:rPr lang="en-US" sz="2200" dirty="0" err="1" smtClean="0">
                <a:latin typeface="Kruti Dev 010" pitchFamily="2" charset="0"/>
              </a:rPr>
              <a:t>rhu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igys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uohuhdj.k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djkus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lHkh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</a:t>
            </a:r>
            <a:r>
              <a:rPr lang="en-US" sz="2200" dirty="0" smtClean="0">
                <a:latin typeface="Kruti Dev 010" pitchFamily="2" charset="0"/>
              </a:rPr>
              <a:t>/; </a:t>
            </a:r>
            <a:r>
              <a:rPr lang="en-US" sz="2200" dirty="0" err="1" smtClean="0">
                <a:latin typeface="Kruti Dev 010" pitchFamily="2" charset="0"/>
              </a:rPr>
              <a:t>gksaxsA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685800" indent="-342900">
              <a:buFont typeface="Wingdings" panose="05000000000000000000" pitchFamily="2" charset="2"/>
              <a:buChar char="§"/>
            </a:pPr>
            <a:r>
              <a:rPr lang="en-US" sz="2200" dirty="0" err="1" smtClean="0">
                <a:latin typeface="Kruti Dev 010" pitchFamily="2" charset="0"/>
              </a:rPr>
              <a:t>tc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rgr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lekIr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lEcfU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izko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fu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kkZfjr</a:t>
            </a:r>
            <a:r>
              <a:rPr lang="en-US" sz="2200" dirty="0" smtClean="0">
                <a:latin typeface="Kruti Dev 010" pitchFamily="2" charset="0"/>
              </a:rPr>
              <a:t> le; </a:t>
            </a:r>
            <a:r>
              <a:rPr lang="en-US" sz="2200" dirty="0" err="1" smtClean="0">
                <a:latin typeface="Kruti Dev 010" pitchFamily="2" charset="0"/>
              </a:rPr>
              <a:t>lhek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varxZr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vkosnu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</a:t>
            </a:r>
            <a:r>
              <a:rPr lang="en-US" sz="2200" dirty="0" smtClean="0">
                <a:latin typeface="Kruti Dev 010" pitchFamily="2" charset="0"/>
              </a:rPr>
              <a:t>= </a:t>
            </a:r>
            <a:r>
              <a:rPr lang="en-US" sz="2200" dirty="0" err="1" smtClean="0">
                <a:latin typeface="Kruti Dev 010" pitchFamily="2" charset="0"/>
              </a:rPr>
              <a:t>nsus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vlQy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ftls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vLFkk;h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fn;k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x;k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jkT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}</a:t>
            </a:r>
            <a:r>
              <a:rPr lang="en-US" sz="2200" dirty="0" err="1" smtClean="0">
                <a:latin typeface="Kruti Dev 010" pitchFamily="2" charset="0"/>
              </a:rPr>
              <a:t>kjk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izcfU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kr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tk,xh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tks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ogka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ij</a:t>
            </a:r>
            <a:r>
              <a:rPr lang="en-US" sz="2200" dirty="0" smtClean="0">
                <a:latin typeface="Kruti Dev 010" pitchFamily="2" charset="0"/>
              </a:rPr>
              <a:t> j[</a:t>
            </a:r>
            <a:r>
              <a:rPr lang="en-US" sz="2200" dirty="0" err="1" smtClean="0">
                <a:latin typeface="Kruti Dev 010" pitchFamily="2" charset="0"/>
              </a:rPr>
              <a:t>ks</a:t>
            </a:r>
            <a:r>
              <a:rPr lang="en-US" sz="2200" dirty="0" smtClean="0">
                <a:latin typeface="Kruti Dev 010" pitchFamily="2" charset="0"/>
              </a:rPr>
              <a:t> x,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mUgsa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cksMZ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lfefr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vkns’k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vU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laLFkk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LFkkUkkUrfjr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tk,xkA</a:t>
            </a:r>
            <a:endParaRPr lang="en-US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2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304311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laLFkku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549" y="1493213"/>
            <a:ext cx="8213726" cy="48320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685800" indent="-342900">
              <a:buFont typeface="Wingdings" panose="05000000000000000000" pitchFamily="2" charset="2"/>
              <a:buChar char="§"/>
            </a:pPr>
            <a:r>
              <a:rPr lang="en-US" sz="2200" dirty="0" err="1" smtClean="0">
                <a:latin typeface="Kruti Dev 010" pitchFamily="2" charset="0"/>
              </a:rPr>
              <a:t>fu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kkZfjr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dk;Z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</a:t>
            </a:r>
            <a:r>
              <a:rPr lang="en-US" sz="2200" dirty="0" smtClean="0">
                <a:latin typeface="Kruti Dev 010" pitchFamily="2" charset="0"/>
              </a:rPr>
              <a:t>)</a:t>
            </a:r>
            <a:r>
              <a:rPr lang="en-US" sz="2200" dirty="0" err="1" smtClean="0">
                <a:latin typeface="Kruti Dev 010" pitchFamily="2" charset="0"/>
              </a:rPr>
              <a:t>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ikyu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djrs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gq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jkT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,</a:t>
            </a:r>
            <a:r>
              <a:rPr lang="en-US" sz="2200" dirty="0" err="1" smtClean="0">
                <a:latin typeface="Kruti Dev 010" pitchFamily="2" charset="0"/>
              </a:rPr>
              <a:t>sls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laLFkkuksa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fd’kksj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U;k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lsD’ku</a:t>
            </a:r>
            <a:r>
              <a:rPr lang="en-US" sz="2200" dirty="0" smtClean="0">
                <a:latin typeface="Kruti Dev 010" pitchFamily="2" charset="0"/>
              </a:rPr>
              <a:t> 53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mYysf</a:t>
            </a:r>
            <a:r>
              <a:rPr lang="en-US" sz="2200" dirty="0" smtClean="0">
                <a:latin typeface="Kruti Dev 010" pitchFamily="2" charset="0"/>
              </a:rPr>
              <a:t>[</a:t>
            </a:r>
            <a:r>
              <a:rPr lang="en-US" sz="2200" dirty="0" err="1" smtClean="0">
                <a:latin typeface="Kruti Dev 010" pitchFamily="2" charset="0"/>
              </a:rPr>
              <a:t>kr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iquokZl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iqu</a:t>
            </a:r>
            <a:r>
              <a:rPr lang="en-US" sz="2200" dirty="0" smtClean="0">
                <a:latin typeface="Kruti Dev 010" pitchFamily="2" charset="0"/>
              </a:rPr>
              <a:t>% ,</a:t>
            </a:r>
            <a:r>
              <a:rPr lang="en-US" sz="2200" dirty="0" err="1" smtClean="0">
                <a:latin typeface="Kruti Dev 010" pitchFamily="2" charset="0"/>
              </a:rPr>
              <a:t>dhdj.k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lsok,a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ns </a:t>
            </a:r>
            <a:r>
              <a:rPr lang="en-US" sz="2200" dirty="0" err="1" smtClean="0">
                <a:latin typeface="Kruti Dev 010" pitchFamily="2" charset="0"/>
              </a:rPr>
              <a:t>ikrs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ekeys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vuqlkj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mudk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fujLr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ldrh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jksd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ldrh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685800" indent="-342900">
              <a:buFont typeface="Wingdings" panose="05000000000000000000" pitchFamily="2" charset="2"/>
              <a:buChar char="§"/>
            </a:pPr>
            <a:r>
              <a:rPr lang="en-US" sz="2200" dirty="0" err="1" smtClean="0">
                <a:latin typeface="Kruti Dev 010" pitchFamily="2" charset="0"/>
              </a:rPr>
              <a:t>dksbZ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Hkh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ns[</a:t>
            </a:r>
            <a:r>
              <a:rPr lang="en-US" sz="2200" dirty="0" err="1" smtClean="0">
                <a:latin typeface="Kruti Dev 010" pitchFamily="2" charset="0"/>
              </a:rPr>
              <a:t>kjs</a:t>
            </a:r>
            <a:r>
              <a:rPr lang="en-US" sz="2200" dirty="0" smtClean="0">
                <a:latin typeface="Kruti Dev 010" pitchFamily="2" charset="0"/>
              </a:rPr>
              <a:t>[k </a:t>
            </a:r>
            <a:r>
              <a:rPr lang="en-US" sz="2200" dirty="0" err="1" smtClean="0">
                <a:latin typeface="Kruti Dev 010" pitchFamily="2" charset="0"/>
              </a:rPr>
              <a:t>laLFkku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rgr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iathÑr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lfefr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funsZ’k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viuh</a:t>
            </a:r>
            <a:r>
              <a:rPr lang="en-US" sz="2200" dirty="0" smtClean="0">
                <a:latin typeface="Kruti Dev 010" pitchFamily="2" charset="0"/>
              </a:rPr>
              <a:t> {</a:t>
            </a:r>
            <a:r>
              <a:rPr lang="en-US" sz="2200" dirty="0" err="1" smtClean="0">
                <a:latin typeface="Kruti Dev 010" pitchFamily="2" charset="0"/>
              </a:rPr>
              <a:t>kerk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vuqlkj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izos’k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ysus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ck</a:t>
            </a:r>
            <a:r>
              <a:rPr lang="en-US" sz="2200" dirty="0" smtClean="0">
                <a:latin typeface="Kruti Dev 010" pitchFamily="2" charset="0"/>
              </a:rPr>
              <a:t>/; </a:t>
            </a:r>
            <a:r>
              <a:rPr lang="en-US" sz="2200" dirty="0" err="1" smtClean="0">
                <a:latin typeface="Kruti Dev 010" pitchFamily="2" charset="0"/>
              </a:rPr>
              <a:t>gksxk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dsUnz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jkT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ls </a:t>
            </a:r>
            <a:r>
              <a:rPr lang="en-US" sz="2200" dirty="0" err="1" smtClean="0">
                <a:latin typeface="Kruti Dev 010" pitchFamily="2" charset="0"/>
              </a:rPr>
              <a:t>vuqnku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izkIr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jgk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ughaA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685800" indent="-342900">
              <a:buFont typeface="Wingdings" panose="05000000000000000000" pitchFamily="2" charset="2"/>
              <a:buChar char="§"/>
            </a:pPr>
            <a:r>
              <a:rPr lang="en-US" sz="2200" dirty="0" smtClean="0">
                <a:latin typeface="Kruti Dev 010" pitchFamily="2" charset="0"/>
              </a:rPr>
              <a:t>;g </a:t>
            </a:r>
            <a:r>
              <a:rPr lang="en-US" sz="2200" dirty="0" err="1" smtClean="0">
                <a:latin typeface="Kruti Dev 010" pitchFamily="2" charset="0"/>
              </a:rPr>
              <a:t>lqfuf’pr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fd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vyx&amp;vyx</a:t>
            </a:r>
            <a:r>
              <a:rPr lang="en-US" sz="2200" dirty="0" smtClean="0">
                <a:latin typeface="Kruti Dev 010" pitchFamily="2" charset="0"/>
              </a:rPr>
              <a:t> Js.kh ds 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ns[</a:t>
            </a:r>
            <a:r>
              <a:rPr lang="en-US" sz="2200" dirty="0" err="1" smtClean="0">
                <a:latin typeface="Kruti Dev 010" pitchFamily="2" charset="0"/>
              </a:rPr>
              <a:t>kjs</a:t>
            </a:r>
            <a:r>
              <a:rPr lang="en-US" sz="2200" dirty="0" smtClean="0">
                <a:latin typeface="Kruti Dev 010" pitchFamily="2" charset="0"/>
              </a:rPr>
              <a:t>[k </a:t>
            </a:r>
            <a:r>
              <a:rPr lang="en-US" sz="2200" dirty="0" err="1" smtClean="0">
                <a:latin typeface="Kruti Dev 010" pitchFamily="2" charset="0"/>
              </a:rPr>
              <a:t>laLFkku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vyx&amp;vyx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</a:t>
            </a:r>
            <a:r>
              <a:rPr lang="en-US" sz="2200" dirty="0" smtClean="0">
                <a:latin typeface="Kruti Dev 010" pitchFamily="2" charset="0"/>
              </a:rPr>
              <a:t>,] </a:t>
            </a:r>
            <a:r>
              <a:rPr lang="en-US" sz="2200" dirty="0" err="1" smtClean="0">
                <a:latin typeface="Kruti Dev 010" pitchFamily="2" charset="0"/>
              </a:rPr>
              <a:t>Hkys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os</a:t>
            </a:r>
            <a:r>
              <a:rPr lang="en-US" sz="2200" dirty="0" smtClean="0">
                <a:latin typeface="Kruti Dev 010" pitchFamily="2" charset="0"/>
              </a:rPr>
              <a:t> ,d </a:t>
            </a:r>
            <a:r>
              <a:rPr lang="en-US" sz="2200" dirty="0" err="1" smtClean="0">
                <a:latin typeface="Kruti Dev 010" pitchFamily="2" charset="0"/>
              </a:rPr>
              <a:t>LoSfPNd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xSj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ljdkjh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</a:t>
            </a:r>
            <a:r>
              <a:rPr lang="en-US" sz="2200" dirty="0" smtClean="0">
                <a:latin typeface="Kruti Dev 010" pitchFamily="2" charset="0"/>
              </a:rPr>
              <a:t> }</a:t>
            </a:r>
            <a:r>
              <a:rPr lang="en-US" sz="2200" dirty="0" err="1" smtClean="0">
                <a:latin typeface="Kruti Dev 010" pitchFamily="2" charset="0"/>
              </a:rPr>
              <a:t>kjk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pyk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tk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685800" indent="-342900">
              <a:buFont typeface="Wingdings" panose="05000000000000000000" pitchFamily="2" charset="2"/>
              <a:buChar char="§"/>
            </a:pP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vof</a:t>
            </a:r>
            <a:r>
              <a:rPr lang="en-US" sz="2200" dirty="0" smtClean="0">
                <a:latin typeface="Kruti Dev 010" pitchFamily="2" charset="0"/>
              </a:rPr>
              <a:t>/k dh </a:t>
            </a:r>
            <a:r>
              <a:rPr lang="en-US" sz="2200" dirty="0" err="1" smtClean="0">
                <a:latin typeface="Kruti Dev 010" pitchFamily="2" charset="0"/>
              </a:rPr>
              <a:t>lekfIr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frfFk</a:t>
            </a:r>
            <a:r>
              <a:rPr lang="en-US" sz="2200" dirty="0" smtClean="0">
                <a:latin typeface="Kruti Dev 010" pitchFamily="2" charset="0"/>
              </a:rPr>
              <a:t> ls </a:t>
            </a:r>
            <a:r>
              <a:rPr lang="en-US" sz="2200" dirty="0" err="1" smtClean="0">
                <a:latin typeface="Kruti Dev 010" pitchFamily="2" charset="0"/>
              </a:rPr>
              <a:t>rhu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iwoZ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uohuhdj.k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djkus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lHkh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</a:t>
            </a:r>
            <a:r>
              <a:rPr lang="en-US" sz="2200" dirty="0" smtClean="0">
                <a:latin typeface="Kruti Dev 010" pitchFamily="2" charset="0"/>
              </a:rPr>
              <a:t>/;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685800" indent="-342900">
              <a:buFont typeface="Wingdings" panose="05000000000000000000" pitchFamily="2" charset="2"/>
              <a:buChar char="§"/>
            </a:pPr>
            <a:r>
              <a:rPr lang="en-US" sz="2200" dirty="0" err="1" smtClean="0">
                <a:latin typeface="Kruti Dev 010" pitchFamily="2" charset="0"/>
              </a:rPr>
              <a:t>iathdj.k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uohuhdj.k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izkFkZuk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</a:t>
            </a:r>
            <a:r>
              <a:rPr lang="en-US" sz="2200" dirty="0" smtClean="0">
                <a:latin typeface="Kruti Dev 010" pitchFamily="2" charset="0"/>
              </a:rPr>
              <a:t>=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QSlyk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izkFkZuk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</a:t>
            </a:r>
            <a:r>
              <a:rPr lang="en-US" sz="2200" dirty="0" smtClean="0">
                <a:latin typeface="Kruti Dev 010" pitchFamily="2" charset="0"/>
              </a:rPr>
              <a:t>= </a:t>
            </a:r>
            <a:r>
              <a:rPr lang="en-US" sz="2200" dirty="0" err="1" smtClean="0">
                <a:latin typeface="Kruti Dev 010" pitchFamily="2" charset="0"/>
              </a:rPr>
              <a:t>izkIr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gksus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frfFk</a:t>
            </a:r>
            <a:r>
              <a:rPr lang="en-US" sz="2200" dirty="0" smtClean="0">
                <a:latin typeface="Kruti Dev 010" pitchFamily="2" charset="0"/>
              </a:rPr>
              <a:t> ls </a:t>
            </a:r>
            <a:r>
              <a:rPr lang="en-US" sz="2200" dirty="0" err="1" smtClean="0">
                <a:latin typeface="Kruti Dev 010" pitchFamily="2" charset="0"/>
              </a:rPr>
              <a:t>nks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ekg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vUnj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fn;k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endParaRPr lang="en-US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47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304311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laLFkkuksa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viuk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, x,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lqj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dne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549" y="1406129"/>
            <a:ext cx="5617937" cy="51706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lqj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{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kk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ds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dne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¼:y 67]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ts-ts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- </a:t>
            </a:r>
            <a:r>
              <a:rPr lang="en-US" sz="2200" b="1" dirty="0" err="1">
                <a:solidFill>
                  <a:srgbClr val="00833E"/>
                </a:solidFill>
                <a:latin typeface="Kruti Dev 010" pitchFamily="2" charset="0"/>
              </a:rPr>
              <a:t>ekWMy</a:t>
            </a:r>
            <a:r>
              <a:rPr lang="en-US" sz="2200" b="1" dirty="0">
                <a:solidFill>
                  <a:srgbClr val="00833E"/>
                </a:solidFill>
                <a:latin typeface="Kruti Dev 010" pitchFamily="2" charset="0"/>
              </a:rPr>
              <a:t> :y] 2016½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izR;sd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ks</a:t>
            </a:r>
            <a:r>
              <a:rPr lang="en-US" sz="2200" dirty="0">
                <a:latin typeface="Kruti Dev 010" pitchFamily="2" charset="0"/>
              </a:rPr>
              <a:t> x,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Js.kh]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oxZ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y</a:t>
            </a:r>
            <a:r>
              <a:rPr lang="en-US" sz="2200" dirty="0">
                <a:latin typeface="Kruti Dev 010" pitchFamily="2" charset="0"/>
              </a:rPr>
              <a:t>{;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tksf</a:t>
            </a:r>
            <a:r>
              <a:rPr lang="en-US" sz="2200" dirty="0">
                <a:latin typeface="Kruti Dev 010" pitchFamily="2" charset="0"/>
              </a:rPr>
              <a:t>[</a:t>
            </a:r>
            <a:r>
              <a:rPr lang="en-US" sz="2200" dirty="0" err="1">
                <a:latin typeface="Kruti Dev 010" pitchFamily="2" charset="0"/>
              </a:rPr>
              <a:t>ke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/;</a:t>
            </a:r>
            <a:r>
              <a:rPr lang="en-US" sz="2200" dirty="0" err="1">
                <a:latin typeface="Kruti Dev 010" pitchFamily="2" charset="0"/>
              </a:rPr>
              <a:t>ku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izR;sd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laLFkku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pt-BR" sz="2200" dirty="0" smtClean="0">
                <a:latin typeface="Kruti Dev 010" pitchFamily="2" charset="0"/>
              </a:rPr>
              <a:t>esa </a:t>
            </a:r>
            <a:r>
              <a:rPr lang="pt-BR" sz="2200" dirty="0">
                <a:latin typeface="Kruti Dev 010" pitchFamily="2" charset="0"/>
              </a:rPr>
              <a:t>i;kZIr lqj{kkdehZ j[ks tkus </a:t>
            </a:r>
            <a:r>
              <a:rPr lang="pt-BR" sz="2200" dirty="0" smtClean="0">
                <a:latin typeface="Kruti Dev 010" pitchFamily="2" charset="0"/>
              </a:rPr>
              <a:t>pkfg,A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fty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laLFkkuksa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yM+fd;ka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muesa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vUnj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lqj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kk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>
                <a:latin typeface="Kruti Dev 010" pitchFamily="2" charset="0"/>
              </a:rPr>
              <a:t>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efgyk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kkdehZ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tk,axh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ckgjh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iq</a:t>
            </a:r>
            <a:r>
              <a:rPr lang="en-US" sz="2200" dirty="0">
                <a:latin typeface="Kruti Dev 010" pitchFamily="2" charset="0"/>
              </a:rPr>
              <a:t>:"k </a:t>
            </a:r>
            <a:r>
              <a:rPr lang="en-US" sz="2200" dirty="0" err="1">
                <a:latin typeface="Kruti Dev 010" pitchFamily="2" charset="0"/>
              </a:rPr>
              <a:t>lqj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kkdehZ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fpfdRlh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leL;k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rjg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leL;k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crkrk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rqjUr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kHkkydrkZ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fjiksVZ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laLFkku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izHkkjh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*M~;</a:t>
            </a:r>
            <a:r>
              <a:rPr lang="en-US" sz="2200" dirty="0" err="1">
                <a:latin typeface="Kruti Dev 010" pitchFamily="2" charset="0"/>
              </a:rPr>
              <a:t>wVh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jksLVj</a:t>
            </a:r>
            <a:r>
              <a:rPr lang="en-US" sz="2200" dirty="0">
                <a:latin typeface="Kruti Dev 010" pitchFamily="2" charset="0"/>
              </a:rPr>
              <a:t>*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,</a:t>
            </a:r>
            <a:r>
              <a:rPr lang="en-US" sz="2200" dirty="0" err="1">
                <a:latin typeface="Kruti Dev 010" pitchFamily="2" charset="0"/>
              </a:rPr>
              <a:t>slh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txg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yxk;k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tgka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lHkh</a:t>
            </a:r>
            <a:r>
              <a:rPr lang="en-US" sz="2200" dirty="0">
                <a:latin typeface="Kruti Dev 010" pitchFamily="2" charset="0"/>
              </a:rPr>
              <a:t> ns[k </a:t>
            </a:r>
            <a:r>
              <a:rPr lang="en-US" sz="2200" dirty="0" err="1">
                <a:latin typeface="Kruti Dev 010" pitchFamily="2" charset="0"/>
              </a:rPr>
              <a:t>ldsaA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486" y="1683657"/>
            <a:ext cx="2479667" cy="428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9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14031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tc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dksbZ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deZpkjh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fdlh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'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kkjhfjd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n.M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nsrk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gS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rks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D;k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gksxk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\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3549" y="1825229"/>
            <a:ext cx="4321811" cy="41549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'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kkjhfjd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n.M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¼lsD’ku 82]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vf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33E"/>
                </a:solidFill>
                <a:latin typeface="Kruti Dev 010" pitchFamily="2" charset="0"/>
              </a:rPr>
              <a:t>kfu;e</a:t>
            </a:r>
            <a:r>
              <a:rPr lang="en-US" sz="2400" b="1" dirty="0">
                <a:solidFill>
                  <a:srgbClr val="00833E"/>
                </a:solidFill>
                <a:latin typeface="Kruti Dev 010" pitchFamily="2" charset="0"/>
              </a:rPr>
              <a:t> 2015½</a:t>
            </a:r>
          </a:p>
          <a:p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izHkkjh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deZpkjh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vuq’kkflr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'</a:t>
            </a:r>
            <a:r>
              <a:rPr lang="en-US" sz="2400" dirty="0" err="1" smtClean="0">
                <a:latin typeface="Kruti Dev 010" pitchFamily="2" charset="0"/>
              </a:rPr>
              <a:t>kkjhfjd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n.M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igyh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nks"kh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10]000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, ds </a:t>
            </a:r>
            <a:r>
              <a:rPr lang="en-US" sz="2400" dirty="0" err="1">
                <a:latin typeface="Kruti Dev 010" pitchFamily="2" charset="0"/>
              </a:rPr>
              <a:t>tqekZus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nsunkj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gksxk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nks"kh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tsy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Hkkxh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rhu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tqekZuk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nksuksa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n.M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Hkkxh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gksxkA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040" y="1447800"/>
            <a:ext cx="2945905" cy="441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3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25024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l=&amp;1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5370" y="2421896"/>
            <a:ext cx="743131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err="1">
                <a:latin typeface="Kruti Dev 010" pitchFamily="2" charset="0"/>
              </a:rPr>
              <a:t>fd’kksj</a:t>
            </a:r>
            <a:r>
              <a:rPr lang="en-US" sz="5000" b="1" dirty="0">
                <a:latin typeface="Kruti Dev 010" pitchFamily="2" charset="0"/>
              </a:rPr>
              <a:t> </a:t>
            </a:r>
            <a:r>
              <a:rPr lang="en-US" sz="5000" b="1" dirty="0" err="1">
                <a:latin typeface="Kruti Dev 010" pitchFamily="2" charset="0"/>
              </a:rPr>
              <a:t>U;k</a:t>
            </a:r>
            <a:r>
              <a:rPr lang="en-US" sz="5000" b="1" dirty="0">
                <a:latin typeface="Kruti Dev 010" pitchFamily="2" charset="0"/>
              </a:rPr>
              <a:t>; </a:t>
            </a:r>
            <a:r>
              <a:rPr lang="en-US" sz="5000" b="1" dirty="0" err="1">
                <a:latin typeface="Kruti Dev 010" pitchFamily="2" charset="0"/>
              </a:rPr>
              <a:t>vf</a:t>
            </a:r>
            <a:r>
              <a:rPr lang="en-US" sz="5000" b="1" dirty="0">
                <a:latin typeface="Kruti Dev 010" pitchFamily="2" charset="0"/>
              </a:rPr>
              <a:t>/</a:t>
            </a:r>
            <a:r>
              <a:rPr lang="en-US" sz="5000" b="1" dirty="0" err="1">
                <a:latin typeface="Kruti Dev 010" pitchFamily="2" charset="0"/>
              </a:rPr>
              <a:t>kfu;e</a:t>
            </a:r>
            <a:r>
              <a:rPr lang="en-US" sz="5000" b="1" dirty="0">
                <a:latin typeface="Kruti Dev 010" pitchFamily="2" charset="0"/>
              </a:rPr>
              <a:t> ds </a:t>
            </a:r>
            <a:r>
              <a:rPr lang="en-US" sz="5000" b="1" dirty="0" err="1">
                <a:latin typeface="Kruti Dev 010" pitchFamily="2" charset="0"/>
              </a:rPr>
              <a:t>rgr</a:t>
            </a:r>
            <a:r>
              <a:rPr lang="en-US" sz="5000" b="1" dirty="0">
                <a:latin typeface="Kruti Dev 010" pitchFamily="2" charset="0"/>
              </a:rPr>
              <a:t> </a:t>
            </a:r>
            <a:r>
              <a:rPr lang="en-US" sz="5000" b="1" dirty="0" err="1">
                <a:latin typeface="Kruti Dev 010" pitchFamily="2" charset="0"/>
              </a:rPr>
              <a:t>laLFkku</a:t>
            </a:r>
            <a:r>
              <a:rPr lang="en-US" sz="5000" b="1" dirty="0" smtClean="0">
                <a:latin typeface="Kruti Dev 010" pitchFamily="2" charset="0"/>
              </a:rPr>
              <a:t>&amp; </a:t>
            </a:r>
            <a:r>
              <a:rPr lang="en-US" sz="5000" b="1" dirty="0" err="1" smtClean="0">
                <a:latin typeface="Kruti Dev 010" pitchFamily="2" charset="0"/>
              </a:rPr>
              <a:t>ifjHkk"kk</a:t>
            </a:r>
            <a:r>
              <a:rPr lang="en-US" sz="5000" b="1" dirty="0">
                <a:latin typeface="Kruti Dev 010" pitchFamily="2" charset="0"/>
              </a:rPr>
              <a:t>] </a:t>
            </a:r>
            <a:r>
              <a:rPr lang="en-US" sz="5000" b="1" dirty="0" smtClean="0">
                <a:latin typeface="Kruti Dev 010" pitchFamily="2" charset="0"/>
              </a:rPr>
              <a:t/>
            </a:r>
            <a:br>
              <a:rPr lang="en-US" sz="5000" b="1" dirty="0" smtClean="0">
                <a:latin typeface="Kruti Dev 010" pitchFamily="2" charset="0"/>
              </a:rPr>
            </a:br>
            <a:r>
              <a:rPr lang="en-US" sz="5000" b="1" dirty="0" err="1" smtClean="0">
                <a:latin typeface="Kruti Dev 010" pitchFamily="2" charset="0"/>
              </a:rPr>
              <a:t>xBu</a:t>
            </a:r>
            <a:r>
              <a:rPr lang="en-US" sz="5000" b="1" dirty="0" smtClean="0">
                <a:latin typeface="Kruti Dev 010" pitchFamily="2" charset="0"/>
              </a:rPr>
              <a:t> </a:t>
            </a:r>
            <a:r>
              <a:rPr lang="en-US" sz="5000" b="1" dirty="0" err="1" smtClean="0">
                <a:latin typeface="Kruti Dev 010" pitchFamily="2" charset="0"/>
              </a:rPr>
              <a:t>rFkk</a:t>
            </a:r>
            <a:r>
              <a:rPr lang="en-US" sz="5000" b="1" dirty="0" smtClean="0">
                <a:latin typeface="Kruti Dev 010" pitchFamily="2" charset="0"/>
              </a:rPr>
              <a:t> </a:t>
            </a:r>
            <a:r>
              <a:rPr lang="en-US" sz="5000" b="1" dirty="0" err="1" smtClean="0">
                <a:latin typeface="Kruti Dev 010" pitchFamily="2" charset="0"/>
              </a:rPr>
              <a:t>dk;Z</a:t>
            </a:r>
            <a:endParaRPr lang="en-US" sz="5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39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27391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laLFkkuksa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izca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vuqJo.k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549" y="1825229"/>
            <a:ext cx="4321811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dk;ZdrkZvksa</a:t>
            </a:r>
            <a:r>
              <a:rPr lang="en-US" sz="2400" dirty="0">
                <a:latin typeface="Kruti Dev 010" pitchFamily="2" charset="0"/>
              </a:rPr>
              <a:t> dh {</a:t>
            </a:r>
            <a:r>
              <a:rPr lang="en-US" sz="2400" dirty="0" err="1">
                <a:latin typeface="Kruti Dev 010" pitchFamily="2" charset="0"/>
              </a:rPr>
              <a:t>kerk</a:t>
            </a:r>
            <a:r>
              <a:rPr lang="en-US" sz="2400" dirty="0">
                <a:latin typeface="Kruti Dev 010" pitchFamily="2" charset="0"/>
              </a:rPr>
              <a:t> muds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inksa</a:t>
            </a:r>
            <a:r>
              <a:rPr lang="en-US" sz="2400" dirty="0">
                <a:latin typeface="Kruti Dev 010" pitchFamily="2" charset="0"/>
              </a:rPr>
              <a:t> dh la[;k]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?</a:t>
            </a:r>
            <a:r>
              <a:rPr lang="en-US" sz="2400" dirty="0" err="1" smtClean="0">
                <a:latin typeface="Kruti Dev 010" pitchFamily="2" charset="0"/>
              </a:rPr>
              <a:t>k.Vs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dk;ZdrkZvksa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Js.kh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tk,xhA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2-	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deZpkjh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izHkkjh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fu;a</a:t>
            </a:r>
            <a:r>
              <a:rPr lang="en-US" sz="2400" dirty="0">
                <a:latin typeface="Kruti Dev 010" pitchFamily="2" charset="0"/>
              </a:rPr>
              <a:t>=.k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dk;Z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djsaxs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deZpkfj;ksa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fof’k"V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dk;ks</a:t>
            </a:r>
            <a:r>
              <a:rPr lang="en-US" sz="2400" dirty="0">
                <a:latin typeface="Kruti Dev 010" pitchFamily="2" charset="0"/>
              </a:rPr>
              <a:t>± </a:t>
            </a:r>
            <a:r>
              <a:rPr lang="en-US" sz="2400" dirty="0" smtClean="0">
                <a:latin typeface="Kruti Dev 010" pitchFamily="2" charset="0"/>
              </a:rPr>
              <a:t>o </a:t>
            </a:r>
            <a:r>
              <a:rPr lang="en-US" sz="2400" dirty="0" err="1" smtClean="0">
                <a:latin typeface="Kruti Dev 010" pitchFamily="2" charset="0"/>
              </a:rPr>
              <a:t>ftEesnkfj;ksa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oa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fu;eksa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kkfud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 smtClean="0">
                <a:latin typeface="Kruti Dev 010" pitchFamily="2" charset="0"/>
              </a:rPr>
              <a:t>drkvksa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djsxkA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53029" y="1169342"/>
            <a:ext cx="432181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Kruti Dev 010" pitchFamily="2" charset="0"/>
              </a:rPr>
              <a:t>¼:y 26] </a:t>
            </a:r>
            <a:r>
              <a:rPr lang="en-US" sz="2400" b="1" dirty="0" err="1">
                <a:latin typeface="Kruti Dev 010" pitchFamily="2" charset="0"/>
              </a:rPr>
              <a:t>ts-ts</a:t>
            </a:r>
            <a:r>
              <a:rPr lang="en-US" sz="2400" b="1" dirty="0">
                <a:latin typeface="Kruti Dev 010" pitchFamily="2" charset="0"/>
              </a:rPr>
              <a:t>- </a:t>
            </a:r>
            <a:r>
              <a:rPr lang="en-US" sz="2400" b="1" dirty="0" err="1">
                <a:latin typeface="Kruti Dev 010" pitchFamily="2" charset="0"/>
              </a:rPr>
              <a:t>ekWMy</a:t>
            </a:r>
            <a:r>
              <a:rPr lang="en-US" sz="2400" b="1" dirty="0">
                <a:latin typeface="Kruti Dev 010" pitchFamily="2" charset="0"/>
              </a:rPr>
              <a:t> :y] 2016½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570" y="1915887"/>
            <a:ext cx="3107630" cy="431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8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27391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laLFkkuksa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izca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vuqJo.k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1049" y="1876029"/>
            <a:ext cx="7689851" cy="41549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400" dirty="0" smtClean="0">
                <a:latin typeface="Kruti Dev 010" pitchFamily="2" charset="0"/>
              </a:rPr>
              <a:t>3-	</a:t>
            </a:r>
            <a:r>
              <a:rPr lang="en-US" sz="2400" dirty="0" err="1" smtClean="0">
                <a:latin typeface="Kruti Dev 010" pitchFamily="2" charset="0"/>
              </a:rPr>
              <a:t>gj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Js.kh ds </a:t>
            </a:r>
            <a:r>
              <a:rPr lang="en-US" sz="2400" dirty="0" err="1">
                <a:latin typeface="Kruti Dev 010" pitchFamily="2" charset="0"/>
              </a:rPr>
              <a:t>deZpkfj;ksa</a:t>
            </a:r>
            <a:r>
              <a:rPr lang="en-US" sz="2400" dirty="0">
                <a:latin typeface="Kruti Dev 010" pitchFamily="2" charset="0"/>
              </a:rPr>
              <a:t> ds in]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dh {</a:t>
            </a:r>
            <a:r>
              <a:rPr lang="en-US" sz="2400" dirty="0" err="1">
                <a:latin typeface="Kruti Dev 010" pitchFamily="2" charset="0"/>
              </a:rPr>
              <a:t>kerk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fuf’pr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jgsaxs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dh {</a:t>
            </a:r>
            <a:r>
              <a:rPr lang="en-US" sz="2400" dirty="0" err="1">
                <a:latin typeface="Kruti Dev 010" pitchFamily="2" charset="0"/>
              </a:rPr>
              <a:t>kerk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o`f</a:t>
            </a:r>
            <a:r>
              <a:rPr lang="en-US" sz="2400" dirty="0">
                <a:latin typeface="Kruti Dev 010" pitchFamily="2" charset="0"/>
              </a:rPr>
              <a:t>)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vuqikr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c&lt;</a:t>
            </a:r>
            <a:r>
              <a:rPr lang="en-US" sz="2400" dirty="0" err="1" smtClean="0">
                <a:latin typeface="Kruti Dev 010" pitchFamily="2" charset="0"/>
              </a:rPr>
              <a:t>sa+xsA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4-	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tgka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yM+fd;ka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dsoy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efgyk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deZpkjh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izHkkjh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fu;qDr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tk,axhA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5-	</a:t>
            </a:r>
            <a:r>
              <a:rPr lang="en-US" sz="2400" dirty="0" err="1" smtClean="0">
                <a:latin typeface="Kruti Dev 010" pitchFamily="2" charset="0"/>
              </a:rPr>
              <a:t>dksbZ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lacaf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nks"kh</a:t>
            </a:r>
            <a:r>
              <a:rPr lang="en-US" sz="2400" dirty="0">
                <a:latin typeface="Kruti Dev 010" pitchFamily="2" charset="0"/>
              </a:rPr>
              <a:t>] ;k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vuSfrd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nqO;Zogkj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k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Je </a:t>
            </a:r>
            <a:r>
              <a:rPr lang="en-US" sz="2400" dirty="0" err="1">
                <a:latin typeface="Kruti Dev 010" pitchFamily="2" charset="0"/>
              </a:rPr>
              <a:t>djkus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okyk</a:t>
            </a:r>
            <a:r>
              <a:rPr lang="en-US" sz="2400" dirty="0">
                <a:latin typeface="Kruti Dev 010" pitchFamily="2" charset="0"/>
              </a:rPr>
              <a:t>] ;k </a:t>
            </a:r>
            <a:r>
              <a:rPr lang="en-US" sz="2400" dirty="0" err="1">
                <a:latin typeface="Kruti Dev 010" pitchFamily="2" charset="0"/>
              </a:rPr>
              <a:t>pfj</a:t>
            </a:r>
            <a:r>
              <a:rPr lang="en-US" sz="2400" dirty="0">
                <a:latin typeface="Kruti Dev 010" pitchFamily="2" charset="0"/>
              </a:rPr>
              <a:t>=</a:t>
            </a:r>
            <a:r>
              <a:rPr lang="en-US" sz="2400" dirty="0" err="1">
                <a:latin typeface="Kruti Dev 010" pitchFamily="2" charset="0"/>
              </a:rPr>
              <a:t>ghu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jktuhfrd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ikVhZ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inkf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kdkjh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400" dirty="0" smtClean="0">
                <a:latin typeface="Kruti Dev 010" pitchFamily="2" charset="0"/>
              </a:rPr>
              <a:t>6-	</a:t>
            </a:r>
            <a:r>
              <a:rPr lang="en-US" sz="2400" dirty="0" err="1" smtClean="0">
                <a:latin typeface="Kruti Dev 010" pitchFamily="2" charset="0"/>
              </a:rPr>
              <a:t>fcuk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lR;kiu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fu;qDr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53029" y="1169342"/>
            <a:ext cx="432181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Kruti Dev 010" pitchFamily="2" charset="0"/>
              </a:rPr>
              <a:t>¼:y 26] </a:t>
            </a:r>
            <a:r>
              <a:rPr lang="en-US" sz="2400" b="1" dirty="0" err="1">
                <a:latin typeface="Kruti Dev 010" pitchFamily="2" charset="0"/>
              </a:rPr>
              <a:t>ts-ts</a:t>
            </a:r>
            <a:r>
              <a:rPr lang="en-US" sz="2400" b="1" dirty="0">
                <a:latin typeface="Kruti Dev 010" pitchFamily="2" charset="0"/>
              </a:rPr>
              <a:t>- </a:t>
            </a:r>
            <a:r>
              <a:rPr lang="en-US" sz="2400" b="1" dirty="0" err="1">
                <a:latin typeface="Kruti Dev 010" pitchFamily="2" charset="0"/>
              </a:rPr>
              <a:t>ekWMy</a:t>
            </a:r>
            <a:r>
              <a:rPr lang="en-US" sz="2400" b="1" dirty="0">
                <a:latin typeface="Kruti Dev 010" pitchFamily="2" charset="0"/>
              </a:rPr>
              <a:t> :y] 2016½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63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own Arrow 5"/>
          <p:cNvSpPr/>
          <p:nvPr/>
        </p:nvSpPr>
        <p:spPr>
          <a:xfrm>
            <a:off x="3868057" y="2653076"/>
            <a:ext cx="1407885" cy="1219475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Down Arrow 12"/>
          <p:cNvSpPr/>
          <p:nvPr/>
        </p:nvSpPr>
        <p:spPr>
          <a:xfrm>
            <a:off x="1233714" y="2669683"/>
            <a:ext cx="1407885" cy="1219475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Down Arrow 13"/>
          <p:cNvSpPr/>
          <p:nvPr/>
        </p:nvSpPr>
        <p:spPr>
          <a:xfrm>
            <a:off x="6574970" y="2669683"/>
            <a:ext cx="1407885" cy="1219475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0" y="18868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30514" y="1567543"/>
            <a:ext cx="7402286" cy="148045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61143" y="1702253"/>
            <a:ext cx="7271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izfrHkkfx;ksa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lewgksa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ckaV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lewg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uhps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rhu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inkf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kdkfj;ksa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lwph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ls </a:t>
            </a:r>
            <a:r>
              <a:rPr lang="en-US" sz="2400" dirty="0">
                <a:latin typeface="Kruti Dev 010" pitchFamily="2" charset="0"/>
              </a:rPr>
              <a:t>,d </a:t>
            </a:r>
            <a:r>
              <a:rPr lang="en-US" sz="2400" dirty="0" err="1">
                <a:latin typeface="Kruti Dev 010" pitchFamily="2" charset="0"/>
              </a:rPr>
              <a:t>inkf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fof'k"V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mÙkjnkf;Roksa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lwph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dgsa</a:t>
            </a:r>
            <a:r>
              <a:rPr lang="en-US" sz="2400" dirty="0" smtClean="0">
                <a:latin typeface="Kruti Dev 010" pitchFamily="2" charset="0"/>
              </a:rPr>
              <a:t>%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99160" y="4049488"/>
            <a:ext cx="2197463" cy="14369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3703319" y="4049488"/>
            <a:ext cx="1828800" cy="14369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6458855" y="4049488"/>
            <a:ext cx="1828800" cy="143691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60120" y="4151091"/>
            <a:ext cx="20174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lapkyd</a:t>
            </a:r>
            <a:r>
              <a:rPr lang="en-US" sz="2400" dirty="0">
                <a:latin typeface="Kruti Dev 010" pitchFamily="2" charset="0"/>
              </a:rPr>
              <a:t> ¼v/</a:t>
            </a:r>
            <a:r>
              <a:rPr lang="en-US" sz="2400" dirty="0" err="1">
                <a:latin typeface="Kruti Dev 010" pitchFamily="2" charset="0"/>
              </a:rPr>
              <a:t>kh</a:t>
            </a:r>
            <a:r>
              <a:rPr lang="en-US" sz="2400" dirty="0">
                <a:latin typeface="Kruti Dev 010" pitchFamily="2" charset="0"/>
              </a:rPr>
              <a:t>{kd½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91856" y="4340214"/>
            <a:ext cx="1712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dirty="0" err="1">
                <a:latin typeface="Kruti Dev 010" pitchFamily="2" charset="0"/>
              </a:rPr>
              <a:t>ifjoh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3124" y="4378963"/>
            <a:ext cx="1712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endParaRPr lang="en-US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6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371" y="0"/>
            <a:ext cx="85924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lewgksa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izLrqrhdj.k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ckn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uhps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fn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x,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fcUnqvksa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dh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lgk;rk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ls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ppkZ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djsa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%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1829" y="2191454"/>
            <a:ext cx="750969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laLFkk</a:t>
            </a:r>
            <a:r>
              <a:rPr lang="en-US" sz="2200" dirty="0">
                <a:latin typeface="Kruti Dev 010" pitchFamily="2" charset="0"/>
              </a:rPr>
              <a:t> ds v/</a:t>
            </a:r>
            <a:r>
              <a:rPr lang="en-US" sz="2200" dirty="0" err="1">
                <a:latin typeface="Kruti Dev 010" pitchFamily="2" charset="0"/>
              </a:rPr>
              <a:t>kh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kd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eq</a:t>
            </a:r>
            <a:r>
              <a:rPr lang="en-US" sz="2200" dirty="0">
                <a:latin typeface="Kruti Dev 010" pitchFamily="2" charset="0"/>
              </a:rPr>
              <a:t>[; </a:t>
            </a:r>
            <a:r>
              <a:rPr lang="en-US" sz="2200" dirty="0" err="1">
                <a:latin typeface="Kruti Dev 010" pitchFamily="2" charset="0"/>
              </a:rPr>
              <a:t>Hkwfedk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dk;Z'khy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cuk</a:t>
            </a:r>
            <a:r>
              <a:rPr lang="en-US" sz="2200" dirty="0">
                <a:latin typeface="Kruti Dev 010" pitchFamily="2" charset="0"/>
              </a:rPr>
              <a:t>, j[</a:t>
            </a:r>
            <a:r>
              <a:rPr lang="en-US" sz="2200" dirty="0" err="1">
                <a:latin typeface="Kruti Dev 010" pitchFamily="2" charset="0"/>
              </a:rPr>
              <a:t>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vkns'kksa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vuqikyu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lqfuf'pr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Kruti Dev 010" pitchFamily="2" charset="0"/>
              </a:rPr>
              <a:t>;g </a:t>
            </a:r>
            <a:r>
              <a:rPr lang="en-US" sz="2200" dirty="0" err="1">
                <a:latin typeface="Kruti Dev 010" pitchFamily="2" charset="0"/>
              </a:rPr>
              <a:t>lqfuf'pr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dk;Zok;h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iwjh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,] ,d </a:t>
            </a:r>
            <a:r>
              <a:rPr lang="en-US" sz="2200" dirty="0" err="1">
                <a:latin typeface="Kruti Dev 010" pitchFamily="2" charset="0"/>
              </a:rPr>
              <a:t>lgk;d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fodklksUeq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okrkoj.k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rS;kj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tgka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izR;sd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ewyHkwr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t:jrksa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/;</a:t>
            </a:r>
            <a:r>
              <a:rPr lang="en-US" sz="2200" dirty="0" err="1">
                <a:latin typeface="Kruti Dev 010" pitchFamily="2" charset="0"/>
              </a:rPr>
              <a:t>ku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rFkk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izR;sd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fodkl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,</a:t>
            </a:r>
            <a:r>
              <a:rPr lang="en-US" sz="2200" dirty="0" err="1" smtClean="0">
                <a:latin typeface="Kruti Dev 010" pitchFamily="2" charset="0"/>
              </a:rPr>
              <a:t>oa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lqus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volj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feysA</a:t>
            </a:r>
            <a:endParaRPr lang="en-US" sz="2200" dirty="0">
              <a:latin typeface="Kruti Dev 010" pitchFamily="2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ikuh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Hk.Mkj.k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ikoj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IykaV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fctyh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vkikrdkyhu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midj.k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iwjh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O;oLFkk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midj.kksa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bLrseky</a:t>
            </a:r>
            <a:r>
              <a:rPr lang="en-US" sz="2200" dirty="0">
                <a:latin typeface="Kruti Dev 010" pitchFamily="2" charset="0"/>
              </a:rPr>
              <a:t> /;</a:t>
            </a:r>
            <a:r>
              <a:rPr lang="en-US" sz="2200" dirty="0" err="1">
                <a:latin typeface="Kruti Dev 010" pitchFamily="2" charset="0"/>
              </a:rPr>
              <a:t>kuiwoZd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, ;g </a:t>
            </a:r>
            <a:r>
              <a:rPr lang="en-US" sz="2200" dirty="0" err="1">
                <a:latin typeface="Kruti Dev 010" pitchFamily="2" charset="0"/>
              </a:rPr>
              <a:t>lqfuf'pr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djukA</a:t>
            </a:r>
            <a:endParaRPr lang="en-US" sz="2200" dirty="0">
              <a:latin typeface="Kruti Dev 010" pitchFamily="2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izR;sd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ctV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rS;kj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mi;qDr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inkf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ds le{k </a:t>
            </a:r>
            <a:r>
              <a:rPr lang="en-US" sz="2200" dirty="0" err="1">
                <a:latin typeface="Kruti Dev 010" pitchFamily="2" charset="0"/>
              </a:rPr>
              <a:t>izLrqr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foÙkh</a:t>
            </a:r>
            <a:r>
              <a:rPr lang="en-US" sz="2200" dirty="0">
                <a:latin typeface="Kruti Dev 010" pitchFamily="2" charset="0"/>
              </a:rPr>
              <a:t>; O</a:t>
            </a:r>
            <a:r>
              <a:rPr lang="en-US" sz="2200" dirty="0" smtClean="0">
                <a:latin typeface="Kruti Dev 010" pitchFamily="2" charset="0"/>
              </a:rPr>
              <a:t>;;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fu;a</a:t>
            </a:r>
            <a:r>
              <a:rPr lang="en-US" sz="2200" dirty="0">
                <a:latin typeface="Kruti Dev 010" pitchFamily="2" charset="0"/>
              </a:rPr>
              <a:t>=.k j[</a:t>
            </a:r>
            <a:r>
              <a:rPr lang="en-US" sz="2200" dirty="0" err="1">
                <a:latin typeface="Kruti Dev 010" pitchFamily="2" charset="0"/>
              </a:rPr>
              <a:t>kukA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6055" y="1712686"/>
            <a:ext cx="7998826" cy="4520473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  <a:prstDash val="lg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914465" y="1456506"/>
            <a:ext cx="3287488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99225" y="1456506"/>
            <a:ext cx="3287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latin typeface="Kruti Dev 010" pitchFamily="2" charset="0"/>
              </a:rPr>
              <a:t>laLFkk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dk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lapkyd</a:t>
            </a:r>
            <a:r>
              <a:rPr lang="en-US" sz="2000" b="1" dirty="0">
                <a:latin typeface="Kruti Dev 010" pitchFamily="2" charset="0"/>
              </a:rPr>
              <a:t> ¼v/</a:t>
            </a:r>
            <a:r>
              <a:rPr lang="en-US" sz="2000" b="1" dirty="0" err="1">
                <a:latin typeface="Kruti Dev 010" pitchFamily="2" charset="0"/>
              </a:rPr>
              <a:t>kh</a:t>
            </a:r>
            <a:r>
              <a:rPr lang="en-US" sz="2000" b="1" dirty="0">
                <a:latin typeface="Kruti Dev 010" pitchFamily="2" charset="0"/>
              </a:rPr>
              <a:t>{kd½</a:t>
            </a:r>
            <a:endParaRPr lang="en-US" sz="20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07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371" y="0"/>
            <a:ext cx="85924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lewgksa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izLrqrhdj.k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ckn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uhps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fn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x,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fcUnqvksa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dh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lgk;rk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ls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ppkZ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djsa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%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6055" y="2030128"/>
            <a:ext cx="799882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Kruti Dev 010" pitchFamily="2" charset="0"/>
              </a:rPr>
              <a:t>*</a:t>
            </a:r>
            <a:r>
              <a:rPr lang="en-US" sz="2200" dirty="0" err="1">
                <a:latin typeface="Kruti Dev 010" pitchFamily="2" charset="0"/>
              </a:rPr>
              <a:t>ifjoh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*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rkRi;Z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ljdkj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dirty="0"/>
              <a:t>Probation of Offenders Act </a:t>
            </a:r>
            <a:r>
              <a:rPr lang="en-US" sz="2200" dirty="0">
                <a:latin typeface="Kruti Dev 010" pitchFamily="2" charset="0"/>
              </a:rPr>
              <a:t>1958 ds </a:t>
            </a:r>
            <a:r>
              <a:rPr lang="en-US" sz="2200" dirty="0" err="1">
                <a:latin typeface="Kruti Dev 010" pitchFamily="2" charset="0"/>
              </a:rPr>
              <a:t>rgr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fu;qDr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ftyk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bdkbZ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rgr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ljdkj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fu;qDr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000" dirty="0"/>
              <a:t>Legal – Cum – Probation officer </a:t>
            </a:r>
            <a:r>
              <a:rPr lang="en-US" sz="2200" dirty="0">
                <a:latin typeface="Kruti Dev 010" pitchFamily="2" charset="0"/>
              </a:rPr>
              <a:t>ls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¼lsD'ku </a:t>
            </a:r>
            <a:r>
              <a:rPr lang="en-US" sz="2200" dirty="0" smtClean="0">
                <a:latin typeface="Kruti Dev 010" pitchFamily="2" charset="0"/>
              </a:rPr>
              <a:t>2 ¼</a:t>
            </a:r>
            <a:r>
              <a:rPr lang="en-US" sz="2200" dirty="0">
                <a:latin typeface="Kruti Dev 010" pitchFamily="2" charset="0"/>
              </a:rPr>
              <a:t>42½ </a:t>
            </a:r>
            <a:r>
              <a:rPr lang="en-US" sz="2200" dirty="0" err="1">
                <a:latin typeface="Kruti Dev 010" pitchFamily="2" charset="0"/>
              </a:rPr>
              <a:t>fd'kksj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kfu;e</a:t>
            </a:r>
            <a:r>
              <a:rPr lang="en-US" sz="2200" dirty="0">
                <a:latin typeface="Kruti Dev 010" pitchFamily="2" charset="0"/>
              </a:rPr>
              <a:t> 2015½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fd'kksj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ds le{k </a:t>
            </a:r>
            <a:r>
              <a:rPr lang="en-US" sz="2200" dirty="0" err="1">
                <a:latin typeface="Kruti Dev 010" pitchFamily="2" charset="0"/>
              </a:rPr>
              <a:t>igyh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izLrqr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funsZ'k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frfFk</a:t>
            </a:r>
            <a:r>
              <a:rPr lang="en-US" sz="2200" dirty="0">
                <a:latin typeface="Kruti Dev 010" pitchFamily="2" charset="0"/>
              </a:rPr>
              <a:t> ls 15 </a:t>
            </a:r>
            <a:r>
              <a:rPr lang="en-US" sz="2200" dirty="0" err="1">
                <a:latin typeface="Kruti Dev 010" pitchFamily="2" charset="0"/>
              </a:rPr>
              <a:t>fnuksa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Hkhrj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lkekftd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iwjh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djukA</a:t>
            </a:r>
            <a:endParaRPr lang="en-US" sz="2200" dirty="0" smtClean="0">
              <a:latin typeface="Kruti Dev 010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O;fDrxr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;</a:t>
            </a:r>
            <a:r>
              <a:rPr lang="en-US" sz="2200" dirty="0" err="1">
                <a:latin typeface="Kruti Dev 010" pitchFamily="2" charset="0"/>
              </a:rPr>
              <a:t>kstuk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vuqlkj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QkWyksvi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djukA</a:t>
            </a:r>
            <a:endParaRPr lang="en-US" sz="2200" dirty="0">
              <a:latin typeface="Kruti Dev 010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lqj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izxfr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vkadyu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>
                <a:latin typeface="Kruti Dev 010" pitchFamily="2" charset="0"/>
              </a:rPr>
              <a:t>lqfuf'pr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nqO;Zogkj</a:t>
            </a:r>
            <a:r>
              <a:rPr lang="en-US" sz="2200" dirty="0">
                <a:latin typeface="Kruti Dev 010" pitchFamily="2" charset="0"/>
              </a:rPr>
              <a:t> u </a:t>
            </a:r>
            <a:r>
              <a:rPr lang="en-US" sz="2200" dirty="0" err="1">
                <a:latin typeface="Kruti Dev 010" pitchFamily="2" charset="0"/>
              </a:rPr>
              <a:t>gksA</a:t>
            </a:r>
            <a:endParaRPr lang="en-US" sz="2200" dirty="0">
              <a:latin typeface="Kruti Dev 010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lqj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kkjkRed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cnyko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fpfdRld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pqds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mudk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vkadyu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QkWyksvi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vkadyu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21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lekt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ksxnku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nsus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ksX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lekt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lnL</a:t>
            </a:r>
            <a:r>
              <a:rPr lang="en-US" sz="2200" dirty="0">
                <a:latin typeface="Kruti Dev 010" pitchFamily="2" charset="0"/>
              </a:rPr>
              <a:t>; cu </a:t>
            </a:r>
            <a:r>
              <a:rPr lang="en-US" sz="2200" dirty="0" err="1" smtClean="0">
                <a:latin typeface="Kruti Dev 010" pitchFamily="2" charset="0"/>
              </a:rPr>
              <a:t>ik,xkA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6055" y="1666967"/>
            <a:ext cx="7998826" cy="4886233"/>
          </a:xfrm>
          <a:prstGeom prst="rect">
            <a:avLst/>
          </a:prstGeom>
          <a:noFill/>
          <a:ln w="28575">
            <a:solidFill>
              <a:srgbClr val="FFC20E"/>
            </a:solidFill>
            <a:prstDash val="lg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929705" y="1410786"/>
            <a:ext cx="3287488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158306" y="1410786"/>
            <a:ext cx="2830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Kruti Dev 010" pitchFamily="2" charset="0"/>
              </a:rPr>
              <a:t>ifjoh</a:t>
            </a:r>
            <a:r>
              <a:rPr lang="en-US" sz="2400" b="1" dirty="0">
                <a:latin typeface="Kruti Dev 010" pitchFamily="2" charset="0"/>
              </a:rPr>
              <a:t>{</a:t>
            </a:r>
            <a:r>
              <a:rPr lang="en-US" sz="2400" b="1" dirty="0" err="1">
                <a:latin typeface="Kruti Dev 010" pitchFamily="2" charset="0"/>
              </a:rPr>
              <a:t>kk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kdkjh</a:t>
            </a:r>
            <a:endParaRPr lang="en-US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23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371" y="0"/>
            <a:ext cx="85924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lewgksa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izLrqrhdj.k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ckn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uhps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fn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, x,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fcUnqvksa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lgk;rk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ls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ppkZ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djsa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%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2475" y="2297312"/>
            <a:ext cx="76581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Kruti Dev 010" pitchFamily="2" charset="0"/>
              </a:rPr>
              <a:t>*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dY;k.k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*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rkRi;Z</a:t>
            </a:r>
            <a:r>
              <a:rPr lang="en-US" sz="2000" dirty="0">
                <a:latin typeface="Kruti Dev 010" pitchFamily="2" charset="0"/>
              </a:rPr>
              <a:t> ,d ,</a:t>
            </a:r>
            <a:r>
              <a:rPr lang="en-US" sz="2000" dirty="0" err="1">
                <a:latin typeface="Kruti Dev 010" pitchFamily="2" charset="0"/>
              </a:rPr>
              <a:t>sls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dksbZ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vuqikyu</a:t>
            </a:r>
            <a:r>
              <a:rPr lang="en-US" sz="2000" dirty="0">
                <a:latin typeface="Kruti Dev 010" pitchFamily="2" charset="0"/>
              </a:rPr>
              <a:t> ¼lsD'ku 2¼17½ </a:t>
            </a:r>
            <a:r>
              <a:rPr lang="en-US" sz="2000" dirty="0" err="1">
                <a:latin typeface="Kruti Dev 010" pitchFamily="2" charset="0"/>
              </a:rPr>
              <a:t>fd'kksj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U;k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kfu;e</a:t>
            </a:r>
            <a:r>
              <a:rPr lang="en-US" sz="2000" dirty="0">
                <a:latin typeface="Kruti Dev 010" pitchFamily="2" charset="0"/>
              </a:rPr>
              <a:t> 2015½ </a:t>
            </a:r>
            <a:r>
              <a:rPr lang="en-US" sz="2000" dirty="0" smtClean="0">
                <a:latin typeface="Kruti Dev 010" pitchFamily="2" charset="0"/>
              </a:rPr>
              <a:t>ds </a:t>
            </a:r>
            <a:r>
              <a:rPr lang="en-US" sz="2000" dirty="0" err="1" smtClean="0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la;ksftr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tkrs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gSaA</a:t>
            </a:r>
            <a:endParaRPr lang="en-US" sz="2000" dirty="0">
              <a:latin typeface="Kruti Dev 010" pitchFamily="2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dY;k.k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lkekftd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tkap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djsaxs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ifjokj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fLFkfr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foLr`r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vkadyu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vo</a:t>
            </a:r>
            <a:r>
              <a:rPr lang="en-US" sz="2000" dirty="0">
                <a:latin typeface="Kruti Dev 010" pitchFamily="2" charset="0"/>
              </a:rPr>
              <a:t>'; </a:t>
            </a:r>
            <a:r>
              <a:rPr lang="en-US" sz="2000" dirty="0" err="1">
                <a:latin typeface="Kruti Dev 010" pitchFamily="2" charset="0"/>
              </a:rPr>
              <a:t>izLrqr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djsaxs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rFkk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fyf</a:t>
            </a:r>
            <a:r>
              <a:rPr lang="en-US" sz="2000" dirty="0" smtClean="0">
                <a:latin typeface="Kruti Dev 010" pitchFamily="2" charset="0"/>
              </a:rPr>
              <a:t>[</a:t>
            </a:r>
            <a:r>
              <a:rPr lang="en-US" sz="2000" dirty="0" err="1" smtClean="0">
                <a:latin typeface="Kruti Dev 010" pitchFamily="2" charset="0"/>
              </a:rPr>
              <a:t>kr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izdk'k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Mkysaxs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ifjokj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iqu</a:t>
            </a:r>
            <a:r>
              <a:rPr lang="en-US" sz="2000" dirty="0">
                <a:latin typeface="Kruti Dev 010" pitchFamily="2" charset="0"/>
              </a:rPr>
              <a:t>% </a:t>
            </a:r>
            <a:r>
              <a:rPr lang="en-US" sz="2000" dirty="0" err="1">
                <a:latin typeface="Kruti Dev 010" pitchFamily="2" charset="0"/>
              </a:rPr>
              <a:t>Hkstuk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mlds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ughaA</a:t>
            </a:r>
            <a:endParaRPr lang="en-US" sz="2000" dirty="0">
              <a:latin typeface="Kruti Dev 010" pitchFamily="2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ifjoh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ds u </a:t>
            </a:r>
            <a:r>
              <a:rPr lang="en-US" sz="2000" dirty="0" err="1">
                <a:latin typeface="Kruti Dev 010" pitchFamily="2" charset="0"/>
              </a:rPr>
              <a:t>jgus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dY;k.k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ifjoh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dk;ksZa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gSaA</a:t>
            </a:r>
            <a:r>
              <a:rPr lang="en-US" sz="2000" dirty="0">
                <a:latin typeface="Kruti Dev 010" pitchFamily="2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dY;k.k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fuokl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fd'kksj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U;k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deZpkfj;ksa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vU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ckgjh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fgr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kkjdksa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chp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lsrq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dke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gSaA</a:t>
            </a:r>
            <a:endParaRPr lang="en-US" sz="2000" dirty="0">
              <a:latin typeface="Kruti Dev 010" pitchFamily="2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dkuwu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mYya?ku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iquokZl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lkekftd</a:t>
            </a:r>
            <a:r>
              <a:rPr lang="en-US" sz="2000" dirty="0">
                <a:latin typeface="Kruti Dev 010" pitchFamily="2" charset="0"/>
              </a:rPr>
              <a:t> ,</a:t>
            </a:r>
            <a:r>
              <a:rPr lang="en-US" sz="2000" dirty="0" err="1">
                <a:latin typeface="Kruti Dev 010" pitchFamily="2" charset="0"/>
              </a:rPr>
              <a:t>dhdj.k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xfrfof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k;ksa</a:t>
            </a:r>
            <a:r>
              <a:rPr lang="en-US" sz="2000" dirty="0">
                <a:latin typeface="Kruti Dev 010" pitchFamily="2" charset="0"/>
              </a:rPr>
              <a:t> dh :</a:t>
            </a:r>
            <a:r>
              <a:rPr lang="en-US" sz="2000" dirty="0" err="1">
                <a:latin typeface="Kruti Dev 010" pitchFamily="2" charset="0"/>
              </a:rPr>
              <a:t>ijs</a:t>
            </a:r>
            <a:r>
              <a:rPr lang="en-US" sz="2000" dirty="0">
                <a:latin typeface="Kruti Dev 010" pitchFamily="2" charset="0"/>
              </a:rPr>
              <a:t>[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cukus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rFkk</a:t>
            </a:r>
            <a:r>
              <a:rPr lang="en-US" sz="2000" dirty="0" smtClean="0">
                <a:latin typeface="Kruti Dev 010" pitchFamily="2" charset="0"/>
              </a:rPr>
              <a:t> muds </a:t>
            </a:r>
            <a:r>
              <a:rPr lang="en-US" sz="2000" dirty="0" err="1">
                <a:latin typeface="Kruti Dev 010" pitchFamily="2" charset="0"/>
              </a:rPr>
              <a:t>fØ;kUo;u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dY;k.k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;</a:t>
            </a:r>
            <a:r>
              <a:rPr lang="en-US" sz="2000" dirty="0" err="1">
                <a:latin typeface="Kruti Dev 010" pitchFamily="2" charset="0"/>
              </a:rPr>
              <a:t>ksxnku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nsrk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US" sz="2000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3880" y="1712687"/>
            <a:ext cx="8028575" cy="4785805"/>
          </a:xfrm>
          <a:prstGeom prst="rect">
            <a:avLst/>
          </a:prstGeom>
          <a:noFill/>
          <a:ln w="28575">
            <a:solidFill>
              <a:srgbClr val="E0ECBC"/>
            </a:solidFill>
            <a:prstDash val="lg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914465" y="1456506"/>
            <a:ext cx="3287488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44946" y="1456506"/>
            <a:ext cx="3272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Kruti Dev 010" pitchFamily="2" charset="0"/>
              </a:rPr>
              <a:t>cky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dY;k.k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kdkjh</a:t>
            </a:r>
            <a:endParaRPr lang="en-US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96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483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vH;kl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2961" y="1937981"/>
            <a:ext cx="7528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izfrHkkfx;ksa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lewgksa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dk;Z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djsaxsA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izR;sd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lewg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&lt;+us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,d </a:t>
            </a:r>
            <a:r>
              <a:rPr lang="en-US" sz="2400" dirty="0" err="1">
                <a:latin typeface="Kruti Dev 010" pitchFamily="2" charset="0"/>
              </a:rPr>
              <a:t>dsl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LVMh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lewgksa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dsl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LVMh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&lt;+us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vkil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ppkZ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izfØ;k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ml </a:t>
            </a:r>
            <a:r>
              <a:rPr lang="en-US" sz="2400" dirty="0" err="1">
                <a:latin typeface="Kruti Dev 010" pitchFamily="2" charset="0"/>
              </a:rPr>
              <a:t>izfØ;k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lwph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LVMh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uhps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%</a:t>
            </a:r>
            <a:endParaRPr lang="en-US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42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6848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1 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867" y="1897039"/>
            <a:ext cx="40731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Kruti Dev 010" pitchFamily="2" charset="0"/>
              </a:rPr>
              <a:t>*ca* </a:t>
            </a:r>
            <a:r>
              <a:rPr lang="en-US" sz="2400" dirty="0">
                <a:latin typeface="Kruti Dev 010" pitchFamily="2" charset="0"/>
              </a:rPr>
              <a:t>,d 14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&lt;+</a:t>
            </a:r>
            <a:r>
              <a:rPr lang="en-US" sz="2400" dirty="0" err="1">
                <a:latin typeface="Kruti Dev 010" pitchFamily="2" charset="0"/>
              </a:rPr>
              <a:t>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eka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cgqr</a:t>
            </a:r>
            <a:r>
              <a:rPr lang="en-US" sz="2400" dirty="0">
                <a:latin typeface="Kruti Dev 010" pitchFamily="2" charset="0"/>
              </a:rPr>
              <a:t> de </a:t>
            </a:r>
            <a:r>
              <a:rPr lang="en-US" sz="2400" dirty="0" err="1">
                <a:latin typeface="Kruti Dev 010" pitchFamily="2" charset="0"/>
              </a:rPr>
              <a:t>feyh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D;ksafd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uT+knhd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cktkj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ydfM</a:t>
            </a:r>
            <a:r>
              <a:rPr lang="en-US" sz="2400" dirty="0">
                <a:latin typeface="Kruti Dev 010" pitchFamily="2" charset="0"/>
              </a:rPr>
              <a:t>+;</a:t>
            </a:r>
            <a:r>
              <a:rPr lang="en-US" sz="2400" dirty="0" err="1">
                <a:latin typeface="Kruti Dev 010" pitchFamily="2" charset="0"/>
              </a:rPr>
              <a:t>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csprh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cgqr</a:t>
            </a:r>
            <a:r>
              <a:rPr lang="en-US" sz="2400" dirty="0">
                <a:latin typeface="Kruti Dev 010" pitchFamily="2" charset="0"/>
              </a:rPr>
              <a:t> le; </a:t>
            </a:r>
            <a:r>
              <a:rPr lang="en-US" sz="2400" dirty="0" err="1">
                <a:latin typeface="Kruti Dev 010" pitchFamily="2" charset="0"/>
              </a:rPr>
              <a:t>yx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eka</a:t>
            </a:r>
            <a:r>
              <a:rPr lang="en-US" sz="2400" dirty="0">
                <a:latin typeface="Kruti Dev 010" pitchFamily="2" charset="0"/>
              </a:rPr>
              <a:t> us ;g </a:t>
            </a:r>
            <a:r>
              <a:rPr lang="en-US" sz="2400" dirty="0" err="1">
                <a:latin typeface="Kruti Dev 010" pitchFamily="2" charset="0"/>
              </a:rPr>
              <a:t>f'kdk;r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ckj&amp;ckj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FkksM+s&amp;FkksM+s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pqjkrk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545" y="1744639"/>
            <a:ext cx="2962656" cy="437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9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6848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2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155" y="2521879"/>
            <a:ext cx="37656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Kruti Dev 010" pitchFamily="2" charset="0"/>
              </a:rPr>
              <a:t>,d 15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pksjh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vkjksi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rhljh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idM+k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>
                <a:latin typeface="Kruti Dev 010" pitchFamily="2" charset="0"/>
              </a:rPr>
              <a:t>;|fi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ckr</a:t>
            </a:r>
            <a:r>
              <a:rPr lang="en-US" sz="2400" dirty="0">
                <a:latin typeface="Kruti Dev 010" pitchFamily="2" charset="0"/>
              </a:rPr>
              <a:t> dh [</a:t>
            </a:r>
            <a:r>
              <a:rPr lang="en-US" sz="2400" dirty="0" err="1">
                <a:latin typeface="Kruti Dev 010" pitchFamily="2" charset="0"/>
              </a:rPr>
              <a:t>kcj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xbZ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fdUrq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mUgksaus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vkus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euk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dsUnz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Hksts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igys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o;Ldksa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vyx</a:t>
            </a:r>
            <a:r>
              <a:rPr lang="en-US" sz="2400" dirty="0">
                <a:latin typeface="Kruti Dev 010" pitchFamily="2" charset="0"/>
              </a:rPr>
              <a:t>] 8 </a:t>
            </a:r>
            <a:r>
              <a:rPr lang="en-US" sz="2400" dirty="0" err="1">
                <a:latin typeface="Kruti Dev 010" pitchFamily="2" charset="0"/>
              </a:rPr>
              <a:t>fnuksa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canhx`g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x;kA</a:t>
            </a:r>
            <a:endParaRPr lang="en-US" sz="24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870" y="1897038"/>
            <a:ext cx="3744691" cy="3802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2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6848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3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8679" y="1363639"/>
            <a:ext cx="39471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Kruti Dev 010" pitchFamily="2" charset="0"/>
              </a:rPr>
              <a:t>,d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ekus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jsyos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LVs'ku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uT+knhd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dk;ZdrkZ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losZ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*</a:t>
            </a:r>
            <a:r>
              <a:rPr lang="en-US" sz="2400" dirty="0" err="1" smtClean="0">
                <a:latin typeface="Kruti Dev 010" pitchFamily="2" charset="0"/>
              </a:rPr>
              <a:t>lks</a:t>
            </a:r>
            <a:r>
              <a:rPr lang="en-US" sz="2400" dirty="0" smtClean="0">
                <a:latin typeface="Kruti Dev 010" pitchFamily="2" charset="0"/>
              </a:rPr>
              <a:t>* </a:t>
            </a:r>
            <a:r>
              <a:rPr lang="en-US" sz="2400" dirty="0" err="1">
                <a:latin typeface="Kruti Dev 010" pitchFamily="2" charset="0"/>
              </a:rPr>
              <a:t>uke</a:t>
            </a:r>
            <a:r>
              <a:rPr lang="en-US" sz="2400" dirty="0">
                <a:latin typeface="Kruti Dev 010" pitchFamily="2" charset="0"/>
              </a:rPr>
              <a:t> dh ,d </a:t>
            </a:r>
            <a:r>
              <a:rPr lang="en-US" sz="2400" dirty="0" err="1">
                <a:latin typeface="Kruti Dev 010" pitchFamily="2" charset="0"/>
              </a:rPr>
              <a:t>NksVh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yM+dh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feys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ekax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N%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lnL;ksa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,d &gt;</a:t>
            </a:r>
            <a:r>
              <a:rPr lang="en-US" sz="2400" dirty="0" err="1">
                <a:latin typeface="Kruti Dev 010" pitchFamily="2" charset="0"/>
              </a:rPr>
              <a:t>ksaiM+huqek</a:t>
            </a:r>
            <a:r>
              <a:rPr lang="en-US" sz="2400" dirty="0">
                <a:latin typeface="Kruti Dev 010" pitchFamily="2" charset="0"/>
              </a:rPr>
              <a:t> ?</a:t>
            </a:r>
            <a:r>
              <a:rPr lang="en-US" sz="2400" dirty="0" err="1">
                <a:latin typeface="Kruti Dev 010" pitchFamily="2" charset="0"/>
              </a:rPr>
              <a:t>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ekaxus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lkFk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ysdj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D;ksafd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lksprh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NksVh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yksx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[k ns </a:t>
            </a:r>
            <a:r>
              <a:rPr lang="en-US" sz="2400" dirty="0" err="1">
                <a:latin typeface="Kruti Dev 010" pitchFamily="2" charset="0"/>
              </a:rPr>
              <a:t>nsrs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IysVQkWeZ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nwljs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IysVQkWeZ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txg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cnyrs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dk;ZdrkZ</a:t>
            </a:r>
            <a:r>
              <a:rPr lang="en-US" sz="2400" dirty="0">
                <a:latin typeface="Kruti Dev 010" pitchFamily="2" charset="0"/>
              </a:rPr>
              <a:t> us /;</a:t>
            </a:r>
            <a:r>
              <a:rPr lang="en-US" sz="2400" dirty="0" err="1">
                <a:latin typeface="Kruti Dev 010" pitchFamily="2" charset="0"/>
              </a:rPr>
              <a:t>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fn;kA</a:t>
            </a:r>
            <a:endParaRPr lang="en-US" sz="24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680" y="1683679"/>
            <a:ext cx="3623758" cy="374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24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1255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D;k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gSa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\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69258" y="1611086"/>
            <a:ext cx="7692572" cy="27432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45029" y="1828524"/>
            <a:ext cx="72716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Kruti Dev 010" pitchFamily="2" charset="0"/>
              </a:rPr>
              <a:t>ifjHkk"kk</a:t>
            </a:r>
            <a:endParaRPr lang="en-US" sz="2000" dirty="0">
              <a:latin typeface="Kruti Dev 010" pitchFamily="2" charset="0"/>
            </a:endParaRPr>
          </a:p>
          <a:p>
            <a:r>
              <a:rPr lang="en-US" sz="2000" dirty="0" err="1">
                <a:latin typeface="Kruti Dev 010" pitchFamily="2" charset="0"/>
              </a:rPr>
              <a:t>Þcky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vk’k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] [</a:t>
            </a:r>
            <a:r>
              <a:rPr lang="en-US" sz="2000" dirty="0" err="1">
                <a:latin typeface="Kruti Dev 010" pitchFamily="2" charset="0"/>
              </a:rPr>
              <a:t>kqyk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vkokl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voyksdu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fo’ks"k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lqjf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LFkku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fo’ks"k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nÙkd&amp;xzg.k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vfHkdj.k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mi;qDr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lqfo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t:jrean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kHkky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rFkk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laj</a:t>
            </a:r>
            <a:r>
              <a:rPr lang="en-US" sz="2000" dirty="0" smtClean="0">
                <a:latin typeface="Kruti Dev 010" pitchFamily="2" charset="0"/>
              </a:rPr>
              <a:t>{</a:t>
            </a:r>
            <a:r>
              <a:rPr lang="en-US" sz="2000" dirty="0" err="1" smtClean="0">
                <a:latin typeface="Kruti Dev 010" pitchFamily="2" charset="0"/>
              </a:rPr>
              <a:t>k.k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dh </a:t>
            </a:r>
            <a:r>
              <a:rPr lang="en-US" sz="2000" dirty="0" err="1">
                <a:latin typeface="Kruti Dev 010" pitchFamily="2" charset="0"/>
              </a:rPr>
              <a:t>lsok,a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iznku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bl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kfu;e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ekU;rk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izkIr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gSAß</a:t>
            </a:r>
            <a:r>
              <a:rPr lang="en-US" sz="2000" dirty="0">
                <a:latin typeface="Kruti Dev 010" pitchFamily="2" charset="0"/>
              </a:rPr>
              <a:t> ¼lsD’ku </a:t>
            </a:r>
            <a:r>
              <a:rPr lang="en-US" sz="2000" dirty="0" smtClean="0">
                <a:latin typeface="Kruti Dev 010" pitchFamily="2" charset="0"/>
              </a:rPr>
              <a:t>2 ¼</a:t>
            </a:r>
            <a:r>
              <a:rPr lang="en-US" sz="2000" dirty="0">
                <a:latin typeface="Kruti Dev 010" pitchFamily="2" charset="0"/>
              </a:rPr>
              <a:t>21½ </a:t>
            </a:r>
            <a:r>
              <a:rPr lang="en-US" sz="2000" dirty="0" err="1">
                <a:latin typeface="Kruti Dev 010" pitchFamily="2" charset="0"/>
              </a:rPr>
              <a:t>fd’kksj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U;k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kfu;e</a:t>
            </a:r>
            <a:r>
              <a:rPr lang="en-US" sz="2000" dirty="0">
                <a:latin typeface="Kruti Dev 010" pitchFamily="2" charset="0"/>
              </a:rPr>
              <a:t> 2015</a:t>
            </a:r>
            <a:r>
              <a:rPr lang="en-US" sz="2000" dirty="0" smtClean="0">
                <a:latin typeface="Kruti Dev 010" pitchFamily="2" charset="0"/>
              </a:rPr>
              <a:t>½</a:t>
            </a:r>
            <a:endParaRPr lang="en-US" sz="2000" dirty="0">
              <a:latin typeface="Kruti Dev 010" pitchFamily="2" charset="0"/>
            </a:endParaRPr>
          </a:p>
          <a:p>
            <a:r>
              <a:rPr lang="en-US" sz="2000" dirty="0" err="1">
                <a:latin typeface="Kruti Dev 010" pitchFamily="2" charset="0"/>
              </a:rPr>
              <a:t>d</a:t>
            </a:r>
            <a:r>
              <a:rPr lang="en-US" sz="2000" dirty="0" err="1" smtClean="0">
                <a:latin typeface="Kruti Dev 010" pitchFamily="2" charset="0"/>
              </a:rPr>
              <a:t>kuwu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mYya?ku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vkoklh</a:t>
            </a:r>
            <a:r>
              <a:rPr lang="en-US" sz="2000" dirty="0">
                <a:latin typeface="Kruti Dev 010" pitchFamily="2" charset="0"/>
              </a:rPr>
              <a:t>;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voyksdu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fo’ks"k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vkokl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rFkk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LFkku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iznku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US" sz="2000" dirty="0">
              <a:latin typeface="Kruti Dev 010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109027" y="4035248"/>
            <a:ext cx="3759200" cy="181400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54169" y="4362406"/>
            <a:ext cx="34979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Kruti Dev 010" pitchFamily="2" charset="0"/>
              </a:rPr>
              <a:t>^</a:t>
            </a:r>
            <a:r>
              <a:rPr lang="en-US" sz="2400" dirty="0" err="1">
                <a:latin typeface="Kruti Dev 010" pitchFamily="2" charset="0"/>
              </a:rPr>
              <a:t>O;fä&amp;çHkkjh</a:t>
            </a:r>
            <a:r>
              <a:rPr lang="en-US" sz="2400" dirty="0">
                <a:latin typeface="Kruti Dev 010" pitchFamily="2" charset="0"/>
              </a:rPr>
              <a:t>*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 smtClean="0">
                <a:latin typeface="Kruti Dev 010" pitchFamily="2" charset="0"/>
              </a:rPr>
              <a:t>laLFkku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fu;a</a:t>
            </a:r>
            <a:r>
              <a:rPr lang="en-US" sz="2400" dirty="0">
                <a:latin typeface="Kruti Dev 010" pitchFamily="2" charset="0"/>
              </a:rPr>
              <a:t>=.k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çca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fu;qä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O;fä</a:t>
            </a:r>
            <a:r>
              <a:rPr lang="en-US" sz="2400" dirty="0">
                <a:latin typeface="Kruti Dev 010" pitchFamily="2" charset="0"/>
              </a:rPr>
              <a:t>”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33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6848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4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867" y="1546519"/>
            <a:ext cx="7639333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*'* </a:t>
            </a:r>
            <a:r>
              <a:rPr lang="en-US" sz="2200" dirty="0" err="1">
                <a:latin typeface="Kruti Dev 010" pitchFamily="2" charset="0"/>
              </a:rPr>
              <a:t>cgqr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gh</a:t>
            </a:r>
            <a:r>
              <a:rPr lang="en-US" sz="2200" dirty="0">
                <a:latin typeface="Kruti Dev 010" pitchFamily="2" charset="0"/>
              </a:rPr>
              <a:t> de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mlus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[</a:t>
            </a:r>
            <a:r>
              <a:rPr lang="en-US" sz="2200" dirty="0" err="1">
                <a:latin typeface="Kruti Dev 010" pitchFamily="2" charset="0"/>
              </a:rPr>
              <a:t>kks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fn;k</a:t>
            </a:r>
            <a:r>
              <a:rPr lang="en-US" sz="2200" dirty="0" err="1">
                <a:latin typeface="Kruti Dev 010" pitchFamily="2" charset="0"/>
              </a:rPr>
              <a:t>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vius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pkpk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cdfj;ka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pjkus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jkst</a:t>
            </a:r>
            <a:r>
              <a:rPr lang="en-US" sz="2200" dirty="0">
                <a:latin typeface="Kruti Dev 010" pitchFamily="2" charset="0"/>
              </a:rPr>
              <a:t> taxy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Hkstrk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jkLrs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vkrs&amp;tkrs</a:t>
            </a:r>
            <a:r>
              <a:rPr lang="en-US" sz="2200" dirty="0">
                <a:latin typeface="Kruti Dev 010" pitchFamily="2" charset="0"/>
              </a:rPr>
              <a:t> le;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Ldwy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tkrs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mls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ekrk&amp;firk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thfor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mls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Ldwy</a:t>
            </a:r>
            <a:r>
              <a:rPr lang="en-US" sz="2200" dirty="0" smtClean="0">
                <a:latin typeface="Kruti Dev 010" pitchFamily="2" charset="0"/>
              </a:rPr>
              <a:t>  </a:t>
            </a:r>
            <a:r>
              <a:rPr lang="en-US" sz="2200" dirty="0" err="1">
                <a:latin typeface="Kruti Dev 010" pitchFamily="2" charset="0"/>
              </a:rPr>
              <a:t>Hkstrs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,</a:t>
            </a:r>
            <a:r>
              <a:rPr lang="en-US" sz="2200" dirty="0">
                <a:latin typeface="Kruti Dev 010" pitchFamily="2" charset="0"/>
              </a:rPr>
              <a:t>d </a:t>
            </a:r>
            <a:r>
              <a:rPr lang="en-US" sz="2200" dirty="0" err="1">
                <a:latin typeface="Kruti Dev 010" pitchFamily="2" charset="0"/>
              </a:rPr>
              <a:t>fnu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xSj</a:t>
            </a:r>
            <a:r>
              <a:rPr lang="en-US" sz="2200" dirty="0" err="1">
                <a:latin typeface="Kruti Dev 010" pitchFamily="2" charset="0"/>
              </a:rPr>
              <a:t>&amp;</a:t>
            </a:r>
            <a:r>
              <a:rPr lang="en-US" sz="2200" dirty="0" err="1" smtClean="0">
                <a:latin typeface="Kruti Dev 010" pitchFamily="2" charset="0"/>
              </a:rPr>
              <a:t>ljdkjh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laLFkk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lnL</a:t>
            </a:r>
            <a:r>
              <a:rPr lang="en-US" sz="2200" dirty="0">
                <a:latin typeface="Kruti Dev 010" pitchFamily="2" charset="0"/>
              </a:rPr>
              <a:t>; ls </a:t>
            </a:r>
            <a:r>
              <a:rPr lang="en-US" sz="2200" dirty="0" err="1">
                <a:latin typeface="Kruti Dev 010" pitchFamily="2" charset="0"/>
              </a:rPr>
              <a:t>feyk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tks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mlds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xkao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Je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losZ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vk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FksA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8865" y="5427849"/>
            <a:ext cx="74869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 smtClean="0">
                <a:solidFill>
                  <a:srgbClr val="FF0000"/>
                </a:solidFill>
                <a:latin typeface="Kruti Dev 010" pitchFamily="2" charset="0"/>
              </a:rPr>
              <a:t>QSflfyVsVj</a:t>
            </a:r>
            <a:r>
              <a:rPr lang="en-US" b="1" i="1" dirty="0" smtClean="0">
                <a:solidFill>
                  <a:srgbClr val="FF0000"/>
                </a:solidFill>
                <a:latin typeface="Kruti Dev 010" pitchFamily="2" charset="0"/>
              </a:rPr>
              <a:t> ds </a:t>
            </a:r>
            <a:r>
              <a:rPr lang="en-US" b="1" i="1" dirty="0" err="1" smtClean="0">
                <a:solidFill>
                  <a:srgbClr val="FF0000"/>
                </a:solidFill>
                <a:latin typeface="Kruti Dev 010" pitchFamily="2" charset="0"/>
              </a:rPr>
              <a:t>fy</a:t>
            </a:r>
            <a:r>
              <a:rPr lang="en-US" b="1" i="1" dirty="0" smtClean="0">
                <a:solidFill>
                  <a:srgbClr val="FF0000"/>
                </a:solidFill>
                <a:latin typeface="Kruti Dev 010" pitchFamily="2" charset="0"/>
              </a:rPr>
              <a:t>, </a:t>
            </a:r>
            <a:r>
              <a:rPr lang="en-US" b="1" i="1" dirty="0" err="1" smtClean="0">
                <a:solidFill>
                  <a:srgbClr val="FF0000"/>
                </a:solidFill>
                <a:latin typeface="Kruti Dev 010" pitchFamily="2" charset="0"/>
              </a:rPr>
              <a:t>uksV</a:t>
            </a:r>
            <a:r>
              <a:rPr lang="en-US" i="1" dirty="0" smtClean="0">
                <a:solidFill>
                  <a:srgbClr val="FF0000"/>
                </a:solidFill>
                <a:latin typeface="Kruti Dev 010" pitchFamily="2" charset="0"/>
              </a:rPr>
              <a:t>&amp; </a:t>
            </a:r>
            <a:r>
              <a:rPr lang="en-US" i="1" dirty="0" err="1" smtClean="0">
                <a:solidFill>
                  <a:srgbClr val="FF0000"/>
                </a:solidFill>
                <a:latin typeface="Kruti Dev 010" pitchFamily="2" charset="0"/>
              </a:rPr>
              <a:t>izfrHkkfx;ksa</a:t>
            </a:r>
            <a:r>
              <a:rPr lang="en-US" i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dks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nks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lewgksa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ckaV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nsa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vkSj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  <a:latin typeface="Kruti Dev 010" pitchFamily="2" charset="0"/>
              </a:rPr>
              <a:t>mUgsa</a:t>
            </a:r>
            <a:r>
              <a:rPr lang="en-US" i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bl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ckr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ij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ppkZ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djus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ds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fy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,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dgsa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fd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D;k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cPpksa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ds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fy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,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laLFkkxr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ns[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kHkky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mUgsa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enn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djus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dk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vfUre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fodYi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gksuk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pkfg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,\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mUgsa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vius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mÙkjksa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vkSj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rdksZa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dks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uksV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djus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ds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fy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,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dgsaA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mUgsa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mÙkj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rS;kj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djus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ds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fy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, 10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feuV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dk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le;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nsaA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uhps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nh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xbZ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tkudkjh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ds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vk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/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kkj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ij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NwVs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gq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,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fcUnqvksa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dks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tksM+sa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rFkk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ppkZ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i="1" dirty="0" err="1">
                <a:solidFill>
                  <a:srgbClr val="FF0000"/>
                </a:solidFill>
                <a:latin typeface="Kruti Dev 010" pitchFamily="2" charset="0"/>
              </a:rPr>
              <a:t>djsa</a:t>
            </a:r>
            <a:r>
              <a:rPr lang="en-US" i="1" dirty="0">
                <a:solidFill>
                  <a:srgbClr val="FF0000"/>
                </a:solidFill>
                <a:latin typeface="Kruti Dev 010" pitchFamily="2" charset="0"/>
              </a:rPr>
              <a:t>%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559" y="2876766"/>
            <a:ext cx="4736308" cy="233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9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68487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D;ksa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&amp;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laLFkkxr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ns[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kHkky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D;ksa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vafre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fodYi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gksuk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pkfg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,</a:t>
            </a:r>
            <a:endParaRPr lang="en-US" sz="32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2763" y="1979262"/>
            <a:ext cx="687847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200" dirty="0">
                <a:latin typeface="Kruti Dev 010" pitchFamily="2" charset="0"/>
              </a:rPr>
              <a:t>;g </a:t>
            </a:r>
            <a:r>
              <a:rPr lang="en-US" sz="2200" dirty="0" err="1">
                <a:latin typeface="Kruti Dev 010" pitchFamily="2" charset="0"/>
              </a:rPr>
              <a:t>lkoZHkkSfed</a:t>
            </a:r>
            <a:r>
              <a:rPr lang="en-US" sz="2200" dirty="0">
                <a:latin typeface="Kruti Dev 010" pitchFamily="2" charset="0"/>
              </a:rPr>
              <a:t>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Lohdkj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kHkky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ifjokj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ns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vPNh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vPNh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laLFkk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gkykafd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dqN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ftuds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,</a:t>
            </a:r>
            <a:r>
              <a:rPr lang="en-US" sz="2200" dirty="0" err="1">
                <a:latin typeface="Kruti Dev 010" pitchFamily="2" charset="0"/>
              </a:rPr>
              <a:t>dek</a:t>
            </a:r>
            <a:r>
              <a:rPr lang="en-US" sz="2200" dirty="0">
                <a:latin typeface="Kruti Dev 010" pitchFamily="2" charset="0"/>
              </a:rPr>
              <a:t>= </a:t>
            </a:r>
            <a:r>
              <a:rPr lang="en-US" sz="2200" dirty="0" err="1">
                <a:latin typeface="Kruti Dev 010" pitchFamily="2" charset="0"/>
              </a:rPr>
              <a:t>fodYi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blfy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laLFkkuksa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kHkky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xq.koÙkk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NksVs</a:t>
            </a:r>
            <a:r>
              <a:rPr lang="en-US" sz="2200" dirty="0">
                <a:latin typeface="Kruti Dev 010" pitchFamily="2" charset="0"/>
              </a:rPr>
              <a:t> ^</a:t>
            </a:r>
            <a:r>
              <a:rPr lang="en-US" sz="2200" dirty="0" err="1">
                <a:latin typeface="Kruti Dev 010" pitchFamily="2" charset="0"/>
              </a:rPr>
              <a:t>xzqi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gksEl</a:t>
            </a:r>
            <a:r>
              <a:rPr lang="en-US" sz="2200" dirty="0">
                <a:latin typeface="Kruti Dev 010" pitchFamily="2" charset="0"/>
              </a:rPr>
              <a:t>* </a:t>
            </a:r>
            <a:r>
              <a:rPr lang="en-US" sz="2200" dirty="0" err="1">
                <a:latin typeface="Kruti Dev 010" pitchFamily="2" charset="0"/>
              </a:rPr>
              <a:t>fodflr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ifjokj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oSdfYid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lsokvksa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fodkl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egRoiw.kZ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v/;;u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vuqHkoksa</a:t>
            </a:r>
            <a:r>
              <a:rPr lang="en-US" sz="2200" dirty="0">
                <a:latin typeface="Kruti Dev 010" pitchFamily="2" charset="0"/>
              </a:rPr>
              <a:t> ls irk </a:t>
            </a:r>
            <a:r>
              <a:rPr lang="en-US" sz="2200" dirty="0" err="1">
                <a:latin typeface="Kruti Dev 010" pitchFamily="2" charset="0"/>
              </a:rPr>
              <a:t>pyk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ifjokj</a:t>
            </a:r>
            <a:r>
              <a:rPr lang="en-US" sz="2200" dirty="0">
                <a:latin typeface="Kruti Dev 010" pitchFamily="2" charset="0"/>
              </a:rPr>
              <a:t> dh ns[</a:t>
            </a:r>
            <a:r>
              <a:rPr lang="en-US" sz="2200" dirty="0" err="1">
                <a:latin typeface="Kruti Dev 010" pitchFamily="2" charset="0"/>
              </a:rPr>
              <a:t>kHkky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oafpr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rFkk</a:t>
            </a:r>
            <a:r>
              <a:rPr lang="en-US" sz="2200" dirty="0" smtClean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cM+s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varoSZ;fDrd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yk;k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fuEufyf</a:t>
            </a:r>
            <a:r>
              <a:rPr lang="en-US" sz="2200" dirty="0">
                <a:latin typeface="Kruti Dev 010" pitchFamily="2" charset="0"/>
              </a:rPr>
              <a:t>[</a:t>
            </a:r>
            <a:r>
              <a:rPr lang="en-US" sz="2200" dirty="0" err="1">
                <a:latin typeface="Kruti Dev 010" pitchFamily="2" charset="0"/>
              </a:rPr>
              <a:t>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dqN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leL;k,a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</a:t>
            </a:r>
            <a:r>
              <a:rPr lang="en-US" sz="2200" dirty="0">
                <a:latin typeface="Kruti Dev 010" pitchFamily="2" charset="0"/>
              </a:rPr>
              <a:t>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14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9228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laLFkkxr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kHkky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vafre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fodYi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D;ksa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gS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\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240122"/>
            <a:ext cx="8102599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endParaRPr lang="en-US" sz="2200" dirty="0" smtClean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endParaRPr lang="en-US" sz="2200" dirty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endParaRPr lang="en-US" sz="2200" dirty="0" smtClean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endParaRPr lang="en-US" sz="2200" dirty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endParaRPr lang="en-US" sz="2200" dirty="0" smtClean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endParaRPr lang="en-US" sz="2200" dirty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endParaRPr lang="en-US" sz="2200" dirty="0" smtClean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endParaRPr lang="en-US" sz="2200" dirty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endParaRPr lang="en-US" sz="2200" dirty="0" smtClean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endParaRPr lang="en-US" sz="2200" dirty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endParaRPr lang="en-US" sz="2200" dirty="0" smtClean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endParaRPr lang="en-US" sz="2200" dirty="0" smtClean="0"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1528" t="25053" r="28195" b="7696"/>
          <a:stretch/>
        </p:blipFill>
        <p:spPr>
          <a:xfrm>
            <a:off x="895349" y="1238250"/>
            <a:ext cx="744005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8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3687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igjsnkjh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¼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Gate Keeping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½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ikfjokfjd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vyxko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dh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jksdFkke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%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962" y="1659222"/>
            <a:ext cx="750831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igjsnkjh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Gate Keeping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eryc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vkus</a:t>
            </a:r>
            <a:r>
              <a:rPr lang="en-US" sz="2400" dirty="0">
                <a:latin typeface="Kruti Dev 010" pitchFamily="2" charset="0"/>
              </a:rPr>
              <a:t> dh ?</a:t>
            </a:r>
            <a:r>
              <a:rPr lang="en-US" sz="2400" dirty="0" err="1">
                <a:latin typeface="Kruti Dev 010" pitchFamily="2" charset="0"/>
              </a:rPr>
              <a:t>kVukvksa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de </a:t>
            </a:r>
            <a:r>
              <a:rPr lang="en-US" sz="2400" dirty="0" err="1" smtClean="0">
                <a:latin typeface="Kruti Dev 010" pitchFamily="2" charset="0"/>
              </a:rPr>
              <a:t>djuk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uhfr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)</a:t>
            </a:r>
            <a:r>
              <a:rPr lang="en-US" sz="2400" dirty="0" err="1">
                <a:latin typeface="Kruti Dev 010" pitchFamily="2" charset="0"/>
              </a:rPr>
              <a:t>fr;ka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lsokvksa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gksuk</a:t>
            </a:r>
            <a:r>
              <a:rPr lang="en-US" sz="2400" dirty="0">
                <a:latin typeface="Kruti Dev 010" pitchFamily="2" charset="0"/>
              </a:rPr>
              <a:t> t:jh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ifjokjksa</a:t>
            </a:r>
            <a:r>
              <a:rPr lang="en-US" sz="2400" dirty="0" smtClean="0">
                <a:latin typeface="Kruti Dev 010" pitchFamily="2" charset="0"/>
              </a:rPr>
              <a:t> ;</a:t>
            </a:r>
            <a:r>
              <a:rPr lang="en-US" sz="2400" dirty="0">
                <a:latin typeface="Kruti Dev 010" pitchFamily="2" charset="0"/>
              </a:rPr>
              <a:t>k </a:t>
            </a:r>
            <a:r>
              <a:rPr lang="en-US" sz="2400" dirty="0" err="1">
                <a:latin typeface="Kruti Dev 010" pitchFamily="2" charset="0"/>
              </a:rPr>
              <a:t>oSdfYid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ykSVus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enn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feysxhA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lEesyu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vkfVZdy</a:t>
            </a:r>
            <a:r>
              <a:rPr lang="en-US" sz="2400" dirty="0">
                <a:latin typeface="Kruti Dev 010" pitchFamily="2" charset="0"/>
              </a:rPr>
              <a:t> 9] 18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19</a:t>
            </a:r>
          </a:p>
          <a:p>
            <a:r>
              <a:rPr lang="en-US" sz="2400" dirty="0" err="1">
                <a:latin typeface="Kruti Dev 010" pitchFamily="2" charset="0"/>
              </a:rPr>
              <a:t>igjsnkjh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Gate Keeping</a:t>
            </a:r>
            <a:r>
              <a:rPr lang="en-US" sz="2400" dirty="0">
                <a:latin typeface="Kruti Dev 010" pitchFamily="2" charset="0"/>
              </a:rPr>
              <a:t>½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fuEu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vaxksa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crkrk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vkadyu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,d ,</a:t>
            </a:r>
            <a:r>
              <a:rPr lang="en-US" sz="2400" dirty="0" err="1">
                <a:latin typeface="Kruti Dev 010" pitchFamily="2" charset="0"/>
              </a:rPr>
              <a:t>tsUlh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mÙkjnk;h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gksA</a:t>
            </a:r>
            <a:endParaRPr lang="en-US" sz="24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laLFkku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ds </a:t>
            </a:r>
            <a:r>
              <a:rPr lang="en-US" sz="2400" dirty="0" err="1">
                <a:latin typeface="Kruti Dev 010" pitchFamily="2" charset="0"/>
              </a:rPr>
              <a:t>fodYiksa</a:t>
            </a:r>
            <a:r>
              <a:rPr lang="en-US" sz="2400" dirty="0">
                <a:latin typeface="Kruti Dev 010" pitchFamily="2" charset="0"/>
              </a:rPr>
              <a:t> ds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vusd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ftuesa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ikyd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nÙkd&amp;xzg.k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Adoption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gksA</a:t>
            </a:r>
            <a:endParaRPr lang="en-US" sz="24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ifjfLFkfr;ksa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t:jrksa ds </a:t>
            </a:r>
            <a:r>
              <a:rPr lang="en-US" sz="2400" dirty="0" err="1">
                <a:latin typeface="Kruti Dev 010" pitchFamily="2" charset="0"/>
              </a:rPr>
              <a:t>vk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fy;k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gksA</a:t>
            </a:r>
            <a:endParaRPr lang="en-US" sz="24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fu.kZ;ksa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muds </a:t>
            </a:r>
            <a:r>
              <a:rPr lang="en-US" sz="2400" dirty="0" err="1">
                <a:latin typeface="Kruti Dev 010" pitchFamily="2" charset="0"/>
              </a:rPr>
              <a:t>ifj.kkeksa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fuxjkuh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lwpuk&amp;ra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gksA</a:t>
            </a:r>
            <a:endParaRPr lang="en-US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180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oSdfYid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962" y="1339182"/>
            <a:ext cx="750831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oSdfYid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rkRi;Z</a:t>
            </a:r>
            <a:r>
              <a:rPr lang="en-US" sz="2400" dirty="0">
                <a:latin typeface="Kruti Dev 010" pitchFamily="2" charset="0"/>
              </a:rPr>
              <a:t> mu </a:t>
            </a:r>
            <a:r>
              <a:rPr lang="en-US" sz="2400" dirty="0" err="1">
                <a:latin typeface="Kruti Dev 010" pitchFamily="2" charset="0"/>
              </a:rPr>
              <a:t>lsokvksa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miyC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ekrk&amp;firk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mUgsa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i;kZIr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l{</a:t>
            </a:r>
            <a:r>
              <a:rPr lang="en-US" sz="2400" dirty="0" err="1">
                <a:latin typeface="Kruti Dev 010" pitchFamily="2" charset="0"/>
              </a:rPr>
              <a:t>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ls </a:t>
            </a:r>
            <a:r>
              <a:rPr lang="en-US" sz="2400" dirty="0" err="1">
                <a:latin typeface="Kruti Dev 010" pitchFamily="2" charset="0"/>
              </a:rPr>
              <a:t>ckgj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vius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o`gn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oSdfYid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</a:t>
            </a:r>
          </a:p>
          <a:p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nÙkd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o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leqnk</a:t>
            </a:r>
            <a:r>
              <a:rPr lang="en-US" sz="2400" dirty="0">
                <a:latin typeface="Kruti Dev 010" pitchFamily="2" charset="0"/>
              </a:rPr>
              <a:t>; ds </a:t>
            </a:r>
            <a:r>
              <a:rPr lang="en-US" sz="2400" dirty="0" err="1">
                <a:latin typeface="Kruti Dev 010" pitchFamily="2" charset="0"/>
              </a:rPr>
              <a:t>vusd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nwljs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 smtClean="0">
                <a:latin typeface="Kruti Dev 010" pitchFamily="2" charset="0"/>
              </a:rPr>
              <a:t>esaA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ds </a:t>
            </a:r>
            <a:r>
              <a:rPr lang="en-US" sz="2400" dirty="0" err="1">
                <a:latin typeface="Kruti Dev 010" pitchFamily="2" charset="0"/>
              </a:rPr>
              <a:t>ckgj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oSdfYid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O;oLFkk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kkRed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leqnk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mUeq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] ,d c&lt;+</a:t>
            </a:r>
            <a:r>
              <a:rPr lang="en-US" sz="2400" dirty="0" err="1">
                <a:latin typeface="Kruti Dev 010" pitchFamily="2" charset="0"/>
              </a:rPr>
              <a:t>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fpUrk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fo"k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  <a:p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vi;kZIr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okrkoj.k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HkkoukRed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fodkl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{</a:t>
            </a:r>
            <a:r>
              <a:rPr lang="en-US" sz="2400" dirty="0" err="1">
                <a:latin typeface="Kruti Dev 010" pitchFamily="2" charset="0"/>
              </a:rPr>
              <a:t>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igqapk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ldrk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vR;Ur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vlgk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igqapk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fgalk</a:t>
            </a:r>
            <a:r>
              <a:rPr lang="en-US" sz="2400" dirty="0">
                <a:latin typeface="Kruti Dev 010" pitchFamily="2" charset="0"/>
              </a:rPr>
              <a:t>] '</a:t>
            </a:r>
            <a:r>
              <a:rPr lang="en-US" sz="2400" dirty="0" err="1">
                <a:latin typeface="Kruti Dev 010" pitchFamily="2" charset="0"/>
              </a:rPr>
              <a:t>kks"k.k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nqO;Zogkj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mis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f’kdkj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mPp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tksf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budh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kq’kgkyh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vi;kZIr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fuxjkuh</a:t>
            </a:r>
            <a:r>
              <a:rPr lang="en-US" sz="2400" dirty="0">
                <a:latin typeface="Kruti Dev 010" pitchFamily="2" charset="0"/>
              </a:rPr>
              <a:t> dh</a:t>
            </a:r>
          </a:p>
          <a:p>
            <a:r>
              <a:rPr lang="en-US" sz="2400" dirty="0" err="1">
                <a:latin typeface="Kruti Dev 010" pitchFamily="2" charset="0"/>
              </a:rPr>
              <a:t>tkrh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80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180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dqN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oSdfYid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dk;ZØe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gSa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%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840" y="1750662"/>
            <a:ext cx="79400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Kruti Dev 010" pitchFamily="2" charset="0"/>
              </a:rPr>
              <a:t>nÙkd&amp;xzg.k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Foster Care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ftl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ml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LFkk;h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LFkkukiUu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fnykukA</a:t>
            </a:r>
            <a:endParaRPr lang="en-US" sz="2400" dirty="0">
              <a:latin typeface="Kruti Dev 010" pitchFamily="2" charset="0"/>
            </a:endParaRPr>
          </a:p>
          <a:p>
            <a:endParaRPr lang="en-US" sz="2400" b="1" dirty="0" smtClean="0">
              <a:latin typeface="Kruti Dev 010" pitchFamily="2" charset="0"/>
            </a:endParaRPr>
          </a:p>
          <a:p>
            <a:r>
              <a:rPr lang="en-US" sz="2400" b="1" dirty="0" err="1" smtClean="0">
                <a:latin typeface="Kruti Dev 010" pitchFamily="2" charset="0"/>
              </a:rPr>
              <a:t>ikyd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>
                <a:latin typeface="Kruti Dev 010" pitchFamily="2" charset="0"/>
              </a:rPr>
              <a:t>ns[</a:t>
            </a:r>
            <a:r>
              <a:rPr lang="en-US" sz="2400" b="1" dirty="0" err="1">
                <a:latin typeface="Kruti Dev 010" pitchFamily="2" charset="0"/>
              </a:rPr>
              <a:t>kjs</a:t>
            </a:r>
            <a:r>
              <a:rPr lang="en-US" sz="2400" b="1" dirty="0">
                <a:latin typeface="Kruti Dev 010" pitchFamily="2" charset="0"/>
              </a:rPr>
              <a:t>[k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Foster Care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nÙkd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mu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ikyd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ekrk&amp;firk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HkkoukRed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rkyesy</a:t>
            </a:r>
            <a:r>
              <a:rPr lang="en-US" sz="2400" dirty="0">
                <a:latin typeface="Kruti Dev 010" pitchFamily="2" charset="0"/>
              </a:rPr>
              <a:t>] '</a:t>
            </a:r>
            <a:r>
              <a:rPr lang="en-US" sz="2400" dirty="0" err="1">
                <a:latin typeface="Kruti Dev 010" pitchFamily="2" charset="0"/>
              </a:rPr>
              <a:t>kkjhfjd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ls] </a:t>
            </a:r>
            <a:r>
              <a:rPr lang="en-US" sz="2400" dirty="0" err="1">
                <a:latin typeface="Kruti Dev 010" pitchFamily="2" charset="0"/>
              </a:rPr>
              <a:t>HkkoukRed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ekufld</a:t>
            </a:r>
            <a:r>
              <a:rPr lang="en-US" sz="2400" dirty="0" smtClean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fLFkj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kkuksa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igys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?</a:t>
            </a:r>
            <a:r>
              <a:rPr lang="en-US" sz="2400" dirty="0" err="1">
                <a:latin typeface="Kruti Dev 010" pitchFamily="2" charset="0"/>
              </a:rPr>
              <a:t>kksf"kr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US" sz="2400" dirty="0">
              <a:latin typeface="Kruti Dev 010" pitchFamily="2" charset="0"/>
            </a:endParaRPr>
          </a:p>
          <a:p>
            <a:endParaRPr lang="en-US" sz="2400" b="1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77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180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dqN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oSdfYid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dk;ZØe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gSa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%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" y="1384902"/>
            <a:ext cx="81686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Kruti Dev 010" pitchFamily="2" charset="0"/>
              </a:rPr>
              <a:t>LikWUljf’ki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Sponsership</a:t>
            </a:r>
            <a:r>
              <a:rPr lang="en-US" sz="2400" dirty="0">
                <a:latin typeface="Kruti Dev 010" pitchFamily="2" charset="0"/>
              </a:rPr>
              <a:t>½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tksf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ds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fpfUgr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’;d </a:t>
            </a:r>
            <a:r>
              <a:rPr lang="en-US" sz="2400" dirty="0" err="1">
                <a:latin typeface="Kruti Dev 010" pitchFamily="2" charset="0"/>
              </a:rPr>
              <a:t>lgk;d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LokLF</a:t>
            </a:r>
            <a:r>
              <a:rPr lang="en-US" sz="2400" dirty="0">
                <a:latin typeface="Kruti Dev 010" pitchFamily="2" charset="0"/>
              </a:rPr>
              <a:t>;] </a:t>
            </a:r>
            <a:r>
              <a:rPr lang="en-US" sz="2400" dirty="0" err="1">
                <a:latin typeface="Kruti Dev 010" pitchFamily="2" charset="0"/>
              </a:rPr>
              <a:t>iks"k.k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fodklkRed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drkvksa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LikWUljf’ki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laxBu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After Care Organisations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fof’k"V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NksM+rs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iznku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endParaRPr lang="en-US" sz="2400" dirty="0">
              <a:latin typeface="Kruti Dev 010" pitchFamily="2" charset="0"/>
            </a:endParaRPr>
          </a:p>
          <a:p>
            <a:endParaRPr lang="en-US" sz="2400" b="1" dirty="0" smtClean="0">
              <a:latin typeface="Kruti Dev 010" pitchFamily="2" charset="0"/>
            </a:endParaRPr>
          </a:p>
          <a:p>
            <a:r>
              <a:rPr lang="en-US" sz="2400" b="1" dirty="0" err="1" smtClean="0">
                <a:latin typeface="Kruti Dev 010" pitchFamily="2" charset="0"/>
              </a:rPr>
              <a:t>iquokZl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Rehabilitation</a:t>
            </a:r>
            <a:r>
              <a:rPr lang="en-US" sz="2400" dirty="0">
                <a:latin typeface="Kruti Dev 010" pitchFamily="2" charset="0"/>
              </a:rPr>
              <a:t>½ ,d ,</a:t>
            </a:r>
            <a:r>
              <a:rPr lang="en-US" sz="2400" dirty="0" err="1">
                <a:latin typeface="Kruti Dev 010" pitchFamily="2" charset="0"/>
              </a:rPr>
              <a:t>slk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rS;kj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ftlls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ekufld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'</a:t>
            </a:r>
            <a:r>
              <a:rPr lang="en-US" sz="2400" dirty="0" err="1">
                <a:latin typeface="Kruti Dev 010" pitchFamily="2" charset="0"/>
              </a:rPr>
              <a:t>kkjhfjd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pksVksa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chekjh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jksx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izfØ;k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lqxe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ftruk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lEHko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lkekU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ldsA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lgh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i;kZIr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dk;ZØe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vleFkZrk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fLFkfr;ksa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mYVk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mu </a:t>
            </a:r>
            <a:r>
              <a:rPr lang="en-US" sz="2400" dirty="0" err="1">
                <a:latin typeface="Kruti Dev 010" pitchFamily="2" charset="0"/>
              </a:rPr>
              <a:t>dfe;ksa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tw</a:t>
            </a:r>
            <a:r>
              <a:rPr lang="en-US" sz="2400" dirty="0">
                <a:latin typeface="Kruti Dev 010" pitchFamily="2" charset="0"/>
              </a:rPr>
              <a:t>&gt;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lEHkyus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enn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dsoy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fpfdRlk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ls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 ds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'</a:t>
            </a:r>
            <a:r>
              <a:rPr lang="en-US" sz="2400" dirty="0" err="1" smtClean="0">
                <a:latin typeface="Kruti Dev 010" pitchFamily="2" charset="0"/>
              </a:rPr>
              <a:t>kkjhfjd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ekufld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ifjos'k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drkvksa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fudyrk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71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180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lkUxksiku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;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kstuk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" y="1552542"/>
            <a:ext cx="461772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0838" indent="-350838"/>
            <a:r>
              <a:rPr lang="en-US" sz="2400" b="1" dirty="0" smtClean="0">
                <a:latin typeface="Kruti Dev 010" pitchFamily="2" charset="0"/>
              </a:rPr>
              <a:t>1-	</a:t>
            </a:r>
            <a:r>
              <a:rPr lang="en-US" sz="2400" b="1" dirty="0" err="1" smtClean="0">
                <a:latin typeface="Kruti Dev 010" pitchFamily="2" charset="0"/>
              </a:rPr>
              <a:t>cky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lkUxksiku</a:t>
            </a:r>
            <a:r>
              <a:rPr lang="en-US" sz="2400" b="1" dirty="0">
                <a:latin typeface="Kruti Dev 010" pitchFamily="2" charset="0"/>
              </a:rPr>
              <a:t> ;</a:t>
            </a:r>
            <a:r>
              <a:rPr lang="en-US" sz="2400" b="1" dirty="0" err="1">
                <a:latin typeface="Kruti Dev 010" pitchFamily="2" charset="0"/>
              </a:rPr>
              <a:t>kstuk</a:t>
            </a:r>
            <a:r>
              <a:rPr lang="en-US" sz="2400" b="1" dirty="0">
                <a:latin typeface="Kruti Dev 010" pitchFamily="2" charset="0"/>
              </a:rPr>
              <a:t> &amp; </a:t>
            </a:r>
            <a:r>
              <a:rPr lang="en-US" sz="2400" b="1" dirty="0" err="1" smtClean="0">
                <a:latin typeface="Kruti Dev 010" pitchFamily="2" charset="0"/>
              </a:rPr>
              <a:t>egkjk"V</a:t>
            </a:r>
            <a:r>
              <a:rPr lang="en-US" sz="2400" b="1" dirty="0" smtClean="0">
                <a:latin typeface="Kruti Dev 010" pitchFamily="2" charset="0"/>
              </a:rPr>
              <a:t>ª </a:t>
            </a:r>
          </a:p>
          <a:p>
            <a:pPr marL="350838" indent="-350838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bl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dk;ZØe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vLFkk;h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ls </a:t>
            </a:r>
            <a:r>
              <a:rPr lang="en-US" sz="2400" dirty="0" err="1" smtClean="0">
                <a:latin typeface="Kruti Dev 010" pitchFamily="2" charset="0"/>
              </a:rPr>
              <a:t>LFkkukiUu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mu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dkj.kksa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chekjh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e`R;q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vygnxh</a:t>
            </a:r>
            <a:r>
              <a:rPr lang="en-US" sz="2400" dirty="0">
                <a:latin typeface="Kruti Dev 010" pitchFamily="2" charset="0"/>
              </a:rPr>
              <a:t>] ;k </a:t>
            </a:r>
            <a:r>
              <a:rPr lang="en-US" sz="2400" dirty="0" err="1">
                <a:latin typeface="Kruti Dev 010" pitchFamily="2" charset="0"/>
              </a:rPr>
              <a:t>ekrk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firk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 smtClean="0">
                <a:latin typeface="Kruti Dev 010" pitchFamily="2" charset="0"/>
              </a:rPr>
              <a:t>kjk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R;kx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deh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dkj.k</a:t>
            </a:r>
            <a:r>
              <a:rPr lang="en-US" sz="2400" dirty="0" smtClean="0">
                <a:latin typeface="Kruti Dev 010" pitchFamily="2" charset="0"/>
              </a:rPr>
              <a:t> '</a:t>
            </a:r>
            <a:r>
              <a:rPr lang="en-US" sz="2400" dirty="0" err="1" smtClean="0">
                <a:latin typeface="Kruti Dev 010" pitchFamily="2" charset="0"/>
              </a:rPr>
              <a:t>kkfey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ls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ikrsA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50838" indent="-350838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pwafd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;g t:jr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mldk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;g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 smtClean="0">
                <a:latin typeface="Kruti Dev 010" pitchFamily="2" charset="0"/>
              </a:rPr>
              <a:t>ifjokj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,d ,</a:t>
            </a:r>
            <a:r>
              <a:rPr lang="en-US" sz="2400" dirty="0" err="1" smtClean="0">
                <a:latin typeface="Kruti Dev 010" pitchFamily="2" charset="0"/>
              </a:rPr>
              <a:t>slk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dk;ZØe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FkksM+s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yEcs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fr-FR" sz="2400" dirty="0" smtClean="0">
                <a:latin typeface="Kruti Dev 010" pitchFamily="2" charset="0"/>
              </a:rPr>
              <a:t>le</a:t>
            </a:r>
            <a:r>
              <a:rPr lang="fr-FR" sz="2400" dirty="0">
                <a:latin typeface="Kruti Dev 010" pitchFamily="2" charset="0"/>
              </a:rPr>
              <a:t>; </a:t>
            </a:r>
            <a:r>
              <a:rPr lang="fr-FR" sz="2400" dirty="0" err="1">
                <a:latin typeface="Kruti Dev 010" pitchFamily="2" charset="0"/>
              </a:rPr>
              <a:t>ds</a:t>
            </a:r>
            <a:r>
              <a:rPr lang="fr-FR" sz="2400" dirty="0">
                <a:latin typeface="Kruti Dev 010" pitchFamily="2" charset="0"/>
              </a:rPr>
              <a:t> fy, ,d ?</a:t>
            </a:r>
            <a:r>
              <a:rPr lang="fr-FR" sz="2400" dirty="0" err="1">
                <a:latin typeface="Kruti Dev 010" pitchFamily="2" charset="0"/>
              </a:rPr>
              <a:t>kj</a:t>
            </a:r>
            <a:r>
              <a:rPr lang="fr-FR" sz="2400" dirty="0">
                <a:latin typeface="Kruti Dev 010" pitchFamily="2" charset="0"/>
              </a:rPr>
              <a:t> </a:t>
            </a:r>
            <a:r>
              <a:rPr lang="fr-FR" sz="2400" dirty="0" err="1">
                <a:latin typeface="Kruti Dev 010" pitchFamily="2" charset="0"/>
              </a:rPr>
              <a:t>fey</a:t>
            </a:r>
            <a:r>
              <a:rPr lang="fr-FR" sz="2400" dirty="0">
                <a:latin typeface="Kruti Dev 010" pitchFamily="2" charset="0"/>
              </a:rPr>
              <a:t> </a:t>
            </a:r>
            <a:r>
              <a:rPr lang="fr-FR" sz="2400" dirty="0" err="1">
                <a:latin typeface="Kruti Dev 010" pitchFamily="2" charset="0"/>
              </a:rPr>
              <a:t>tkrk</a:t>
            </a:r>
            <a:r>
              <a:rPr lang="fr-FR" sz="2400" dirty="0">
                <a:latin typeface="Kruti Dev 010" pitchFamily="2" charset="0"/>
              </a:rPr>
              <a:t> </a:t>
            </a:r>
            <a:r>
              <a:rPr lang="fr-FR" sz="24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9667" t="33472" r="25667" b="32292"/>
          <a:stretch/>
        </p:blipFill>
        <p:spPr>
          <a:xfrm>
            <a:off x="5135879" y="2375502"/>
            <a:ext cx="3677415" cy="288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6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180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lkUxksiku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;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kstuk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2960" y="1994502"/>
            <a:ext cx="75590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ikyd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izfr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ekg</a:t>
            </a:r>
            <a:r>
              <a:rPr lang="en-US" sz="2400" dirty="0">
                <a:latin typeface="Kruti Dev 010" pitchFamily="2" charset="0"/>
              </a:rPr>
              <a:t> 425 :</a:t>
            </a:r>
            <a:r>
              <a:rPr lang="en-US" sz="2400" dirty="0" err="1">
                <a:latin typeface="Kruti Dev 010" pitchFamily="2" charset="0"/>
              </a:rPr>
              <a:t>i;s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vuqnku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ljdkjh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</a:t>
            </a:r>
            <a:r>
              <a:rPr lang="en-US" sz="2400" dirty="0">
                <a:latin typeface="Kruti Dev 010" pitchFamily="2" charset="0"/>
              </a:rPr>
              <a:t>/;e ls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ewyHkwr</a:t>
            </a:r>
            <a:r>
              <a:rPr lang="en-US" sz="2400" dirty="0">
                <a:latin typeface="Kruti Dev 010" pitchFamily="2" charset="0"/>
              </a:rPr>
              <a:t> t:jrksa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fØ;kUo;u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izkFkfed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kpksZa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ls </a:t>
            </a:r>
            <a:r>
              <a:rPr lang="en-US" sz="2400" dirty="0" err="1" smtClean="0">
                <a:latin typeface="Kruti Dev 010" pitchFamily="2" charset="0"/>
              </a:rPr>
              <a:t>feyuk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izfr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ekg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izfr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75 :</a:t>
            </a:r>
            <a:r>
              <a:rPr lang="en-US" sz="2400" dirty="0" err="1">
                <a:latin typeface="Kruti Dev 010" pitchFamily="2" charset="0"/>
              </a:rPr>
              <a:t>i;s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vuqnku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nsrh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9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180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ikyugkj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;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kstuk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" y="1552542"/>
            <a:ext cx="41757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0838" indent="-350838"/>
            <a:r>
              <a:rPr lang="en-US" sz="2400" dirty="0" smtClean="0">
                <a:latin typeface="Kruti Dev 010" pitchFamily="2" charset="0"/>
              </a:rPr>
              <a:t>2-	</a:t>
            </a:r>
            <a:r>
              <a:rPr lang="en-US" sz="2400" dirty="0" err="1" smtClean="0">
                <a:latin typeface="Kruti Dev 010" pitchFamily="2" charset="0"/>
              </a:rPr>
              <a:t>ikyugkj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&amp; </a:t>
            </a:r>
            <a:r>
              <a:rPr lang="en-US" sz="2400" dirty="0" err="1" smtClean="0">
                <a:latin typeface="Kruti Dev 010" pitchFamily="2" charset="0"/>
              </a:rPr>
              <a:t>jktLFkku</a:t>
            </a:r>
            <a:r>
              <a:rPr lang="en-US" sz="2400" dirty="0" smtClean="0">
                <a:latin typeface="Kruti Dev 010" pitchFamily="2" charset="0"/>
              </a:rPr>
              <a:t> 2005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vuqlwfpr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vukFk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ikyugkj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'</a:t>
            </a:r>
            <a:r>
              <a:rPr lang="en-US" sz="2400" dirty="0" err="1" smtClean="0">
                <a:latin typeface="Kruti Dev 010" pitchFamily="2" charset="0"/>
              </a:rPr>
              <a:t>kq:vkr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xbZ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fdUrq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nk;jk</a:t>
            </a:r>
            <a:r>
              <a:rPr lang="en-US" sz="2400" dirty="0" smtClean="0">
                <a:latin typeface="Kruti Dev 010" pitchFamily="2" charset="0"/>
              </a:rPr>
              <a:t> c</a:t>
            </a:r>
            <a:r>
              <a:rPr lang="en-US" sz="2400" dirty="0">
                <a:latin typeface="Kruti Dev 010" pitchFamily="2" charset="0"/>
              </a:rPr>
              <a:t>&lt;+</a:t>
            </a:r>
            <a:r>
              <a:rPr lang="en-US" sz="2400" dirty="0" err="1">
                <a:latin typeface="Kruti Dev 010" pitchFamily="2" charset="0"/>
              </a:rPr>
              <a:t>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vukFk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vkPNkfnr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lkFk&amp;lkFk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Ldhe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ftuds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vkthou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dkjkokl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Hkqxr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ftUgsa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e`R;q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n.M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kok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efgykvksa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dkuwuh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iqu</a:t>
            </a:r>
            <a:r>
              <a:rPr lang="en-US" sz="2400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fookfgr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kok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dq"V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jksx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izHkkfor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6833" t="31997" r="25833" b="26978"/>
          <a:stretch/>
        </p:blipFill>
        <p:spPr>
          <a:xfrm>
            <a:off x="4632959" y="1552542"/>
            <a:ext cx="4515519" cy="3827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87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52125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laLFkkuksa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vfuok;Z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iathdj.k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¼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lsD’ku 2 ¼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51½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lsD’ku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41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½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3450" y="1644656"/>
            <a:ext cx="76337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vuqefr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lqfo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xSj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nksuksa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laLFkkvksa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LFkkfir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fQj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vuqlkj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izR;sd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gksa</a:t>
            </a:r>
            <a:r>
              <a:rPr lang="en-US" sz="2400" dirty="0">
                <a:latin typeface="Kruti Dev 010" pitchFamily="2" charset="0"/>
              </a:rPr>
              <a:t> ;k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</a:t>
            </a:r>
          </a:p>
          <a:p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dh t:jrean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gksa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2015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rgr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ykxw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ds N% </a:t>
            </a:r>
            <a:r>
              <a:rPr lang="en-US" sz="2400" dirty="0" err="1">
                <a:latin typeface="Kruti Dev 010" pitchFamily="2" charset="0"/>
              </a:rPr>
              <a:t>ekg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vanj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vfuok;Z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vfuok;Zrk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lapkfyr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LoSfPNd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xSj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laLFkkvksa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lapkfyr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mu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vfuok;Z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ljdkjh</a:t>
            </a:r>
            <a:r>
              <a:rPr lang="en-US" sz="2400" dirty="0" smtClean="0">
                <a:latin typeface="Kruti Dev 010" pitchFamily="2" charset="0"/>
              </a:rPr>
              <a:t> /</a:t>
            </a:r>
            <a:r>
              <a:rPr lang="en-US" sz="2400" dirty="0" err="1">
                <a:latin typeface="Kruti Dev 010" pitchFamily="2" charset="0"/>
              </a:rPr>
              <a:t>kujkf’k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Fund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izkIr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59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1807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ikyugkj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;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kstuk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520" y="1349841"/>
            <a:ext cx="78638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;k ,p-</a:t>
            </a:r>
            <a:r>
              <a:rPr lang="en-US" sz="2400" dirty="0" err="1">
                <a:latin typeface="Kruti Dev 010" pitchFamily="2" charset="0"/>
              </a:rPr>
              <a:t>vkbZ</a:t>
            </a:r>
            <a:r>
              <a:rPr lang="en-US" sz="2400" dirty="0">
                <a:latin typeface="Kruti Dev 010" pitchFamily="2" charset="0"/>
              </a:rPr>
              <a:t>-oh-@,</a:t>
            </a:r>
            <a:r>
              <a:rPr lang="en-US" sz="2400" dirty="0" err="1">
                <a:latin typeface="Kruti Dev 010" pitchFamily="2" charset="0"/>
              </a:rPr>
              <a:t>M~l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izHkkfor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ftu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eka</a:t>
            </a:r>
            <a:r>
              <a:rPr lang="en-US" sz="2400" dirty="0">
                <a:latin typeface="Kruti Dev 010" pitchFamily="2" charset="0"/>
              </a:rPr>
              <a:t> *</a:t>
            </a:r>
            <a:r>
              <a:rPr lang="en-US" sz="2400" dirty="0" err="1">
                <a:latin typeface="Kruti Dev 010" pitchFamily="2" charset="0"/>
              </a:rPr>
              <a:t>ukrk</a:t>
            </a:r>
            <a:r>
              <a:rPr lang="en-US" sz="2400" dirty="0">
                <a:latin typeface="Kruti Dev 010" pitchFamily="2" charset="0"/>
              </a:rPr>
              <a:t>* </a:t>
            </a:r>
            <a:r>
              <a:rPr lang="en-US" sz="2400" dirty="0" err="1">
                <a:latin typeface="Kruti Dev 010" pitchFamily="2" charset="0"/>
              </a:rPr>
              <a:t>ijEijk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40 </a:t>
            </a:r>
            <a:r>
              <a:rPr lang="en-US" sz="2400" dirty="0" err="1">
                <a:latin typeface="Kruti Dev 010" pitchFamily="2" charset="0"/>
              </a:rPr>
              <a:t>izfr’kr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blls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vleFkZrk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okys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ifjR;Dr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rykd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efgyk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vkPNkfnr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endParaRPr lang="en-US" sz="2400" dirty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bl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ds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kkfjr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lqn</a:t>
            </a:r>
            <a:r>
              <a:rPr lang="en-US" sz="2400" dirty="0">
                <a:latin typeface="Kruti Dev 010" pitchFamily="2" charset="0"/>
              </a:rPr>
              <a:t>`&lt;+ </a:t>
            </a:r>
            <a:r>
              <a:rPr lang="en-US" sz="2400" dirty="0" err="1">
                <a:latin typeface="Kruti Dev 010" pitchFamily="2" charset="0"/>
              </a:rPr>
              <a:t>cukdj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foÙkh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nsdj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vkfFkZd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lexz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fodkl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lqfuf’pr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%’</a:t>
            </a:r>
            <a:r>
              <a:rPr lang="en-US" sz="2400" dirty="0" err="1">
                <a:latin typeface="Kruti Dev 010" pitchFamily="2" charset="0"/>
              </a:rPr>
              <a:t>kDrrk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tk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ik</a:t>
            </a:r>
            <a:r>
              <a:rPr lang="en-US" sz="2400" dirty="0">
                <a:latin typeface="Kruti Dev 010" pitchFamily="2" charset="0"/>
              </a:rPr>
              <a:t>=</a:t>
            </a:r>
            <a:r>
              <a:rPr lang="en-US" sz="2400" dirty="0" err="1">
                <a:latin typeface="Kruti Dev 010" pitchFamily="2" charset="0"/>
              </a:rPr>
              <a:t>rk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okf"kZd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</a:t>
            </a:r>
            <a:r>
              <a:rPr lang="en-US" sz="2400" dirty="0">
                <a:latin typeface="Kruti Dev 010" pitchFamily="2" charset="0"/>
              </a:rPr>
              <a:t>; 1 </a:t>
            </a:r>
            <a:r>
              <a:rPr lang="en-US" sz="2400" dirty="0" err="1">
                <a:latin typeface="Kruti Dev 010" pitchFamily="2" charset="0"/>
              </a:rPr>
              <a:t>yk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smtClean="0">
                <a:latin typeface="Kruti Dev 010" pitchFamily="2" charset="0"/>
              </a:rPr>
              <a:t>20 </a:t>
            </a:r>
            <a:r>
              <a:rPr lang="en-US" sz="2400" dirty="0" err="1" smtClean="0">
                <a:latin typeface="Kruti Dev 010" pitchFamily="2" charset="0"/>
              </a:rPr>
              <a:t>gtkj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ls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vfuok;Zrk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3 ls 6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vkaxuokM+h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mifLFkr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6 ls 18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Ldwy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esaA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jkf’k</a:t>
            </a:r>
            <a:r>
              <a:rPr lang="en-US" sz="2400" dirty="0">
                <a:latin typeface="Kruti Dev 010" pitchFamily="2" charset="0"/>
              </a:rPr>
              <a:t> 6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500 :</a:t>
            </a:r>
            <a:r>
              <a:rPr lang="en-US" sz="2400" dirty="0" err="1">
                <a:latin typeface="Kruti Dev 010" pitchFamily="2" charset="0"/>
              </a:rPr>
              <a:t>i;s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izfrekg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>
                <a:latin typeface="Kruti Dev 010" pitchFamily="2" charset="0"/>
              </a:rPr>
              <a:t>6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18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1000 :</a:t>
            </a:r>
            <a:r>
              <a:rPr lang="en-US" sz="2400" dirty="0" err="1">
                <a:latin typeface="Kruti Dev 010" pitchFamily="2" charset="0"/>
              </a:rPr>
              <a:t>i;s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izfrekg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lkFk&amp;lkFk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2000 </a:t>
            </a:r>
            <a:r>
              <a:rPr lang="en-US" sz="2400" dirty="0">
                <a:latin typeface="Kruti Dev 010" pitchFamily="2" charset="0"/>
              </a:rPr>
              <a:t>:</a:t>
            </a:r>
            <a:r>
              <a:rPr lang="en-US" sz="2400" dirty="0" err="1">
                <a:latin typeface="Kruti Dev 010" pitchFamily="2" charset="0"/>
              </a:rPr>
              <a:t>i;s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okf"kZd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vuqnku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80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265485"/>
            <a:ext cx="91439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dirty="0" err="1">
                <a:solidFill>
                  <a:schemeClr val="bg1"/>
                </a:solidFill>
                <a:latin typeface="Kruti Dev 010" pitchFamily="2" charset="0"/>
              </a:rPr>
              <a:t>iathdj.k</a:t>
            </a:r>
            <a:r>
              <a:rPr lang="en-US" sz="3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>
                <a:solidFill>
                  <a:schemeClr val="bg1"/>
                </a:solidFill>
                <a:latin typeface="Kruti Dev 010" pitchFamily="2" charset="0"/>
              </a:rPr>
              <a:t>izkIr</a:t>
            </a:r>
            <a:r>
              <a:rPr lang="en-US" sz="3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>
                <a:solidFill>
                  <a:schemeClr val="bg1"/>
                </a:solidFill>
                <a:latin typeface="Kruti Dev 010" pitchFamily="2" charset="0"/>
              </a:rPr>
              <a:t>djuk</a:t>
            </a:r>
            <a:r>
              <a:rPr lang="en-US" sz="3800" b="1" dirty="0">
                <a:solidFill>
                  <a:schemeClr val="bg1"/>
                </a:solidFill>
                <a:latin typeface="Kruti Dev 010" pitchFamily="2" charset="0"/>
              </a:rPr>
              <a:t> ,d </a:t>
            </a:r>
            <a:r>
              <a:rPr lang="en-US" sz="3800" b="1" dirty="0" err="1">
                <a:solidFill>
                  <a:schemeClr val="bg1"/>
                </a:solidFill>
                <a:latin typeface="Kruti Dev 010" pitchFamily="2" charset="0"/>
              </a:rPr>
              <a:t>ck</a:t>
            </a:r>
            <a:r>
              <a:rPr lang="en-US" sz="3800" b="1" dirty="0">
                <a:solidFill>
                  <a:schemeClr val="bg1"/>
                </a:solidFill>
                <a:latin typeface="Kruti Dev 010" pitchFamily="2" charset="0"/>
              </a:rPr>
              <a:t>/;</a:t>
            </a:r>
            <a:r>
              <a:rPr lang="en-US" sz="3800" b="1" dirty="0" err="1">
                <a:solidFill>
                  <a:schemeClr val="bg1"/>
                </a:solidFill>
                <a:latin typeface="Kruti Dev 010" pitchFamily="2" charset="0"/>
              </a:rPr>
              <a:t>rk</a:t>
            </a:r>
            <a:r>
              <a:rPr lang="en-US" sz="3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>
                <a:solidFill>
                  <a:schemeClr val="bg1"/>
                </a:solidFill>
                <a:latin typeface="Kruti Dev 010" pitchFamily="2" charset="0"/>
              </a:rPr>
              <a:t>gS</a:t>
            </a:r>
            <a:r>
              <a:rPr lang="en-US" sz="3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38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800" b="1" dirty="0" err="1">
                <a:solidFill>
                  <a:schemeClr val="bg1"/>
                </a:solidFill>
                <a:latin typeface="Kruti Dev 010" pitchFamily="2" charset="0"/>
              </a:rPr>
              <a:t>kdkj</a:t>
            </a:r>
            <a:r>
              <a:rPr lang="en-US" sz="3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>
                <a:solidFill>
                  <a:schemeClr val="bg1"/>
                </a:solidFill>
                <a:latin typeface="Kruti Dev 010" pitchFamily="2" charset="0"/>
              </a:rPr>
              <a:t>ugha</a:t>
            </a:r>
            <a:endParaRPr lang="en-US" sz="3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3450" y="1644656"/>
            <a:ext cx="76337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iathdj.k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euk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fu;eksa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crk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’;d </a:t>
            </a:r>
            <a:r>
              <a:rPr lang="en-US" sz="2400" dirty="0" err="1">
                <a:latin typeface="Kruti Dev 010" pitchFamily="2" charset="0"/>
              </a:rPr>
              <a:t>ekudksa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fujLr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nkf;Ro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iathdj.k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fujLr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izcU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jgsxk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iathdj.k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u ns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;k </a:t>
            </a:r>
            <a:r>
              <a:rPr lang="en-US" sz="2400" dirty="0" err="1">
                <a:latin typeface="Kruti Dev 010" pitchFamily="2" charset="0"/>
              </a:rPr>
              <a:t>uohuhdj.k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tk,A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blfy</a:t>
            </a:r>
            <a:r>
              <a:rPr lang="en-US" sz="2400" dirty="0">
                <a:latin typeface="Kruti Dev 010" pitchFamily="2" charset="0"/>
              </a:rPr>
              <a:t>, t:jh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b/</a:t>
            </a:r>
            <a:r>
              <a:rPr lang="en-US" sz="2400" dirty="0" err="1">
                <a:latin typeface="Kruti Dev 010" pitchFamily="2" charset="0"/>
              </a:rPr>
              <a:t>kj&amp;m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Hkstuk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iM+s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gksrh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’;d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kkjkRed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dne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mBk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36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6885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iathdj.k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u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gksus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n.M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¼lsD’ku 42½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3450" y="1644656"/>
            <a:ext cx="76337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izHkkjh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41 ds </a:t>
            </a:r>
            <a:r>
              <a:rPr lang="en-US" sz="2400" dirty="0" err="1" smtClean="0">
                <a:latin typeface="Kruti Dev 010" pitchFamily="2" charset="0"/>
              </a:rPr>
              <a:t>lc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lsD’ku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¼1½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vuqikyu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vlQy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mUgsa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tsy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ltk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;k ,d </a:t>
            </a:r>
            <a:r>
              <a:rPr lang="en-US" sz="2400" dirty="0" err="1">
                <a:latin typeface="Kruti Dev 010" pitchFamily="2" charset="0"/>
              </a:rPr>
              <a:t>yk</a:t>
            </a:r>
            <a:r>
              <a:rPr lang="en-US" sz="2400" dirty="0">
                <a:latin typeface="Kruti Dev 010" pitchFamily="2" charset="0"/>
              </a:rPr>
              <a:t>[k :</a:t>
            </a:r>
            <a:r>
              <a:rPr lang="en-US" sz="2400" dirty="0" err="1">
                <a:latin typeface="Kruti Dev 010" pitchFamily="2" charset="0"/>
              </a:rPr>
              <a:t>i;s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n.M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nksuksa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tSlk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g </a:t>
            </a:r>
            <a:r>
              <a:rPr lang="en-US" sz="2400" dirty="0" err="1" smtClean="0">
                <a:latin typeface="Kruti Dev 010" pitchFamily="2" charset="0"/>
              </a:rPr>
              <a:t>tkjh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LFkkiuk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iathdj.k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uohuhdj.k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fu;r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frfFk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foyEc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vyx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tk,xkA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vr</a:t>
            </a:r>
            <a:r>
              <a:rPr lang="en-US" sz="2400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iathdj.k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vkosnu</a:t>
            </a:r>
            <a:r>
              <a:rPr lang="en-US" sz="2400" dirty="0">
                <a:latin typeface="Kruti Dev 010" pitchFamily="2" charset="0"/>
              </a:rPr>
              <a:t> 90 </a:t>
            </a:r>
            <a:r>
              <a:rPr lang="en-US" sz="2400" dirty="0" err="1">
                <a:latin typeface="Kruti Dev 010" pitchFamily="2" charset="0"/>
              </a:rPr>
              <a:t>fnu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iathdj.k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djkus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dkuwu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tk,xkA</a:t>
            </a:r>
            <a:endParaRPr lang="en-US" sz="2400" dirty="0" smtClean="0">
              <a:latin typeface="Kruti Dev 010" pitchFamily="2" charset="0"/>
            </a:endParaRPr>
          </a:p>
          <a:p>
            <a:endParaRPr lang="en-US" sz="2400" dirty="0">
              <a:latin typeface="Kruti Dev 010" pitchFamily="2" charset="0"/>
            </a:endParaRPr>
          </a:p>
          <a:p>
            <a:r>
              <a:rPr lang="en-US" sz="2400" dirty="0">
                <a:latin typeface="Kruti Dev 010" pitchFamily="2" charset="0"/>
              </a:rPr>
              <a:t>*</a:t>
            </a:r>
            <a:r>
              <a:rPr lang="en-US" sz="2400" dirty="0" err="1">
                <a:latin typeface="Kruti Dev 010" pitchFamily="2" charset="0"/>
              </a:rPr>
              <a:t>izHkkjh</a:t>
            </a:r>
            <a:r>
              <a:rPr lang="en-US" sz="2400" dirty="0">
                <a:latin typeface="Kruti Dev 010" pitchFamily="2" charset="0"/>
              </a:rPr>
              <a:t>*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vk’k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ds </a:t>
            </a:r>
            <a:r>
              <a:rPr lang="en-US" sz="2400" dirty="0" err="1">
                <a:latin typeface="Kruti Dev 010" pitchFamily="2" charset="0"/>
              </a:rPr>
              <a:t>izcU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fu;a</a:t>
            </a:r>
            <a:r>
              <a:rPr lang="en-US" sz="2400" dirty="0">
                <a:latin typeface="Kruti Dev 010" pitchFamily="2" charset="0"/>
              </a:rPr>
              <a:t>=.k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fu;qDr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01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35005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laLFkkuksa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t:jr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D;k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gS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\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1217936"/>
            <a:ext cx="84582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lsok,a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voyksdu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Obserbation Home</a:t>
            </a:r>
            <a:r>
              <a:rPr lang="en-US" sz="2200" dirty="0" smtClean="0">
                <a:latin typeface="Kruti Dev 010" pitchFamily="2" charset="0"/>
              </a:rPr>
              <a:t>½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Special Home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mn~ns</a:t>
            </a:r>
            <a:r>
              <a:rPr lang="en-US" sz="2200" dirty="0">
                <a:latin typeface="Kruti Dev 010" pitchFamily="2" charset="0"/>
              </a:rPr>
              <a:t>’;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vk’k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fof’k"V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blhfy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nksuksa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dk;Z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iz.kkyh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gksxkA</a:t>
            </a:r>
            <a:r>
              <a:rPr lang="en-US" sz="2200" dirty="0">
                <a:latin typeface="Kruti Dev 010" pitchFamily="2" charset="0"/>
              </a:rPr>
              <a:t> 16 ls 18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t?kU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nks"kkjksfir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k </a:t>
            </a:r>
            <a:r>
              <a:rPr lang="en-US" sz="2200" dirty="0" err="1" smtClean="0">
                <a:latin typeface="Kruti Dev 010" pitchFamily="2" charset="0"/>
              </a:rPr>
              <a:t>nks"kh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</a:t>
            </a:r>
            <a:r>
              <a:rPr lang="en-US" sz="2200" dirty="0">
                <a:latin typeface="Kruti Dev 010" pitchFamily="2" charset="0"/>
              </a:rPr>
              <a:t>, x,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lqj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Place of Safety</a:t>
            </a:r>
            <a:r>
              <a:rPr lang="en-US" sz="2200" dirty="0">
                <a:latin typeface="Kruti Dev 010" pitchFamily="2" charset="0"/>
              </a:rPr>
              <a:t>½] </a:t>
            </a:r>
            <a:r>
              <a:rPr lang="en-US" sz="2200" dirty="0" err="1">
                <a:latin typeface="Kruti Dev 010" pitchFamily="2" charset="0"/>
              </a:rPr>
              <a:t>voyksdu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ds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dk;Z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djrs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lc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qokvksa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lg;ksxkRed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lqjf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</a:t>
            </a:r>
            <a:r>
              <a:rPr lang="en-US" sz="2200" dirty="0" err="1">
                <a:latin typeface="Kruti Dev 010" pitchFamily="2" charset="0"/>
              </a:rPr>
              <a:t>kiw.kZ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okrkoj.k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feyuk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ftlls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mudh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lEiw.kZ</a:t>
            </a:r>
            <a:r>
              <a:rPr lang="en-US" sz="2200" dirty="0">
                <a:latin typeface="Kruti Dev 010" pitchFamily="2" charset="0"/>
              </a:rPr>
              <a:t> {</a:t>
            </a:r>
            <a:r>
              <a:rPr lang="en-US" sz="2200" dirty="0" err="1">
                <a:latin typeface="Kruti Dev 010" pitchFamily="2" charset="0"/>
              </a:rPr>
              <a:t>kerk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fodkl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eka&amp;cki</a:t>
            </a:r>
            <a:r>
              <a:rPr lang="en-US" sz="2200" dirty="0">
                <a:latin typeface="Kruti Dev 010" pitchFamily="2" charset="0"/>
              </a:rPr>
              <a:t> dh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ls </a:t>
            </a:r>
            <a:r>
              <a:rPr lang="en-US" sz="2200" dirty="0" err="1">
                <a:latin typeface="Kruti Dev 010" pitchFamily="2" charset="0"/>
              </a:rPr>
              <a:t>oafpr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 smtClean="0">
                <a:latin typeface="Kruti Dev 010" pitchFamily="2" charset="0"/>
              </a:rPr>
              <a:t>sls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okrkoj.k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u </a:t>
            </a:r>
            <a:r>
              <a:rPr lang="en-US" sz="2200" dirty="0" err="1">
                <a:latin typeface="Kruti Dev 010" pitchFamily="2" charset="0"/>
              </a:rPr>
              <a:t>feyus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laHkkouk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  <a:p>
            <a:r>
              <a:rPr lang="en-US" sz="2200" dirty="0" err="1" smtClean="0">
                <a:latin typeface="Kruti Dev 010" pitchFamily="2" charset="0"/>
              </a:rPr>
              <a:t>tc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ifjokj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mi;qDr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lgk;rk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ckotwn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i;kZIr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kHkky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vleFkZ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R;kx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ns ;k </a:t>
            </a:r>
            <a:r>
              <a:rPr lang="en-US" sz="2200" dirty="0" err="1">
                <a:latin typeface="Kruti Dev 010" pitchFamily="2" charset="0"/>
              </a:rPr>
              <a:t>NksM</a:t>
            </a:r>
            <a:r>
              <a:rPr lang="en-US" sz="2200" dirty="0">
                <a:latin typeface="Kruti Dev 010" pitchFamily="2" charset="0"/>
              </a:rPr>
              <a:t>+ ns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j{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mi;qDr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oSdfYid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lqfuf’pr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nkf;Ro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ljdkj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ljdkj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g </a:t>
            </a:r>
            <a:r>
              <a:rPr lang="en-US" sz="2200" dirty="0" err="1" smtClean="0">
                <a:latin typeface="Kruti Dev 010" pitchFamily="2" charset="0"/>
              </a:rPr>
              <a:t>nkf;Ro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izkf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kÑr</a:t>
            </a:r>
            <a:r>
              <a:rPr lang="en-US" sz="2200" dirty="0">
                <a:latin typeface="Kruti Dev 010" pitchFamily="2" charset="0"/>
              </a:rPr>
              <a:t> l{</a:t>
            </a:r>
            <a:r>
              <a:rPr lang="en-US" sz="2200" dirty="0" err="1">
                <a:latin typeface="Kruti Dev 010" pitchFamily="2" charset="0"/>
              </a:rPr>
              <a:t>ke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laLFkkvksa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flfoy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lkslkbVh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vkWxsZukbZts’ku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feydj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>
                <a:latin typeface="Kruti Dev 010" pitchFamily="2" charset="0"/>
              </a:rPr>
              <a:t>k muds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iwjk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ljdkj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ftEesnkjh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l{</a:t>
            </a:r>
            <a:r>
              <a:rPr lang="en-US" sz="2200" dirty="0" err="1">
                <a:latin typeface="Kruti Dev 010" pitchFamily="2" charset="0"/>
              </a:rPr>
              <a:t>ke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kdkfj;ksa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ek</a:t>
            </a:r>
            <a:r>
              <a:rPr lang="en-US" sz="2200" dirty="0">
                <a:latin typeface="Kruti Dev 010" pitchFamily="2" charset="0"/>
              </a:rPr>
              <a:t>/;e ls </a:t>
            </a:r>
            <a:r>
              <a:rPr lang="en-US" sz="2200" dirty="0" err="1">
                <a:latin typeface="Kruti Dev 010" pitchFamily="2" charset="0"/>
              </a:rPr>
              <a:t>oSdfYid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ks</a:t>
            </a:r>
            <a:r>
              <a:rPr lang="en-US" sz="2200" dirty="0">
                <a:latin typeface="Kruti Dev 010" pitchFamily="2" charset="0"/>
              </a:rPr>
              <a:t> x,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lqj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] [</a:t>
            </a:r>
            <a:r>
              <a:rPr lang="en-US" sz="2200" dirty="0" err="1">
                <a:latin typeface="Kruti Dev 010" pitchFamily="2" charset="0"/>
              </a:rPr>
              <a:t>kq’kgkyh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fodkl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fujh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djk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okyh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kHkky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O;oLFkk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mi;qDrrk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fujarj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djkrh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jgsA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86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DE81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4606</TotalTime>
  <Words>5875</Words>
  <Application>Microsoft Office PowerPoint</Application>
  <PresentationFormat>On-screen Show (4:3)</PresentationFormat>
  <Paragraphs>306</Paragraphs>
  <Slides>60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5" baseType="lpstr">
      <vt:lpstr>Arial</vt:lpstr>
      <vt:lpstr>Calibri</vt:lpstr>
      <vt:lpstr>Kruti Dev 010</vt:lpstr>
      <vt:lpstr>Wingdings</vt:lpstr>
      <vt:lpstr>Office Theme</vt:lpstr>
      <vt:lpstr>cky ns[kjs[k laLFkku  fd'kksj U;k; vf/kfu;e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Quantum Clinical Trials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PPT-DCPU</dc:title>
  <dc:creator>Amar Nidhi</dc:creator>
  <cp:lastModifiedBy>Rose</cp:lastModifiedBy>
  <cp:revision>355</cp:revision>
  <cp:lastPrinted>2019-09-18T08:31:45Z</cp:lastPrinted>
  <dcterms:created xsi:type="dcterms:W3CDTF">2018-03-19T09:27:48Z</dcterms:created>
  <dcterms:modified xsi:type="dcterms:W3CDTF">2020-12-05T09:31:21Z</dcterms:modified>
</cp:coreProperties>
</file>