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7"/>
  </p:handoutMasterIdLst>
  <p:sldIdLst>
    <p:sldId id="256" r:id="rId2"/>
    <p:sldId id="258" r:id="rId3"/>
    <p:sldId id="325" r:id="rId4"/>
    <p:sldId id="259" r:id="rId5"/>
    <p:sldId id="260" r:id="rId6"/>
    <p:sldId id="295" r:id="rId7"/>
    <p:sldId id="296" r:id="rId8"/>
    <p:sldId id="298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265" r:id="rId17"/>
    <p:sldId id="266" r:id="rId18"/>
    <p:sldId id="333" r:id="rId19"/>
    <p:sldId id="267" r:id="rId20"/>
    <p:sldId id="269" r:id="rId21"/>
    <p:sldId id="270" r:id="rId22"/>
    <p:sldId id="304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9" r:id="rId38"/>
    <p:sldId id="348" r:id="rId39"/>
    <p:sldId id="350" r:id="rId40"/>
    <p:sldId id="351" r:id="rId41"/>
    <p:sldId id="352" r:id="rId42"/>
    <p:sldId id="353" r:id="rId43"/>
    <p:sldId id="354" r:id="rId44"/>
    <p:sldId id="355" r:id="rId45"/>
    <p:sldId id="356" r:id="rId46"/>
    <p:sldId id="357" r:id="rId47"/>
    <p:sldId id="358" r:id="rId48"/>
    <p:sldId id="359" r:id="rId49"/>
    <p:sldId id="360" r:id="rId50"/>
    <p:sldId id="361" r:id="rId51"/>
    <p:sldId id="362" r:id="rId52"/>
    <p:sldId id="363" r:id="rId53"/>
    <p:sldId id="364" r:id="rId54"/>
    <p:sldId id="365" r:id="rId55"/>
    <p:sldId id="366" r:id="rId56"/>
  </p:sldIdLst>
  <p:sldSz cx="9144000" cy="6858000" type="screen4x3"/>
  <p:notesSz cx="68119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626"/>
    <a:srgbClr val="FF9999"/>
    <a:srgbClr val="F36C21"/>
    <a:srgbClr val="951A3B"/>
    <a:srgbClr val="990000"/>
    <a:srgbClr val="F5F7F9"/>
    <a:srgbClr val="993300"/>
    <a:srgbClr val="FFC000"/>
    <a:srgbClr val="5B9B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434" autoAdjust="0"/>
  </p:normalViewPr>
  <p:slideViewPr>
    <p:cSldViewPr snapToGrid="0">
      <p:cViewPr varScale="1">
        <p:scale>
          <a:sx n="71" d="100"/>
          <a:sy n="71" d="100"/>
        </p:scale>
        <p:origin x="128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DC426-F010-4AB3-BF15-548AC72CC550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17E11-3A9C-4A20-8522-751F05E06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9144000" cy="928910"/>
          </a:xfrm>
          <a:prstGeom prst="rect">
            <a:avLst/>
          </a:prstGeom>
          <a:solidFill>
            <a:srgbClr val="951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928911"/>
            <a:ext cx="9144000" cy="5929089"/>
          </a:xfrm>
          <a:prstGeom prst="rect">
            <a:avLst/>
          </a:prstGeom>
          <a:solidFill>
            <a:srgbClr val="951A3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743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333688"/>
          </a:xfrm>
          <a:prstGeom prst="rect">
            <a:avLst/>
          </a:prstGeom>
          <a:solidFill>
            <a:srgbClr val="951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1333688"/>
            <a:ext cx="9144000" cy="5524312"/>
          </a:xfrm>
          <a:prstGeom prst="rect">
            <a:avLst/>
          </a:prstGeom>
          <a:solidFill>
            <a:srgbClr val="951A3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333688"/>
          </a:xfrm>
          <a:prstGeom prst="rect">
            <a:avLst/>
          </a:prstGeom>
          <a:solidFill>
            <a:srgbClr val="951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71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777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951A3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05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10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2" r:id="rId3"/>
    <p:sldLayoutId id="2147483663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18773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solidFill>
                  <a:srgbClr val="C00000"/>
                </a:solidFill>
                <a:latin typeface="Kruti Dev 010" pitchFamily="2" charset="0"/>
              </a:rPr>
              <a:t>Ckky</a:t>
            </a:r>
            <a:r>
              <a:rPr lang="en-US" sz="48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Kruti Dev 010" pitchFamily="2" charset="0"/>
              </a:rPr>
              <a:t>dY;k.k</a:t>
            </a:r>
            <a:r>
              <a:rPr lang="en-US" sz="4800" b="1" dirty="0">
                <a:solidFill>
                  <a:srgbClr val="C0000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C00000"/>
                </a:solidFill>
                <a:latin typeface="Kruti Dev 010" pitchFamily="2" charset="0"/>
              </a:rPr>
              <a:t>lfefr</a:t>
            </a:r>
            <a:endParaRPr lang="en-US" sz="4800" dirty="0">
              <a:solidFill>
                <a:srgbClr val="C00000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32"/>
          <a:stretch/>
        </p:blipFill>
        <p:spPr>
          <a:xfrm rot="5400000">
            <a:off x="1885855" y="-1898351"/>
            <a:ext cx="5359792" cy="9156497"/>
          </a:xfrm>
          <a:prstGeom prst="rect">
            <a:avLst/>
          </a:prstGeom>
          <a:solidFill>
            <a:srgbClr val="951A3B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289" y="989327"/>
            <a:ext cx="5219113" cy="3911222"/>
          </a:xfrm>
          <a:prstGeom prst="rect">
            <a:avLst/>
          </a:prstGeom>
          <a:ln>
            <a:solidFill>
              <a:srgbClr val="990000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0" y="6006641"/>
            <a:ext cx="9144000" cy="851359"/>
            <a:chOff x="0" y="6006640"/>
            <a:chExt cx="9144000" cy="851359"/>
          </a:xfrm>
        </p:grpSpPr>
        <p:sp>
          <p:nvSpPr>
            <p:cNvPr id="8" name="Rectangle 7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138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'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kfDr;ka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92992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Kruti Dev 010" pitchFamily="2" charset="0"/>
              </a:rPr>
              <a:t>¼</a:t>
            </a:r>
            <a:r>
              <a:rPr lang="en-US" sz="2800" b="1" dirty="0">
                <a:latin typeface="Kruti Dev 010" pitchFamily="2" charset="0"/>
              </a:rPr>
              <a:t>lsD’ku 29 </a:t>
            </a:r>
            <a:r>
              <a:rPr lang="en-US" sz="2800" b="1" dirty="0" err="1">
                <a:latin typeface="Kruti Dev 010" pitchFamily="2" charset="0"/>
              </a:rPr>
              <a:t>vkSj</a:t>
            </a:r>
            <a:r>
              <a:rPr lang="en-US" sz="2800" b="1" dirty="0">
                <a:latin typeface="Kruti Dev 010" pitchFamily="2" charset="0"/>
              </a:rPr>
              <a:t> 30] </a:t>
            </a:r>
            <a:r>
              <a:rPr lang="en-US" sz="2800" b="1" dirty="0" err="1">
                <a:latin typeface="Kruti Dev 010" pitchFamily="2" charset="0"/>
              </a:rPr>
              <a:t>fd’kksj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 2015</a:t>
            </a:r>
            <a:r>
              <a:rPr lang="en-US" sz="2800" b="1" dirty="0" smtClean="0">
                <a:latin typeface="Kruti Dev 010" pitchFamily="2" charset="0"/>
              </a:rPr>
              <a:t>½</a:t>
            </a:r>
            <a:endParaRPr lang="en-US" sz="28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2354" y="1629845"/>
            <a:ext cx="4666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Kruti Dev 010" pitchFamily="2" charset="0"/>
              </a:rPr>
              <a:t>'</a:t>
            </a:r>
            <a:r>
              <a:rPr lang="en-US" sz="2400" b="1" dirty="0" err="1">
                <a:latin typeface="Kruti Dev 010" pitchFamily="2" charset="0"/>
              </a:rPr>
              <a:t>kfDr;ka</a:t>
            </a:r>
            <a:endParaRPr lang="en-US" sz="2400" b="1" dirty="0">
              <a:latin typeface="Kruti Dev 010" pitchFamily="2" charset="0"/>
            </a:endParaRPr>
          </a:p>
          <a:p>
            <a:pPr marL="349250" indent="-34925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t:jrean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iquokZl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cqfu;knh</a:t>
            </a:r>
            <a:r>
              <a:rPr lang="en-US" sz="2400" dirty="0">
                <a:latin typeface="Kruti Dev 010" pitchFamily="2" charset="0"/>
              </a:rPr>
              <a:t> t:jrksa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28249" y="4386490"/>
            <a:ext cx="46661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indent="-34925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{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xfBr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pkgs</a:t>
            </a:r>
            <a:r>
              <a:rPr lang="en-US" sz="2400" dirty="0">
                <a:latin typeface="Kruti Dev 010" pitchFamily="2" charset="0"/>
              </a:rPr>
              <a:t> ml {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ykxw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] ;</a:t>
            </a:r>
            <a:r>
              <a:rPr lang="en-US" sz="2400" dirty="0">
                <a:latin typeface="Kruti Dev 010" pitchFamily="2" charset="0"/>
              </a:rPr>
              <a:t>g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>t:jrean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djsxhA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47" y="4390075"/>
            <a:ext cx="2961659" cy="23737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481" y="1826765"/>
            <a:ext cx="3353665" cy="223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6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2353" y="1253329"/>
            <a:ext cx="7992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lanHkZ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ftEesnkfj;ka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fuEu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%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6141" y="2087047"/>
            <a:ext cx="441047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indent="-349250"/>
            <a:r>
              <a:rPr lang="en-US" sz="2400" dirty="0">
                <a:latin typeface="Kruti Dev 010" pitchFamily="2" charset="0"/>
              </a:rPr>
              <a:t>1-	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ysukA</a:t>
            </a:r>
            <a:r>
              <a:rPr lang="en-US" sz="2400" dirty="0">
                <a:latin typeface="Kruti Dev 010" pitchFamily="2" charset="0"/>
              </a:rPr>
              <a:t> </a:t>
            </a:r>
          </a:p>
          <a:p>
            <a:pPr marL="349250" indent="-349250"/>
            <a:r>
              <a:rPr lang="en-US" sz="2400" dirty="0">
                <a:latin typeface="Kruti Dev 010" pitchFamily="2" charset="0"/>
              </a:rPr>
              <a:t>2-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eqn~ns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;k [</a:t>
            </a:r>
            <a:r>
              <a:rPr lang="en-US" sz="2400" dirty="0" err="1">
                <a:latin typeface="Kruti Dev 010" pitchFamily="2" charset="0"/>
              </a:rPr>
              <a:t>kq’kgkyh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izHkkfor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</a:p>
          <a:p>
            <a:pPr marL="349250" indent="-349250"/>
            <a:r>
              <a:rPr lang="en-US" sz="2400" dirty="0">
                <a:latin typeface="Kruti Dev 010" pitchFamily="2" charset="0"/>
              </a:rPr>
              <a:t>3-	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kdkfj;ksa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CMOs</a:t>
            </a:r>
            <a:r>
              <a:rPr lang="en-US" sz="2400" dirty="0">
                <a:latin typeface="Kruti Dev 010" pitchFamily="2" charset="0"/>
              </a:rPr>
              <a:t>½ ;k </a:t>
            </a:r>
            <a:r>
              <a:rPr lang="en-US" sz="2400" dirty="0" err="1">
                <a:latin typeface="Kruti Dev 010" pitchFamily="2" charset="0"/>
              </a:rPr>
              <a:t>ifjoh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kdkfj;ksa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POs</a:t>
            </a:r>
            <a:r>
              <a:rPr lang="en-US" sz="2400" dirty="0">
                <a:latin typeface="Kruti Dev 010" pitchFamily="2" charset="0"/>
              </a:rPr>
              <a:t>½ ;k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bdkbZ;ksa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DCPUs</a:t>
            </a:r>
            <a:r>
              <a:rPr lang="en-US" sz="2400" dirty="0">
                <a:latin typeface="Kruti Dev 010" pitchFamily="2" charset="0"/>
              </a:rPr>
              <a:t>½ ;k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NGOs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620" y="2465012"/>
            <a:ext cx="3644309" cy="278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7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41" y="1093675"/>
            <a:ext cx="818136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/>
            <a:r>
              <a:rPr lang="en-US" sz="2000" dirty="0" smtClean="0">
                <a:latin typeface="Kruti Dev 010" pitchFamily="2" charset="0"/>
              </a:rPr>
              <a:t>4-	ns[</a:t>
            </a:r>
            <a:r>
              <a:rPr lang="en-US" sz="2000" dirty="0" err="1" smtClean="0">
                <a:latin typeface="Kruti Dev 010" pitchFamily="2" charset="0"/>
              </a:rPr>
              <a:t>kjs</a:t>
            </a:r>
            <a:r>
              <a:rPr lang="en-US" sz="2000" dirty="0" smtClean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t:jrean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dh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2000" dirty="0" smtClean="0">
                <a:latin typeface="Kruti Dev 010" pitchFamily="2" charset="0"/>
              </a:rPr>
              <a:t>fQV ilZu</a:t>
            </a:r>
            <a:r>
              <a:rPr lang="en-US" sz="2000" dirty="0">
                <a:latin typeface="Kruti Dev 010" pitchFamily="2" charset="0"/>
              </a:rPr>
              <a:t>½ ?</a:t>
            </a:r>
            <a:r>
              <a:rPr lang="en-US" sz="2000" dirty="0" err="1">
                <a:latin typeface="Kruti Dev 010" pitchFamily="2" charset="0"/>
              </a:rPr>
              <a:t>kksf"kr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iM+rky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djukA</a:t>
            </a:r>
            <a:endParaRPr lang="en-US" sz="2000" dirty="0" smtClean="0">
              <a:latin typeface="Kruti Dev 010" pitchFamily="2" charset="0"/>
            </a:endParaRP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5-	</a:t>
            </a:r>
            <a:r>
              <a:rPr lang="en-US" sz="2000" dirty="0" err="1" smtClean="0">
                <a:latin typeface="Kruti Dev 010" pitchFamily="2" charset="0"/>
              </a:rPr>
              <a:t>ikyd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O;oLFkk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funsZ’k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nsukA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6-	ns[</a:t>
            </a:r>
            <a:r>
              <a:rPr lang="en-US" sz="2000" dirty="0" err="1" smtClean="0">
                <a:latin typeface="Kruti Dev 010" pitchFamily="2" charset="0"/>
              </a:rPr>
              <a:t>kjs</a:t>
            </a:r>
            <a:r>
              <a:rPr lang="en-US" sz="2000" dirty="0" smtClean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ds t:jrean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O;fDrxr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err="1">
                <a:latin typeface="Kruti Dev 010" pitchFamily="2" charset="0"/>
              </a:rPr>
              <a:t>kstuk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Individual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Care Plan</a:t>
            </a:r>
            <a:r>
              <a:rPr lang="en-US" sz="2000" dirty="0">
                <a:latin typeface="Kruti Dev 010" pitchFamily="2" charset="0"/>
              </a:rPr>
              <a:t>½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iquokZl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iqu</a:t>
            </a:r>
            <a:r>
              <a:rPr lang="en-US" sz="2000" dirty="0">
                <a:latin typeface="Kruti Dev 010" pitchFamily="2" charset="0"/>
              </a:rPr>
              <a:t>% </a:t>
            </a:r>
            <a:r>
              <a:rPr lang="en-US" sz="2000" dirty="0" err="1">
                <a:latin typeface="Kruti Dev 010" pitchFamily="2" charset="0"/>
              </a:rPr>
              <a:t>izfr"Bkiu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lqfuf’pr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rFkk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ekrk&amp;firk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vfHkHkkodksa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O;fDr;ksa</a:t>
            </a:r>
            <a:r>
              <a:rPr lang="en-US" sz="2000" dirty="0">
                <a:latin typeface="Kruti Dev 010" pitchFamily="2" charset="0"/>
              </a:rPr>
              <a:t> ¼fQV ilZu½ ;k </a:t>
            </a:r>
            <a:r>
              <a:rPr lang="en-US" sz="2000" dirty="0" err="1">
                <a:latin typeface="Kruti Dev 010" pitchFamily="2" charset="0"/>
              </a:rPr>
              <a:t>fpYMªsu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gkse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 smtClean="0">
                <a:latin typeface="Kruti Dev 010" pitchFamily="2" charset="0"/>
              </a:rPr>
              <a:t>mi;qDr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lqfo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¼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Fit Facility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’;d </a:t>
            </a:r>
            <a:r>
              <a:rPr lang="en-US" sz="2000" dirty="0" err="1">
                <a:latin typeface="Kruti Dev 010" pitchFamily="2" charset="0"/>
              </a:rPr>
              <a:t>funsZ’k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nsukA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7-	</a:t>
            </a:r>
            <a:r>
              <a:rPr lang="en-US" sz="2000" dirty="0" err="1" smtClean="0">
                <a:latin typeface="Kruti Dev 010" pitchFamily="2" charset="0"/>
              </a:rPr>
              <a:t>laLFkkxr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lg;ksx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’;</a:t>
            </a:r>
            <a:r>
              <a:rPr lang="en-US" sz="2000" dirty="0" err="1">
                <a:latin typeface="Kruti Dev 010" pitchFamily="2" charset="0"/>
              </a:rPr>
              <a:t>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fyax</a:t>
            </a:r>
            <a:r>
              <a:rPr lang="en-US" sz="2000" dirty="0">
                <a:latin typeface="Kruti Dev 010" pitchFamily="2" charset="0"/>
              </a:rPr>
              <a:t>] v{</a:t>
            </a:r>
            <a:r>
              <a:rPr lang="en-US" sz="2000" dirty="0" err="1">
                <a:latin typeface="Kruti Dev 010" pitchFamily="2" charset="0"/>
              </a:rPr>
              <a:t>kerk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’;</a:t>
            </a:r>
            <a:r>
              <a:rPr lang="en-US" sz="2000" dirty="0" err="1" smtClean="0">
                <a:latin typeface="Kruti Dev 010" pitchFamily="2" charset="0"/>
              </a:rPr>
              <a:t>drk</a:t>
            </a:r>
            <a:r>
              <a:rPr lang="en-US" sz="2000" dirty="0" smtClean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dh {</a:t>
            </a:r>
            <a:r>
              <a:rPr lang="en-US" sz="2000" dirty="0" err="1">
                <a:latin typeface="Kruti Dev 010" pitchFamily="2" charset="0"/>
              </a:rPr>
              <a:t>kerk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/;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gq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iathÑr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p;u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8-	</a:t>
            </a:r>
            <a:r>
              <a:rPr lang="en-US" sz="2000" dirty="0" err="1" smtClean="0">
                <a:latin typeface="Kruti Dev 010" pitchFamily="2" charset="0"/>
              </a:rPr>
              <a:t>ifjR;Dr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xqe’kqnk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izfØ;kvksa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gq</a:t>
            </a:r>
            <a:r>
              <a:rPr lang="en-US" sz="2000" dirty="0">
                <a:latin typeface="Kruti Dev 010" pitchFamily="2" charset="0"/>
              </a:rPr>
              <a:t>, muds </a:t>
            </a:r>
            <a:r>
              <a:rPr lang="en-US" sz="2000" dirty="0" err="1">
                <a:latin typeface="Kruti Dev 010" pitchFamily="2" charset="0"/>
              </a:rPr>
              <a:t>ifjokj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 smtClean="0">
                <a:latin typeface="Kruti Dev 010" pitchFamily="2" charset="0"/>
              </a:rPr>
              <a:t>feyokus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laHko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iz;kl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lqfuf’pr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9-	</a:t>
            </a:r>
            <a:r>
              <a:rPr lang="en-US" sz="2000" dirty="0" err="1" smtClean="0">
                <a:latin typeface="Kruti Dev 010" pitchFamily="2" charset="0"/>
              </a:rPr>
              <a:t>tkap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vukFk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ifjR;Dr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R;kxs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gq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xksn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dkuwuh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:</a:t>
            </a:r>
            <a:r>
              <a:rPr lang="en-US" sz="2000" dirty="0" err="1" smtClean="0">
                <a:latin typeface="Kruti Dev 010" pitchFamily="2" charset="0"/>
              </a:rPr>
              <a:t>i</a:t>
            </a:r>
            <a:r>
              <a:rPr lang="en-US" sz="2000" dirty="0" smtClean="0">
                <a:latin typeface="Kruti Dev 010" pitchFamily="2" charset="0"/>
              </a:rPr>
              <a:t> ls </a:t>
            </a:r>
            <a:r>
              <a:rPr lang="en-US" sz="2000" dirty="0">
                <a:latin typeface="Kruti Dev 010" pitchFamily="2" charset="0"/>
              </a:rPr>
              <a:t>Lora= ?</a:t>
            </a:r>
            <a:r>
              <a:rPr lang="en-US" sz="2000" dirty="0" err="1">
                <a:latin typeface="Kruti Dev 010" pitchFamily="2" charset="0"/>
              </a:rPr>
              <a:t>kksf"kr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10-	</a:t>
            </a:r>
            <a:r>
              <a:rPr lang="en-US" sz="2000" dirty="0" err="1" smtClean="0">
                <a:latin typeface="Kruti Dev 010" pitchFamily="2" charset="0"/>
              </a:rPr>
              <a:t>ikWDlks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,DV 2012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LFkkuh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ySafxd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nqO;Zogkj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ls </a:t>
            </a:r>
            <a:r>
              <a:rPr lang="en-US" sz="2000" dirty="0" err="1">
                <a:latin typeface="Kruti Dev 010" pitchFamily="2" charset="0"/>
              </a:rPr>
              <a:t>ihfM+r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iquokZlu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dk;Zokgh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ftUgsa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,</a:t>
            </a:r>
            <a:r>
              <a:rPr lang="en-US" sz="2000" dirty="0" err="1">
                <a:latin typeface="Kruti Dev 010" pitchFamily="2" charset="0"/>
              </a:rPr>
              <a:t>oa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dh t:jrean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:</a:t>
            </a:r>
            <a:r>
              <a:rPr lang="en-US" sz="2000" dirty="0" err="1">
                <a:latin typeface="Kruti Dev 010" pitchFamily="2" charset="0"/>
              </a:rPr>
              <a:t>i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izfrosfnr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gksA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000" dirty="0" smtClean="0">
                <a:latin typeface="Kruti Dev 010" pitchFamily="2" charset="0"/>
              </a:rPr>
              <a:t>11-	</a:t>
            </a:r>
            <a:r>
              <a:rPr lang="en-US" sz="2000" dirty="0" err="1" smtClean="0">
                <a:latin typeface="Kruti Dev 010" pitchFamily="2" charset="0"/>
              </a:rPr>
              <a:t>cksMZ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¼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JJB</a:t>
            </a:r>
            <a:r>
              <a:rPr lang="en-US" sz="2000" dirty="0">
                <a:latin typeface="Kruti Dev 010" pitchFamily="2" charset="0"/>
              </a:rPr>
              <a:t>½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lanfHkZr</a:t>
            </a:r>
            <a:r>
              <a:rPr lang="en-US" sz="2000" dirty="0">
                <a:latin typeface="Kruti Dev 010" pitchFamily="2" charset="0"/>
              </a:rPr>
              <a:t>]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t:jrean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dk;Zokgh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djukA</a:t>
            </a:r>
            <a:endParaRPr lang="en-US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6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ftEesnkfj;ka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41" y="1282360"/>
            <a:ext cx="80652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/>
            <a:r>
              <a:rPr lang="en-US" sz="2400" dirty="0" smtClean="0">
                <a:latin typeface="Kruti Dev 010" pitchFamily="2" charset="0"/>
              </a:rPr>
              <a:t>12-	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vkoklh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de ls </a:t>
            </a:r>
            <a:r>
              <a:rPr lang="en-US" sz="2400" dirty="0" smtClean="0">
                <a:latin typeface="Kruti Dev 010" pitchFamily="2" charset="0"/>
              </a:rPr>
              <a:t>de </a:t>
            </a:r>
            <a:r>
              <a:rPr lang="en-US" sz="2400" dirty="0" err="1" smtClean="0">
                <a:latin typeface="Kruti Dev 010" pitchFamily="2" charset="0"/>
              </a:rPr>
              <a:t>nks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oa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lsokvksa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xq.koÙkk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csgrjh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flQkfj’ksa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HkstukA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13-	</a:t>
            </a:r>
            <a:r>
              <a:rPr lang="en-US" sz="2400" dirty="0" err="1" smtClean="0">
                <a:latin typeface="Kruti Dev 010" pitchFamily="2" charset="0"/>
              </a:rPr>
              <a:t>vfHkHkkodksa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ifjR;kx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Surrendered Child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dkxtkrksa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izekf.kr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le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Hkjiwj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14-	</a:t>
            </a:r>
            <a:r>
              <a:rPr lang="en-US" sz="2400" dirty="0" err="1" smtClean="0">
                <a:latin typeface="Kruti Dev 010" pitchFamily="2" charset="0"/>
              </a:rPr>
              <a:t>ekeyksa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Lo;a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igqapuk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c’krsZ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de ls </a:t>
            </a:r>
            <a:r>
              <a:rPr lang="en-US" sz="2400" dirty="0" smtClean="0">
                <a:latin typeface="Kruti Dev 010" pitchFamily="2" charset="0"/>
              </a:rPr>
              <a:t>de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15-	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ljdkj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lg;ksx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ekeyksa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lacfU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foHkkxksa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] Je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leUo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LFkkfir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8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ftEesnkfj;ka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42" y="1775844"/>
            <a:ext cx="405930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indent="-347663"/>
            <a:r>
              <a:rPr lang="en-US" sz="2400" dirty="0" smtClean="0">
                <a:latin typeface="Kruti Dev 010" pitchFamily="2" charset="0"/>
              </a:rPr>
              <a:t>16-	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f’kdk;r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djsxh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Je </a:t>
            </a:r>
            <a:r>
              <a:rPr lang="en-US" sz="2400" dirty="0" err="1">
                <a:latin typeface="Kruti Dev 010" pitchFamily="2" charset="0"/>
              </a:rPr>
              <a:t>foHkko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pkbZYM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ykbZu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400" dirty="0" smtClean="0">
                <a:latin typeface="Kruti Dev 010" pitchFamily="2" charset="0"/>
              </a:rPr>
              <a:t>17-	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djkukA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544" y="1910314"/>
            <a:ext cx="4200514" cy="322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5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l=&amp;2</a:t>
            </a:r>
          </a:p>
        </p:txBody>
      </p:sp>
      <p:sp>
        <p:nvSpPr>
          <p:cNvPr id="4" name="Rectangle 3"/>
          <p:cNvSpPr/>
          <p:nvPr/>
        </p:nvSpPr>
        <p:spPr>
          <a:xfrm>
            <a:off x="556241" y="1775844"/>
            <a:ext cx="774592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b="1" dirty="0">
                <a:latin typeface="Kruti Dev 010" pitchFamily="2" charset="0"/>
              </a:rPr>
              <a:t>ns[</a:t>
            </a:r>
            <a:r>
              <a:rPr lang="en-US" sz="5000" b="1" dirty="0" err="1">
                <a:latin typeface="Kruti Dev 010" pitchFamily="2" charset="0"/>
              </a:rPr>
              <a:t>kjs</a:t>
            </a:r>
            <a:r>
              <a:rPr lang="en-US" sz="5000" b="1" dirty="0">
                <a:latin typeface="Kruti Dev 010" pitchFamily="2" charset="0"/>
              </a:rPr>
              <a:t>[k </a:t>
            </a:r>
            <a:r>
              <a:rPr lang="en-US" sz="5000" b="1" dirty="0" err="1">
                <a:latin typeface="Kruti Dev 010" pitchFamily="2" charset="0"/>
              </a:rPr>
              <a:t>vkSj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laj</a:t>
            </a:r>
            <a:r>
              <a:rPr lang="en-US" sz="5000" b="1" dirty="0">
                <a:latin typeface="Kruti Dev 010" pitchFamily="2" charset="0"/>
              </a:rPr>
              <a:t>{</a:t>
            </a:r>
            <a:r>
              <a:rPr lang="en-US" sz="5000" b="1" dirty="0" err="1">
                <a:latin typeface="Kruti Dev 010" pitchFamily="2" charset="0"/>
              </a:rPr>
              <a:t>k.k</a:t>
            </a:r>
            <a:r>
              <a:rPr lang="en-US" sz="5000" b="1" dirty="0">
                <a:latin typeface="Kruti Dev 010" pitchFamily="2" charset="0"/>
              </a:rPr>
              <a:t> ds t:jrean </a:t>
            </a:r>
            <a:r>
              <a:rPr lang="en-US" sz="5000" b="1" dirty="0" err="1">
                <a:latin typeface="Kruti Dev 010" pitchFamily="2" charset="0"/>
              </a:rPr>
              <a:t>cPpksa</a:t>
            </a:r>
            <a:r>
              <a:rPr lang="en-US" sz="5000" b="1" dirty="0">
                <a:latin typeface="Kruti Dev 010" pitchFamily="2" charset="0"/>
              </a:rPr>
              <a:t> ¼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US" sz="5000" b="1" dirty="0">
                <a:latin typeface="Kruti Dev 010" pitchFamily="2" charset="0"/>
              </a:rPr>
              <a:t>½</a:t>
            </a:r>
          </a:p>
          <a:p>
            <a:pPr algn="ctr"/>
            <a:r>
              <a:rPr lang="en-US" sz="5000" b="1" dirty="0">
                <a:latin typeface="Kruti Dev 010" pitchFamily="2" charset="0"/>
              </a:rPr>
              <a:t>ls </a:t>
            </a:r>
            <a:r>
              <a:rPr lang="en-US" sz="5000" b="1" dirty="0" err="1">
                <a:latin typeface="Kruti Dev 010" pitchFamily="2" charset="0"/>
              </a:rPr>
              <a:t>lacaf</a:t>
            </a:r>
            <a:r>
              <a:rPr lang="en-US" sz="5000" b="1" dirty="0">
                <a:latin typeface="Kruti Dev 010" pitchFamily="2" charset="0"/>
              </a:rPr>
              <a:t>/</a:t>
            </a:r>
            <a:r>
              <a:rPr lang="en-US" sz="5000" b="1" dirty="0" err="1">
                <a:latin typeface="Kruti Dev 010" pitchFamily="2" charset="0"/>
              </a:rPr>
              <a:t>kr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izfØ;k</a:t>
            </a:r>
            <a:endParaRPr lang="en-US" sz="5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3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71525" y="1577180"/>
            <a:ext cx="7477125" cy="171847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Kruti Dev 010" pitchFamily="2" charset="0"/>
              </a:rPr>
              <a:t>izfrHkkfx;ksa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pkj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lewgksa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ckaV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nsaA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izR;sd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lewg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ns[</a:t>
            </a:r>
            <a:r>
              <a:rPr lang="en-US" dirty="0" err="1">
                <a:latin typeface="Kruti Dev 010" pitchFamily="2" charset="0"/>
              </a:rPr>
              <a:t>kjs</a:t>
            </a:r>
            <a:r>
              <a:rPr lang="en-US" dirty="0">
                <a:latin typeface="Kruti Dev 010" pitchFamily="2" charset="0"/>
              </a:rPr>
              <a:t>[k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laj</a:t>
            </a:r>
            <a:r>
              <a:rPr lang="en-US" dirty="0">
                <a:latin typeface="Kruti Dev 010" pitchFamily="2" charset="0"/>
              </a:rPr>
              <a:t>{</a:t>
            </a:r>
            <a:r>
              <a:rPr lang="en-US" dirty="0" err="1">
                <a:latin typeface="Kruti Dev 010" pitchFamily="2" charset="0"/>
              </a:rPr>
              <a:t>k.k</a:t>
            </a:r>
            <a:r>
              <a:rPr lang="en-US" dirty="0">
                <a:latin typeface="Kruti Dev 010" pitchFamily="2" charset="0"/>
              </a:rPr>
              <a:t> ds t:jrean ,d </a:t>
            </a:r>
            <a:r>
              <a:rPr lang="en-US" dirty="0" err="1">
                <a:latin typeface="Kruti Dev 010" pitchFamily="2" charset="0"/>
              </a:rPr>
              <a:t>cPps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fLFkfr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rFkk</a:t>
            </a:r>
            <a:r>
              <a:rPr lang="en-US" dirty="0" smtClean="0">
                <a:latin typeface="Kruti Dev 010" pitchFamily="2" charset="0"/>
              </a:rPr>
              <a:t> ml </a:t>
            </a:r>
            <a:r>
              <a:rPr lang="en-US" dirty="0" err="1">
                <a:latin typeface="Kruti Dev 010" pitchFamily="2" charset="0"/>
              </a:rPr>
              <a:t>cPps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ikyu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tkus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dk;Z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</a:t>
            </a:r>
            <a:r>
              <a:rPr lang="en-US" dirty="0" smtClean="0">
                <a:latin typeface="Kruti Dev 010" pitchFamily="2" charset="0"/>
              </a:rPr>
              <a:t>)</a:t>
            </a:r>
            <a:r>
              <a:rPr lang="en-US" dirty="0" err="1" smtClean="0">
                <a:latin typeface="Kruti Dev 010" pitchFamily="2" charset="0"/>
              </a:rPr>
              <a:t>fr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ckjs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ppkZ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dgsaA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fLFkfr;ka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uhps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xbZ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%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87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6" b="13889"/>
          <a:stretch/>
        </p:blipFill>
        <p:spPr>
          <a:xfrm>
            <a:off x="2325006" y="3210037"/>
            <a:ext cx="4911294" cy="350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5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8562" y="2205264"/>
            <a:ext cx="7770587" cy="25082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izfrHkkfx;ksa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ckaV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,d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ppkZ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dgsaA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%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87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0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8562" y="1276350"/>
            <a:ext cx="7770587" cy="2192564"/>
          </a:xfrm>
          <a:prstGeom prst="rect">
            <a:avLst/>
          </a:prstGeom>
        </p:spPr>
        <p:txBody>
          <a:bodyPr/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kys’k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13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,d &lt;</a:t>
            </a:r>
            <a:r>
              <a:rPr lang="en-US" sz="2400" dirty="0" err="1" smtClean="0">
                <a:latin typeface="Kruti Dev 010" pitchFamily="2" charset="0"/>
              </a:rPr>
              <a:t>kcs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izfrfnu</a:t>
            </a:r>
            <a:r>
              <a:rPr lang="en-US" sz="2400" dirty="0">
                <a:latin typeface="Kruti Dev 010" pitchFamily="2" charset="0"/>
              </a:rPr>
              <a:t> 12 ls 14 ?</a:t>
            </a:r>
            <a:r>
              <a:rPr lang="en-US" sz="2400" dirty="0" err="1" smtClean="0">
                <a:latin typeface="Kruti Dev 010" pitchFamily="2" charset="0"/>
              </a:rPr>
              <a:t>k.Vs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iM+rk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ekfyd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vDlj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ekjrk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csYV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ihVrk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cgqr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vDlj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Je dh </a:t>
            </a:r>
            <a:r>
              <a:rPr lang="en-US" sz="2400" dirty="0" err="1">
                <a:latin typeface="Kruti Dev 010" pitchFamily="2" charset="0"/>
              </a:rPr>
              <a:t>jksdFkke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lg;ksx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,d </a:t>
            </a:r>
            <a:r>
              <a:rPr lang="en-US" sz="2400" dirty="0" err="1">
                <a:latin typeface="Kruti Dev 010" pitchFamily="2" charset="0"/>
              </a:rPr>
              <a:t>la;qDr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Nkik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ekjdj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Joint Raid</a:t>
            </a:r>
            <a:r>
              <a:rPr lang="en-US" sz="2400" dirty="0" smtClean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0" y="3689350"/>
            <a:ext cx="4472213" cy="302597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87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82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1613" y="1236557"/>
            <a:ext cx="4162312" cy="5432425"/>
          </a:xfrm>
          <a:prstGeom prst="rect">
            <a:avLst/>
          </a:prstGeom>
        </p:spPr>
        <p:txBody>
          <a:bodyPr/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2- ,</a:t>
            </a:r>
            <a:r>
              <a:rPr lang="en-US" sz="2400" dirty="0">
                <a:latin typeface="Kruti Dev 010" pitchFamily="2" charset="0"/>
              </a:rPr>
              <a:t>d </a:t>
            </a:r>
            <a:r>
              <a:rPr lang="en-US" sz="2400" dirty="0" err="1">
                <a:latin typeface="Kruti Dev 010" pitchFamily="2" charset="0"/>
              </a:rPr>
              <a:t>vLirky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ut+nhd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dwM+snku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uotkr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v[</a:t>
            </a:r>
            <a:r>
              <a:rPr lang="en-US" sz="2400" dirty="0" err="1">
                <a:latin typeface="Kruti Dev 010" pitchFamily="2" charset="0"/>
              </a:rPr>
              <a:t>kckj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fyiVk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vLirky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deZpkfj;ksa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</a:t>
            </a:r>
            <a:r>
              <a:rPr lang="en-US" sz="2400" dirty="0" err="1">
                <a:latin typeface="Kruti Dev 010" pitchFamily="2" charset="0"/>
              </a:rPr>
              <a:t>bldh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uotkr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x;kA</a:t>
            </a:r>
            <a:endParaRPr lang="en-US" sz="2400" dirty="0" smtClean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eatw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14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yM+dh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xkao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'</a:t>
            </a:r>
            <a:r>
              <a:rPr lang="en-US" sz="2400" dirty="0" err="1" smtClean="0">
                <a:latin typeface="Kruti Dev 010" pitchFamily="2" charset="0"/>
              </a:rPr>
              <a:t>kgj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>
                <a:latin typeface="Kruti Dev 010" pitchFamily="2" charset="0"/>
              </a:rPr>
              <a:t>oknk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vPNh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ukSdjh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nsxkA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lqcg</a:t>
            </a:r>
            <a:r>
              <a:rPr lang="en-US" sz="2400" dirty="0">
                <a:latin typeface="Kruti Dev 010" pitchFamily="2" charset="0"/>
              </a:rPr>
              <a:t> ls '</a:t>
            </a:r>
            <a:r>
              <a:rPr lang="en-US" sz="2400" dirty="0" err="1">
                <a:latin typeface="Kruti Dev 010" pitchFamily="2" charset="0"/>
              </a:rPr>
              <a:t>kke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djok;k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osru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FkkA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?</a:t>
            </a:r>
            <a:r>
              <a:rPr lang="en-US" sz="2400" dirty="0" err="1">
                <a:latin typeface="Kruti Dev 010" pitchFamily="2" charset="0"/>
              </a:rPr>
              <a:t>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laidZ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dqN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241" y="1826617"/>
            <a:ext cx="3942816" cy="474076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87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03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3394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mn~ns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’;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1" y="496977"/>
            <a:ext cx="1085079" cy="10850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29" y="2795975"/>
            <a:ext cx="216510" cy="2165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29" y="3129463"/>
            <a:ext cx="216510" cy="2165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29" y="3494477"/>
            <a:ext cx="216510" cy="2165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29" y="3889035"/>
            <a:ext cx="216510" cy="216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8129" y="1939177"/>
            <a:ext cx="79060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  </a:t>
            </a:r>
            <a:r>
              <a:rPr lang="en-US" sz="2400" b="1" dirty="0" err="1" smtClean="0">
                <a:latin typeface="Kruti Dev 010" pitchFamily="2" charset="0"/>
              </a:rPr>
              <a:t>mn~ns</a:t>
            </a:r>
            <a:r>
              <a:rPr lang="en-US" sz="2400" b="1" dirty="0">
                <a:latin typeface="Kruti Dev 010" pitchFamily="2" charset="0"/>
              </a:rPr>
              <a:t>’;</a:t>
            </a:r>
            <a:endParaRPr lang="en-US" sz="2400" b="1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   </a:t>
            </a:r>
            <a:r>
              <a:rPr lang="en-US" sz="2400" dirty="0" err="1" smtClean="0">
                <a:latin typeface="Kruti Dev 010" pitchFamily="2" charset="0"/>
              </a:rPr>
              <a:t>ekWM</a:t>
            </a:r>
            <a:r>
              <a:rPr lang="en-US" sz="2400" dirty="0">
                <a:latin typeface="Kruti Dev 010" pitchFamily="2" charset="0"/>
              </a:rPr>
              <a:t>~;</a:t>
            </a:r>
            <a:r>
              <a:rPr lang="en-US" sz="2400" dirty="0" err="1">
                <a:latin typeface="Kruti Dev 010" pitchFamily="2" charset="0"/>
              </a:rPr>
              <a:t>wy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izfrHkkxh</a:t>
            </a:r>
            <a:r>
              <a:rPr lang="en-US" sz="2400" dirty="0" smtClean="0">
                <a:latin typeface="Kruti Dev 010" pitchFamily="2" charset="0"/>
              </a:rPr>
              <a:t>%</a:t>
            </a:r>
          </a:p>
          <a:p>
            <a:pPr lvl="0"/>
            <a:r>
              <a:rPr lang="en-US" sz="2400" dirty="0" smtClean="0">
                <a:latin typeface="Kruti Dev 010" pitchFamily="2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ifjHkk"kk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>
                <a:latin typeface="Kruti Dev 010" pitchFamily="2" charset="0"/>
              </a:rPr>
              <a:t>ik,axsA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xBu</a:t>
            </a:r>
            <a:r>
              <a:rPr lang="en-US" sz="2400" dirty="0">
                <a:latin typeface="Kruti Dev 010" pitchFamily="2" charset="0"/>
              </a:rPr>
              <a:t> dh :</a:t>
            </a:r>
            <a:r>
              <a:rPr lang="en-US" sz="2400" dirty="0" err="1">
                <a:latin typeface="Kruti Dev 010" pitchFamily="2" charset="0"/>
              </a:rPr>
              <a:t>ijs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ik,axsA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dk;ksZa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o.kZu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ik,axsa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	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lanHkZ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	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o.kZu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ik,axsA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414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0112" y="1370923"/>
            <a:ext cx="7343775" cy="1976438"/>
          </a:xfrm>
          <a:prstGeom prst="rect">
            <a:avLst/>
          </a:prstGeom>
        </p:spPr>
        <p:txBody>
          <a:bodyPr/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4-	</a:t>
            </a:r>
            <a:r>
              <a:rPr lang="en-US" sz="2400" dirty="0" err="1" smtClean="0">
                <a:latin typeface="Kruti Dev 010" pitchFamily="2" charset="0"/>
              </a:rPr>
              <a:t>x.ks’k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15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e`R;q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QqVikFk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viuk</a:t>
            </a:r>
            <a:r>
              <a:rPr lang="en-US" sz="2400" dirty="0">
                <a:latin typeface="Kruti Dev 010" pitchFamily="2" charset="0"/>
              </a:rPr>
              <a:t> thou </a:t>
            </a:r>
            <a:r>
              <a:rPr lang="en-US" sz="2400" dirty="0" err="1">
                <a:latin typeface="Kruti Dev 010" pitchFamily="2" charset="0"/>
              </a:rPr>
              <a:t>fcrkrk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yksxksa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xqV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kjkc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ihrs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MªXl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smtClean="0">
                <a:latin typeface="Kruti Dev 010" pitchFamily="2" charset="0"/>
              </a:rPr>
              <a:t>d </a:t>
            </a:r>
            <a:r>
              <a:rPr lang="en-US" sz="2400" dirty="0" err="1" smtClean="0">
                <a:latin typeface="Kruti Dev 010" pitchFamily="2" charset="0"/>
              </a:rPr>
              <a:t>fnu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idM</a:t>
            </a:r>
            <a:r>
              <a:rPr lang="en-US" sz="2400" dirty="0">
                <a:latin typeface="Kruti Dev 010" pitchFamily="2" charset="0"/>
              </a:rPr>
              <a:t>+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fd;kA</a:t>
            </a:r>
            <a:endParaRPr lang="en-US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029" y="3252111"/>
            <a:ext cx="5654221" cy="334847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687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0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6750" y="1767113"/>
            <a:ext cx="8191500" cy="45003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frA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US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b="1" dirty="0" err="1">
                <a:latin typeface="Kruti Dev 010" pitchFamily="2" charset="0"/>
              </a:rPr>
              <a:t>lfefr</a:t>
            </a:r>
            <a:r>
              <a:rPr lang="en-US" sz="2400" b="1" dirty="0">
                <a:latin typeface="Kruti Dev 010" pitchFamily="2" charset="0"/>
              </a:rPr>
              <a:t> ds le{k </a:t>
            </a:r>
            <a:r>
              <a:rPr lang="en-US" sz="2400" b="1" dirty="0" err="1">
                <a:latin typeface="Kruti Dev 010" pitchFamily="2" charset="0"/>
              </a:rPr>
              <a:t>izLrqr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djuk</a:t>
            </a:r>
            <a:r>
              <a:rPr lang="en-US" sz="2400" b="1" dirty="0">
                <a:latin typeface="Kruti Dev 010" pitchFamily="2" charset="0"/>
              </a:rPr>
              <a:t> ¼lsD'ku 31] </a:t>
            </a:r>
            <a:r>
              <a:rPr lang="en-US" sz="2400" b="1" dirty="0" err="1">
                <a:latin typeface="Kruti Dev 010" pitchFamily="2" charset="0"/>
              </a:rPr>
              <a:t>fd'kksj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2015½</a:t>
            </a:r>
          </a:p>
          <a:p>
            <a:pPr marL="0" indent="0">
              <a:buNone/>
            </a:pPr>
            <a:r>
              <a:rPr lang="en-US" sz="2400" dirty="0" smtClean="0">
                <a:latin typeface="Kruti Dev 010" pitchFamily="2" charset="0"/>
              </a:rPr>
              <a:t>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t:jrean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O;fDr;ksa</a:t>
            </a:r>
            <a:r>
              <a:rPr lang="en-US" sz="2400" dirty="0" smtClean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%</a:t>
            </a:r>
          </a:p>
          <a:p>
            <a:pPr marL="0" indent="0">
              <a:buNone/>
            </a:pP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buNone/>
            </a:pP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ukfer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Je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¼tks ml </a:t>
            </a:r>
            <a:r>
              <a:rPr lang="en-US" sz="2400" dirty="0" err="1">
                <a:latin typeface="Kruti Dev 010" pitchFamily="2" charset="0"/>
              </a:rPr>
              <a:t>oDr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ykxw</a:t>
            </a:r>
            <a:r>
              <a:rPr lang="en-US" sz="2400" dirty="0">
                <a:latin typeface="Kruti Dev 010" pitchFamily="2" charset="0"/>
              </a:rPr>
              <a:t> gks½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fujh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kdA</a:t>
            </a: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buNone/>
            </a:pPr>
            <a:endParaRPr lang="en-US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lsodA</a:t>
            </a:r>
            <a:endParaRPr lang="en-US" sz="2400" dirty="0">
              <a:latin typeface="Kruti Dev 010" pitchFamily="2" charset="0"/>
            </a:endParaRPr>
          </a:p>
          <a:p>
            <a:pPr marL="0" lvl="0" indent="0">
              <a:buNone/>
            </a:pPr>
            <a:endParaRPr lang="en-US" sz="2400" dirty="0" smtClean="0">
              <a:latin typeface="Kruti Dev 010" pitchFamily="2" charset="0"/>
            </a:endParaRPr>
          </a:p>
          <a:p>
            <a:pPr marL="465138" lvl="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None/>
            </a:pPr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8101"/>
            <a:ext cx="9144000" cy="115207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66750" y="4442395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66750" y="5916922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87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3450" y="2033813"/>
            <a:ext cx="7258050" cy="44241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dirty="0" err="1" smtClean="0">
                <a:latin typeface="Kruti Dev 010" pitchFamily="2" charset="0"/>
              </a:rPr>
              <a:t>pkbYM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ykbu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xSj&amp;ljdkjh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euksfpr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tsUlhA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dirty="0" smtClean="0"/>
          </a:p>
          <a:p>
            <a:pPr marL="0" lvl="0" indent="0">
              <a:buNone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ifjoh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kdkjhA</a:t>
            </a:r>
            <a:endParaRPr lang="en-US" sz="2400" dirty="0">
              <a:latin typeface="Kruti Dev 010" pitchFamily="2" charset="0"/>
            </a:endParaRPr>
          </a:p>
          <a:p>
            <a:pPr marL="0" lvl="0" indent="0">
              <a:buNone/>
            </a:pP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lkoZtfud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ftEesnkjh</a:t>
            </a:r>
            <a:r>
              <a:rPr lang="en-US" sz="2400" dirty="0">
                <a:latin typeface="Kruti Dev 010" pitchFamily="2" charset="0"/>
              </a:rPr>
              <a:t> le&gt;us </a:t>
            </a:r>
            <a:r>
              <a:rPr lang="en-US" sz="2400" dirty="0" err="1">
                <a:latin typeface="Kruti Dev 010" pitchFamily="2" charset="0"/>
              </a:rPr>
              <a:t>okyk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ukxfjdA</a:t>
            </a:r>
            <a:endParaRPr lang="en-US" sz="2400" dirty="0">
              <a:latin typeface="Kruti Dev 010" pitchFamily="2" charset="0"/>
            </a:endParaRPr>
          </a:p>
          <a:p>
            <a:pPr marL="0" lvl="0" indent="0">
              <a:buNone/>
            </a:pP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Lo;aA</a:t>
            </a:r>
            <a:endParaRPr lang="en-US" sz="2400" dirty="0">
              <a:latin typeface="Kruti Dev 010" pitchFamily="2" charset="0"/>
            </a:endParaRPr>
          </a:p>
          <a:p>
            <a:pPr marL="0" lvl="0" indent="0">
              <a:buNone/>
            </a:pP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ulZ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MkWDVj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uflZax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gkse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vLirky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izlwfr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izcU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ra</a:t>
            </a:r>
            <a:r>
              <a:rPr lang="en-US" sz="2400" dirty="0" smtClean="0">
                <a:latin typeface="Kruti Dev 010" pitchFamily="2" charset="0"/>
              </a:rPr>
              <a:t>=A 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8101"/>
            <a:ext cx="9144000" cy="115207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045592" y="2792288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045592" y="3248081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045592" y="4077364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045592" y="4507398"/>
            <a:ext cx="6966856" cy="0"/>
          </a:xfrm>
          <a:prstGeom prst="straightConnector1">
            <a:avLst/>
          </a:prstGeom>
          <a:ln w="57150">
            <a:solidFill>
              <a:srgbClr val="951A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02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3450" y="1685472"/>
            <a:ext cx="7258050" cy="490401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vfHkHkkodksa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fjiksfVZax</a:t>
            </a:r>
            <a:r>
              <a:rPr lang="en-US" sz="2400" dirty="0">
                <a:latin typeface="Kruti Dev 010" pitchFamily="2" charset="0"/>
              </a:rPr>
              <a:t> ¼lsD’ku 32]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2015</a:t>
            </a:r>
            <a:r>
              <a:rPr lang="en-US" sz="2400" dirty="0">
                <a:latin typeface="Kruti Dev 010" pitchFamily="2" charset="0"/>
              </a:rPr>
              <a:t>½</a:t>
            </a:r>
          </a:p>
          <a:p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uflZax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vLirky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izlwfr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x`g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ifjR;Drk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xqe’kqnk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fcuk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ikfjokfjd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24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?</a:t>
            </a:r>
            <a:r>
              <a:rPr lang="en-US" sz="2400" dirty="0" err="1">
                <a:latin typeface="Kruti Dev 010" pitchFamily="2" charset="0"/>
              </a:rPr>
              <a:t>k.Vs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vUnj</a:t>
            </a:r>
            <a:r>
              <a:rPr lang="en-US" sz="2400" dirty="0">
                <a:latin typeface="Kruti Dev 010" pitchFamily="2" charset="0"/>
              </a:rPr>
              <a:t> ¼;</a:t>
            </a:r>
            <a:r>
              <a:rPr lang="en-US" sz="2400" dirty="0" smtClean="0">
                <a:latin typeface="Kruti Dev 010" pitchFamily="2" charset="0"/>
              </a:rPr>
              <a:t>k=k </a:t>
            </a:r>
            <a:r>
              <a:rPr lang="fr-FR" sz="2400" dirty="0" err="1" smtClean="0">
                <a:latin typeface="Kruti Dev 010" pitchFamily="2" charset="0"/>
              </a:rPr>
              <a:t>ds</a:t>
            </a:r>
            <a:r>
              <a:rPr lang="fr-FR" sz="2400" dirty="0" smtClean="0">
                <a:latin typeface="Kruti Dev 010" pitchFamily="2" charset="0"/>
              </a:rPr>
              <a:t> </a:t>
            </a:r>
            <a:r>
              <a:rPr lang="fr-FR" sz="2400" dirty="0">
                <a:latin typeface="Kruti Dev 010" pitchFamily="2" charset="0"/>
              </a:rPr>
              <a:t>le; </a:t>
            </a:r>
            <a:r>
              <a:rPr lang="fr-FR" sz="2400" dirty="0" err="1">
                <a:latin typeface="Kruti Dev 010" pitchFamily="2" charset="0"/>
              </a:rPr>
              <a:t>dks</a:t>
            </a:r>
            <a:r>
              <a:rPr lang="fr-FR" sz="2400" dirty="0">
                <a:latin typeface="Kruti Dev 010" pitchFamily="2" charset="0"/>
              </a:rPr>
              <a:t> </a:t>
            </a:r>
            <a:r>
              <a:rPr lang="fr-FR" sz="2400" dirty="0" smtClean="0">
                <a:latin typeface="Kruti Dev 010" pitchFamily="2" charset="0"/>
              </a:rPr>
              <a:t/>
            </a:r>
            <a:br>
              <a:rPr lang="fr-FR" sz="2400" dirty="0" smtClean="0">
                <a:latin typeface="Kruti Dev 010" pitchFamily="2" charset="0"/>
              </a:rPr>
            </a:br>
            <a:r>
              <a:rPr lang="fr-FR" sz="2400" dirty="0" smtClean="0">
                <a:latin typeface="Kruti Dev 010" pitchFamily="2" charset="0"/>
              </a:rPr>
              <a:t>NksM+dj</a:t>
            </a:r>
            <a:r>
              <a:rPr lang="fr-FR" sz="2400" dirty="0">
                <a:latin typeface="Kruti Dev 010" pitchFamily="2" charset="0"/>
              </a:rPr>
              <a:t>½ </a:t>
            </a:r>
            <a:r>
              <a:rPr lang="fr-FR" sz="2400" dirty="0" err="1" smtClean="0">
                <a:latin typeface="Kruti Dev 010" pitchFamily="2" charset="0"/>
              </a:rPr>
              <a:t>cky</a:t>
            </a:r>
            <a:r>
              <a:rPr lang="fr-FR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lwfpr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¼;k </a:t>
            </a:r>
            <a:r>
              <a:rPr lang="en-US" sz="2400" dirty="0" err="1">
                <a:latin typeface="Kruti Dev 010" pitchFamily="2" charset="0"/>
              </a:rPr>
              <a:t>pkbZYM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ykbZulsokvksa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ut+nhdh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LVs’ku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;k ,DV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lkSai</a:t>
            </a:r>
            <a:r>
              <a:rPr lang="en-US" sz="2400" dirty="0">
                <a:latin typeface="Kruti Dev 010" pitchFamily="2" charset="0"/>
              </a:rPr>
              <a:t> nsa½A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28382"/>
            <a:ext cx="9144000" cy="8036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fjiksfVZax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223" y="2324885"/>
            <a:ext cx="3431181" cy="27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3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19086" y="1685472"/>
            <a:ext cx="6226628" cy="162378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lsD’ku</a:t>
            </a:r>
            <a:r>
              <a:rPr lang="en-US" sz="2200" dirty="0">
                <a:latin typeface="Kruti Dev 010" pitchFamily="2" charset="0"/>
              </a:rPr>
              <a:t> 32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le;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lwpuk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;g ÑR;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nks"kh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N%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rd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dSn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nl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gtkj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i;s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tqekZuk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nksuksa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¼lsD’ku </a:t>
            </a:r>
            <a:r>
              <a:rPr lang="en-US" sz="2200" dirty="0" smtClean="0">
                <a:latin typeface="Kruti Dev 010" pitchFamily="2" charset="0"/>
              </a:rPr>
              <a:t>33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34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2015½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28382"/>
            <a:ext cx="9144000" cy="8036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fjiksfVZax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66056" y="3238500"/>
            <a:ext cx="4659087" cy="33872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>
              <a:buNone/>
            </a:pPr>
            <a:r>
              <a:rPr lang="en-US" sz="2400" dirty="0">
                <a:latin typeface="Kruti Dev 010" pitchFamily="2" charset="0"/>
              </a:rPr>
              <a:t>2- </a:t>
            </a:r>
            <a:r>
              <a:rPr lang="en-US" sz="2200" dirty="0" err="1">
                <a:latin typeface="Kruti Dev 010" pitchFamily="2" charset="0"/>
              </a:rPr>
              <a:t>R;kxs</a:t>
            </a:r>
            <a:r>
              <a:rPr lang="en-US" sz="2200" dirty="0">
                <a:latin typeface="Kruti Dev 010" pitchFamily="2" charset="0"/>
              </a:rPr>
              <a:t> x,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Surrendered Child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¼</a:t>
            </a:r>
            <a:r>
              <a:rPr lang="en-US" sz="2200" dirty="0">
                <a:latin typeface="Kruti Dev 010" pitchFamily="2" charset="0"/>
              </a:rPr>
              <a:t>lsD’ku 35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2015½&amp;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'</a:t>
            </a:r>
            <a:r>
              <a:rPr lang="en-US" sz="2200" dirty="0" err="1" smtClean="0">
                <a:latin typeface="Kruti Dev 010" pitchFamily="2" charset="0"/>
              </a:rPr>
              <a:t>kkjhfjd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HkkoukRed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lkekftd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dkjdksa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fu;a</a:t>
            </a:r>
            <a:r>
              <a:rPr lang="en-US" sz="2200" dirty="0">
                <a:latin typeface="Kruti Dev 010" pitchFamily="2" charset="0"/>
              </a:rPr>
              <a:t>=.k ls </a:t>
            </a:r>
            <a:r>
              <a:rPr lang="en-US" sz="2200" dirty="0" err="1">
                <a:latin typeface="Kruti Dev 010" pitchFamily="2" charset="0"/>
              </a:rPr>
              <a:t>ckgj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dkj.k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R;kxuk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pkgrs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le{k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larq"V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ekrk&amp;firk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R;kxus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nLrkost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rS;kj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gksxkA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148" y="3561229"/>
            <a:ext cx="3636427" cy="2476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44" t="9535" b="42863"/>
          <a:stretch/>
        </p:blipFill>
        <p:spPr>
          <a:xfrm>
            <a:off x="457199" y="1685472"/>
            <a:ext cx="1445923" cy="138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7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30" y="2178962"/>
            <a:ext cx="7431314" cy="27558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vfHkHkkodksa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fopkj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nks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eghus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le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fn;k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vfHkHkkod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vuqefr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N%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de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Lis’kykbZt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MkI’ku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tsUlh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fo’ks"khÑr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vfHkdj.k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N%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¼Childrens Home½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j[k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28382"/>
            <a:ext cx="9144000" cy="8036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fjiksfVZax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2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48343" y="1511304"/>
            <a:ext cx="8548913" cy="275589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tSfod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ekrk@tSfod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R;kx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Surrender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pkgrs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lh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tsUlh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</a:t>
            </a:r>
            <a:r>
              <a:rPr lang="en-US" sz="2200" dirty="0">
                <a:latin typeface="Kruti Dev 010" pitchFamily="2" charset="0"/>
              </a:rPr>
              <a:t>/;e ls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0" indent="0">
              <a:buNone/>
            </a:pP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tSfod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ekrk@tSfod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vo</a:t>
            </a:r>
            <a:r>
              <a:rPr lang="en-US" sz="2200" dirty="0">
                <a:latin typeface="Kruti Dev 010" pitchFamily="2" charset="0"/>
              </a:rPr>
              <a:t>’; </a:t>
            </a:r>
            <a:r>
              <a:rPr lang="en-US" sz="2200" dirty="0" err="1">
                <a:latin typeface="Kruti Dev 010" pitchFamily="2" charset="0"/>
              </a:rPr>
              <a:t>iwNrkN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mu </a:t>
            </a:r>
            <a:r>
              <a:rPr lang="en-US" sz="2200" dirty="0" err="1" smtClean="0">
                <a:latin typeface="Kruti Dev 010" pitchFamily="2" charset="0"/>
              </a:rPr>
              <a:t>dkj.kksa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Nkuchu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otg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eka@ekrk&amp;firk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NksM+uk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pkgrs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NksM+us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leL;k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rjhdksa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ikyd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kHkky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2200" dirty="0">
                <a:latin typeface="Kruti Dev 010" pitchFamily="2" charset="0"/>
              </a:rPr>
              <a:t>½] </a:t>
            </a:r>
            <a:r>
              <a:rPr lang="en-US" sz="2200" dirty="0" err="1">
                <a:latin typeface="Kruti Dev 010" pitchFamily="2" charset="0"/>
              </a:rPr>
              <a:t>izk;kstu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Sponsorship</a:t>
            </a:r>
            <a:r>
              <a:rPr lang="en-US" sz="2200" dirty="0">
                <a:latin typeface="Kruti Dev 010" pitchFamily="2" charset="0"/>
              </a:rPr>
              <a:t>½ ;k </a:t>
            </a:r>
            <a:r>
              <a:rPr lang="en-US" sz="2200" dirty="0" err="1">
                <a:latin typeface="Kruti Dev 010" pitchFamily="2" charset="0"/>
              </a:rPr>
              <a:t>vYidky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laLFkkxr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ljdkj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;</a:t>
            </a:r>
            <a:r>
              <a:rPr lang="en-US" sz="2200" dirty="0" err="1">
                <a:latin typeface="Kruti Dev 010" pitchFamily="2" charset="0"/>
              </a:rPr>
              <a:t>kstukvksa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nwj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dsoy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cfYd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Hkjiwj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iz;kl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ftlls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R;kxus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mRiUu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0" indent="0">
              <a:buNone/>
            </a:pPr>
            <a:r>
              <a:rPr lang="en-US" sz="2200" dirty="0" err="1" smtClean="0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’;d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O;kolkf;d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tsalh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Hkstk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dkj.kksa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dfe;ksa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os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NksM+uk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pkgrs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lkeF;Z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fodflr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ldsA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ftEesnkjh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ysuk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pkgrs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gksaA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ysus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tYnckth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djs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vfirq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ds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iz;kl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tSfod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vfUre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ijke’kZnkrk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¼Counsellor½ dh </a:t>
            </a:r>
            <a:r>
              <a:rPr lang="en-US" sz="2200" dirty="0" err="1" smtClean="0">
                <a:latin typeface="Kruti Dev 010" pitchFamily="2" charset="0"/>
              </a:rPr>
              <a:t>foLr`r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vkadyu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28382"/>
            <a:ext cx="9144000" cy="8036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--------------------------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06400" y="1540336"/>
            <a:ext cx="5341257" cy="50636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err="1">
                <a:solidFill>
                  <a:srgbClr val="245626"/>
                </a:solidFill>
                <a:latin typeface="Kruti Dev 010" pitchFamily="2" charset="0"/>
              </a:rPr>
              <a:t>tkap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245626"/>
                </a:solidFill>
                <a:latin typeface="Kruti Dev 010" pitchFamily="2" charset="0"/>
              </a:rPr>
              <a:t>¼</a:t>
            </a:r>
            <a:r>
              <a:rPr lang="en-US" sz="2400" b="1" dirty="0" smtClean="0">
                <a:solidFill>
                  <a:srgbClr val="245626"/>
                </a:solidFill>
                <a:latin typeface="Kruti Dev 010" pitchFamily="2" charset="0"/>
              </a:rPr>
              <a:t>lsD’ku</a:t>
            </a:r>
            <a:r>
              <a:rPr lang="en-US" sz="2400" b="1" dirty="0" smtClean="0">
                <a:solidFill>
                  <a:srgbClr val="245626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36] </a:t>
            </a:r>
            <a:r>
              <a:rPr lang="en-US" sz="2400" b="1" dirty="0" err="1">
                <a:solidFill>
                  <a:srgbClr val="245626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245626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245626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245626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245626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245626"/>
                </a:solidFill>
                <a:latin typeface="Kruti Dev 010" pitchFamily="2" charset="0"/>
              </a:rPr>
              <a:t>2015½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izLrqr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tkus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fjiksVZ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Lo;a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Fit Person</a:t>
            </a:r>
            <a:r>
              <a:rPr lang="en-US" sz="2400" dirty="0">
                <a:latin typeface="Kruti Dev 010" pitchFamily="2" charset="0"/>
              </a:rPr>
              <a:t>½ ;k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lqfo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Fit Facility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Hkstus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kh?kz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Nkuchu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</a:t>
            </a:r>
            <a:endParaRPr lang="en-US" sz="24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lHkh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N%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de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NksM</a:t>
            </a:r>
            <a:r>
              <a:rPr lang="en-US" sz="2400" dirty="0" smtClean="0">
                <a:latin typeface="Kruti Dev 010" pitchFamily="2" charset="0"/>
              </a:rPr>
              <a:t>+ </a:t>
            </a:r>
            <a:r>
              <a:rPr lang="en-US" sz="2400" dirty="0" err="1" smtClean="0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izrhr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vfHkdj.k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01599"/>
            <a:ext cx="9144000" cy="1161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lkFk&amp;lkFk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fjiksVZ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izkfIr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tkuh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pkfg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,\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657" y="1731575"/>
            <a:ext cx="2784080" cy="444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06400" y="1670963"/>
            <a:ext cx="8331200" cy="4918521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>
                <a:latin typeface="Kruti Dev 010" pitchFamily="2" charset="0"/>
              </a:rPr>
              <a:t>3-	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15 </a:t>
            </a:r>
            <a:r>
              <a:rPr lang="en-US" sz="2400" dirty="0" err="1">
                <a:latin typeface="Kruti Dev 010" pitchFamily="2" charset="0"/>
              </a:rPr>
              <a:t>fnuksa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iw.kZ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vfUre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endParaRPr lang="en-US" sz="24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>
                <a:latin typeface="Kruti Dev 010" pitchFamily="2" charset="0"/>
              </a:rPr>
              <a:t>4-	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NksM</a:t>
            </a:r>
            <a:r>
              <a:rPr lang="en-US" sz="2400" dirty="0">
                <a:latin typeface="Kruti Dev 010" pitchFamily="2" charset="0"/>
              </a:rPr>
              <a:t>+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38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xksn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Lora= ?</a:t>
            </a:r>
            <a:r>
              <a:rPr lang="en-US" sz="2400" dirty="0" err="1">
                <a:latin typeface="Kruti Dev 010" pitchFamily="2" charset="0"/>
              </a:rPr>
              <a:t>kksf"kr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djsxhA</a:t>
            </a:r>
            <a:endParaRPr lang="en-US" sz="2400" dirty="0" smtClean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5-	</a:t>
            </a: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;g </a:t>
            </a:r>
            <a:r>
              <a:rPr lang="en-US" sz="2400" dirty="0" err="1">
                <a:latin typeface="Kruti Dev 010" pitchFamily="2" charset="0"/>
              </a:rPr>
              <a:t>jk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</a:t>
            </a:r>
            <a:r>
              <a:rPr lang="en-US" sz="2400" dirty="0">
                <a:latin typeface="Kruti Dev 010" pitchFamily="2" charset="0"/>
              </a:rPr>
              <a:t>;{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lgkjk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fujarj</a:t>
            </a:r>
            <a:r>
              <a:rPr lang="en-US" sz="2400" dirty="0">
                <a:latin typeface="Kruti Dev 010" pitchFamily="2" charset="0"/>
              </a:rPr>
              <a:t> t:jrean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O;oLFkk</a:t>
            </a:r>
            <a:r>
              <a:rPr lang="en-US" sz="2400" dirty="0">
                <a:latin typeface="Kruti Dev 010" pitchFamily="2" charset="0"/>
              </a:rPr>
              <a:t> u [</a:t>
            </a:r>
            <a:r>
              <a:rPr lang="en-US" sz="2400" dirty="0" err="1">
                <a:latin typeface="Kruti Dev 010" pitchFamily="2" charset="0"/>
              </a:rPr>
              <a:t>kkst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;k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,]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ml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vfHkdj.k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Hkst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6-	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fLFkfr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leh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dh </a:t>
            </a:r>
            <a:r>
              <a:rPr lang="en-US" sz="2400" dirty="0" err="1" smtClean="0">
                <a:latin typeface="Kruti Dev 010" pitchFamily="2" charset="0"/>
              </a:rPr>
              <a:t>tk,A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01599"/>
            <a:ext cx="9144000" cy="1161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lkFk&amp;lkFk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fjiksVZ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izkfIr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tkuh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pkfg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,\</a:t>
            </a:r>
          </a:p>
        </p:txBody>
      </p:sp>
    </p:spTree>
    <p:extLst>
      <p:ext uri="{BB962C8B-B14F-4D97-AF65-F5344CB8AC3E}">
        <p14:creationId xmlns:p14="http://schemas.microsoft.com/office/powerpoint/2010/main" val="376174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4115" y="1612911"/>
            <a:ext cx="4542971" cy="51072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>
                <a:latin typeface="Kruti Dev 010" pitchFamily="2" charset="0"/>
              </a:rPr>
              <a:t>7-	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=</a:t>
            </a:r>
            <a:r>
              <a:rPr lang="en-US" sz="2400" dirty="0" err="1">
                <a:latin typeface="Kruti Dev 010" pitchFamily="2" charset="0"/>
              </a:rPr>
              <a:t>Sekl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fu.kZ;ksa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fdrus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QSlyk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x;k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fdrus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cdk;k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izLrkfor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leh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cdk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lanHkZ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cdk;k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kh?kz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fuLrkj.k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leh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t:jr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vfrfjDr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01599"/>
            <a:ext cx="9144000" cy="1161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lkFk&amp;lkFk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fjiksVZ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izkfIr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tkuh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pkfg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,\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40" y="1726985"/>
            <a:ext cx="4006257" cy="308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3394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l=&amp;1</a:t>
            </a:r>
            <a:endParaRPr lang="en-US" sz="40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5077" y="2079857"/>
            <a:ext cx="68650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err="1">
                <a:latin typeface="Kruti Dev 010" pitchFamily="2" charset="0"/>
              </a:rPr>
              <a:t>cky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dY;k.k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lfefr</a:t>
            </a:r>
            <a:r>
              <a:rPr lang="en-US" sz="5000" b="1" dirty="0">
                <a:latin typeface="Kruti Dev 010" pitchFamily="2" charset="0"/>
              </a:rPr>
              <a:t> dh </a:t>
            </a:r>
            <a:r>
              <a:rPr lang="en-US" sz="5000" b="1" dirty="0" err="1">
                <a:latin typeface="Kruti Dev 010" pitchFamily="2" charset="0"/>
              </a:rPr>
              <a:t>ifjHkk"kk</a:t>
            </a:r>
            <a:r>
              <a:rPr lang="en-US" sz="5000" b="1" dirty="0">
                <a:latin typeface="Kruti Dev 010" pitchFamily="2" charset="0"/>
              </a:rPr>
              <a:t>] </a:t>
            </a:r>
            <a:r>
              <a:rPr lang="en-US" sz="5000" b="1" dirty="0" err="1">
                <a:latin typeface="Kruti Dev 010" pitchFamily="2" charset="0"/>
              </a:rPr>
              <a:t>lajpuk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vkSj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xBu</a:t>
            </a:r>
            <a:endParaRPr lang="en-US" sz="5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025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3" y="2266050"/>
            <a:ext cx="7750627" cy="275589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cdk;k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fuLrkj.k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fn’kk&amp;funZs’k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cdk;k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fuLrkj.k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vlQy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ml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Hkax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ubZ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xfBr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ubZ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xBu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ut+nhdh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ml {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= dh </a:t>
            </a:r>
            <a:r>
              <a:rPr lang="en-US" sz="2400" dirty="0" err="1">
                <a:latin typeface="Kruti Dev 010" pitchFamily="2" charset="0"/>
              </a:rPr>
              <a:t>ftEesnkfj;ksa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fuokZg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xfBr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01599"/>
            <a:ext cx="9144000" cy="116114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lkFk&amp;lkFk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fjiksVZ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izkfIr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tkuh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pkfg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,\</a:t>
            </a:r>
          </a:p>
        </p:txBody>
      </p:sp>
    </p:spTree>
    <p:extLst>
      <p:ext uri="{BB962C8B-B14F-4D97-AF65-F5344CB8AC3E}">
        <p14:creationId xmlns:p14="http://schemas.microsoft.com/office/powerpoint/2010/main" val="248922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3" y="2266050"/>
            <a:ext cx="7750627" cy="275589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000" b="1" dirty="0">
                <a:latin typeface="Kruti Dev 010" pitchFamily="2" charset="0"/>
              </a:rPr>
              <a:t>ns[</a:t>
            </a:r>
            <a:r>
              <a:rPr lang="en-US" sz="5000" b="1" dirty="0" err="1">
                <a:latin typeface="Kruti Dev 010" pitchFamily="2" charset="0"/>
              </a:rPr>
              <a:t>kjs</a:t>
            </a:r>
            <a:r>
              <a:rPr lang="en-US" sz="5000" b="1" dirty="0">
                <a:latin typeface="Kruti Dev 010" pitchFamily="2" charset="0"/>
              </a:rPr>
              <a:t>[k </a:t>
            </a:r>
            <a:r>
              <a:rPr lang="en-US" sz="5000" b="1" dirty="0" err="1">
                <a:latin typeface="Kruti Dev 010" pitchFamily="2" charset="0"/>
              </a:rPr>
              <a:t>vkSj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laj</a:t>
            </a:r>
            <a:r>
              <a:rPr lang="en-US" sz="5000" b="1" dirty="0">
                <a:latin typeface="Kruti Dev 010" pitchFamily="2" charset="0"/>
              </a:rPr>
              <a:t>{</a:t>
            </a:r>
            <a:r>
              <a:rPr lang="en-US" sz="5000" b="1" dirty="0" err="1">
                <a:latin typeface="Kruti Dev 010" pitchFamily="2" charset="0"/>
              </a:rPr>
              <a:t>k.k</a:t>
            </a:r>
            <a:r>
              <a:rPr lang="en-US" sz="5000" b="1" dirty="0">
                <a:latin typeface="Kruti Dev 010" pitchFamily="2" charset="0"/>
              </a:rPr>
              <a:t> ds t:jrean </a:t>
            </a:r>
            <a:r>
              <a:rPr lang="en-US" sz="5000" b="1" dirty="0" err="1" smtClean="0">
                <a:latin typeface="Kruti Dev 010" pitchFamily="2" charset="0"/>
              </a:rPr>
              <a:t>cPpksa</a:t>
            </a:r>
            <a:r>
              <a:rPr lang="en-US" sz="5000" b="1" dirty="0" smtClean="0">
                <a:latin typeface="Kruti Dev 010" pitchFamily="2" charset="0"/>
              </a:rPr>
              <a:t> ¼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US" sz="5000" b="1" dirty="0">
                <a:latin typeface="Kruti Dev 010" pitchFamily="2" charset="0"/>
              </a:rPr>
              <a:t>½ ls </a:t>
            </a:r>
            <a:r>
              <a:rPr lang="en-US" sz="5000" b="1" dirty="0" err="1">
                <a:latin typeface="Kruti Dev 010" pitchFamily="2" charset="0"/>
              </a:rPr>
              <a:t>lacaf</a:t>
            </a:r>
            <a:r>
              <a:rPr lang="en-US" sz="5000" b="1" dirty="0">
                <a:latin typeface="Kruti Dev 010" pitchFamily="2" charset="0"/>
              </a:rPr>
              <a:t>/</a:t>
            </a:r>
            <a:r>
              <a:rPr lang="en-US" sz="5000" b="1" dirty="0" err="1">
                <a:latin typeface="Kruti Dev 010" pitchFamily="2" charset="0"/>
              </a:rPr>
              <a:t>kr</a:t>
            </a:r>
            <a:r>
              <a:rPr lang="en-US" sz="5000" b="1" dirty="0">
                <a:latin typeface="Kruti Dev 010" pitchFamily="2" charset="0"/>
              </a:rPr>
              <a:t> </a:t>
            </a:r>
            <a:r>
              <a:rPr lang="en-US" sz="5000" b="1" dirty="0" err="1">
                <a:latin typeface="Kruti Dev 010" pitchFamily="2" charset="0"/>
              </a:rPr>
              <a:t>vkns'k</a:t>
            </a:r>
            <a:endParaRPr lang="en-US" sz="50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435429"/>
            <a:ext cx="9144000" cy="74023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l=&amp;3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7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1888680"/>
            <a:ext cx="7794172" cy="4591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larq"V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,d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t:jrean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bPNk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/;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ls ,d ;k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r>
              <a:rPr lang="en-US" sz="2400" dirty="0" smtClean="0">
                <a:latin typeface="Kruti Dev 010" pitchFamily="2" charset="0"/>
              </a:rPr>
              <a:t>?</a:t>
            </a:r>
            <a:r>
              <a:rPr lang="en-US" sz="2400" dirty="0" err="1" smtClean="0">
                <a:latin typeface="Kruti Dev 010" pitchFamily="2" charset="0"/>
              </a:rPr>
              <a:t>kksf"kr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t:jrean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inLFk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fuxjkuh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fcuk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vfHkHkkod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lqiqnZ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djukA</a:t>
            </a:r>
            <a:endParaRPr lang="en-US" sz="2400" dirty="0" smtClean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88691"/>
            <a:ext cx="9144000" cy="9724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cPpkas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378862"/>
            <a:ext cx="9144000" cy="4499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Kruti Dev 010" pitchFamily="2" charset="0"/>
              </a:rPr>
              <a:t>¼lsD’ku 37 ¼1½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76" y="2985108"/>
            <a:ext cx="3348316" cy="360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2120904"/>
            <a:ext cx="7794172" cy="39025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urhts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igqapus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ckn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&lt;</a:t>
            </a:r>
            <a:r>
              <a:rPr lang="en-US" sz="2400" dirty="0" err="1" smtClean="0">
                <a:latin typeface="Kruti Dev 010" pitchFamily="2" charset="0"/>
              </a:rPr>
              <a:t>wa</a:t>
            </a:r>
            <a:r>
              <a:rPr lang="en-US" sz="2400" dirty="0" smtClean="0">
                <a:latin typeface="Kruti Dev 010" pitchFamily="2" charset="0"/>
              </a:rPr>
              <a:t>&lt;k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&lt;</a:t>
            </a:r>
            <a:r>
              <a:rPr lang="en-US" sz="2400" dirty="0" err="1" smtClean="0">
                <a:latin typeface="Kruti Dev 010" pitchFamily="2" charset="0"/>
              </a:rPr>
              <a:t>wa</a:t>
            </a:r>
            <a:r>
              <a:rPr lang="en-US" sz="2400" dirty="0" smtClean="0">
                <a:latin typeface="Kruti Dev 010" pitchFamily="2" charset="0"/>
              </a:rPr>
              <a:t>&lt; </a:t>
            </a:r>
            <a:r>
              <a:rPr lang="en-US" sz="2400" dirty="0" err="1" smtClean="0">
                <a:latin typeface="Kruti Dev 010" pitchFamily="2" charset="0"/>
              </a:rPr>
              <a:t>fy;k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lqiqnZ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fgr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x`g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lqfo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400" dirty="0" smtClean="0">
                <a:latin typeface="Kruti Dev 010" pitchFamily="2" charset="0"/>
              </a:rPr>
              <a:t>½ 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fo’ks"khÑr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vfHkdj.k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Specialised Adoption Agency</a:t>
            </a:r>
            <a:r>
              <a:rPr lang="en-US" sz="2400" dirty="0" smtClean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j[</a:t>
            </a:r>
            <a:r>
              <a:rPr lang="en-US" sz="2400" dirty="0" err="1" smtClean="0">
                <a:latin typeface="Kruti Dev 010" pitchFamily="2" charset="0"/>
              </a:rPr>
              <a:t>kuk</a:t>
            </a:r>
            <a:r>
              <a:rPr lang="en-US" sz="2400" dirty="0" smtClean="0">
                <a:latin typeface="Kruti Dev 010" pitchFamily="2" charset="0"/>
              </a:rPr>
              <a:t> ¼ckWDl 1 ns[ksa½</a:t>
            </a:r>
          </a:p>
          <a:p>
            <a:r>
              <a:rPr lang="en-US" sz="2400" dirty="0" err="1">
                <a:latin typeface="Kruti Dev 010" pitchFamily="2" charset="0"/>
              </a:rPr>
              <a:t>yEcs</a:t>
            </a:r>
            <a:r>
              <a:rPr lang="en-US" sz="2400" dirty="0">
                <a:latin typeface="Kruti Dev 010" pitchFamily="2" charset="0"/>
              </a:rPr>
              <a:t> le; ;k </a:t>
            </a:r>
            <a:r>
              <a:rPr lang="en-US" sz="2400" dirty="0" err="1">
                <a:latin typeface="Kruti Dev 010" pitchFamily="2" charset="0"/>
              </a:rPr>
              <a:t>dqN</a:t>
            </a:r>
            <a:r>
              <a:rPr lang="en-US" sz="2400" dirty="0">
                <a:latin typeface="Kruti Dev 010" pitchFamily="2" charset="0"/>
              </a:rPr>
              <a:t> le;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Fit Person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¼ckWDl 2 ns[ksa½A</a:t>
            </a:r>
          </a:p>
          <a:p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¼ckWDl 3 ns[ksa½A</a:t>
            </a:r>
          </a:p>
          <a:p>
            <a:r>
              <a:rPr lang="en-US" sz="2400" dirty="0" err="1" smtClean="0">
                <a:latin typeface="Kruti Dev 010" pitchFamily="2" charset="0"/>
              </a:rPr>
              <a:t>izk;kstu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Sponsorship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¼ckWDl 4 </a:t>
            </a:r>
            <a:r>
              <a:rPr lang="en-US" sz="2400" dirty="0" smtClean="0">
                <a:latin typeface="Kruti Dev 010" pitchFamily="2" charset="0"/>
              </a:rPr>
              <a:t>ns[ksa½A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88691"/>
            <a:ext cx="9144000" cy="9724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cPpkas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378862"/>
            <a:ext cx="9144000" cy="4499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Kruti Dev 010" pitchFamily="2" charset="0"/>
              </a:rPr>
              <a:t>¼lsD’ku 37 ¼1½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1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1888680"/>
            <a:ext cx="4223657" cy="459195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smtClean="0">
                <a:latin typeface="Kruti Dev 010" pitchFamily="2" charset="0"/>
              </a:rPr>
              <a:t>,</a:t>
            </a:r>
            <a:r>
              <a:rPr lang="en-US" sz="2400" dirty="0" err="1" smtClean="0">
                <a:latin typeface="Kruti Dev 010" pitchFamily="2" charset="0"/>
              </a:rPr>
              <a:t>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O;fDr;ksa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laLFkkvksa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lqfo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funZsf’kr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ftudh</a:t>
            </a:r>
            <a:r>
              <a:rPr lang="en-US" sz="2400" dirty="0" smtClean="0">
                <a:latin typeface="Kruti Dev 010" pitchFamily="2" charset="0"/>
              </a:rPr>
              <a:t> 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[k]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iquokZl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j[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rRdkfyd</a:t>
            </a:r>
            <a:r>
              <a:rPr lang="en-US" sz="2400" dirty="0" smtClean="0">
                <a:latin typeface="Kruti Dev 010" pitchFamily="2" charset="0"/>
              </a:rPr>
              <a:t> '</a:t>
            </a:r>
            <a:r>
              <a:rPr lang="en-US" sz="2400" dirty="0" err="1" smtClean="0">
                <a:latin typeface="Kruti Dev 010" pitchFamily="2" charset="0"/>
              </a:rPr>
              <a:t>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 smtClean="0">
                <a:latin typeface="Kruti Dev 010" pitchFamily="2" charset="0"/>
              </a:rPr>
              <a:t>; ns[</a:t>
            </a:r>
            <a:r>
              <a:rPr lang="en-US" sz="2400" dirty="0" err="1" smtClean="0">
                <a:latin typeface="Kruti Dev 010" pitchFamily="2" charset="0"/>
              </a:rPr>
              <a:t>kHkky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euksfpfdRlk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eukslkekftd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lgk;rk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lkFk&amp;lkFk</a:t>
            </a:r>
            <a:r>
              <a:rPr lang="en-US" sz="2400" dirty="0" smtClean="0">
                <a:latin typeface="Kruti Dev 010" pitchFamily="2" charset="0"/>
              </a:rPr>
              <a:t> t:jr ds </a:t>
            </a:r>
            <a:r>
              <a:rPr lang="en-US" sz="2400" dirty="0" err="1" smtClean="0">
                <a:latin typeface="Kruti Dev 010" pitchFamily="2" charset="0"/>
              </a:rPr>
              <a:t>eqrkfcd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ijke’kZ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O;kolkf;d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fpfdRlk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vknr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cnyus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fpfdRlk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dkS’ky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fodkl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izf’k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dkuwuh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lgk;rk</a:t>
            </a:r>
            <a:r>
              <a:rPr lang="en-US" sz="2400" dirty="0" smtClean="0">
                <a:latin typeface="Kruti Dev 010" pitchFamily="2" charset="0"/>
              </a:rPr>
              <a:t>] '</a:t>
            </a:r>
            <a:r>
              <a:rPr lang="en-US" sz="2400" dirty="0" err="1" smtClean="0">
                <a:latin typeface="Kruti Dev 010" pitchFamily="2" charset="0"/>
              </a:rPr>
              <a:t>kSf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lsok,a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fodkl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laca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xfrfof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k;ka</a:t>
            </a:r>
            <a:r>
              <a:rPr lang="en-US" sz="2400" dirty="0" smtClean="0">
                <a:latin typeface="Kruti Dev 010" pitchFamily="2" charset="0"/>
              </a:rPr>
              <a:t> '</a:t>
            </a:r>
            <a:r>
              <a:rPr lang="en-US" sz="2400" dirty="0" err="1" smtClean="0">
                <a:latin typeface="Kruti Dev 010" pitchFamily="2" charset="0"/>
              </a:rPr>
              <a:t>kkfey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r>
              <a:rPr lang="en-US" sz="2400" dirty="0" smtClean="0">
                <a:latin typeface="Kruti Dev 010" pitchFamily="2" charset="0"/>
              </a:rPr>
              <a:t>] 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vko</a:t>
            </a:r>
            <a:r>
              <a:rPr lang="en-US" sz="2400" dirty="0" smtClean="0">
                <a:latin typeface="Kruti Dev 010" pitchFamily="2" charset="0"/>
              </a:rPr>
              <a:t>’;</a:t>
            </a:r>
            <a:r>
              <a:rPr lang="en-US" sz="2400" dirty="0" err="1" smtClean="0">
                <a:latin typeface="Kruti Dev 010" pitchFamily="2" charset="0"/>
              </a:rPr>
              <a:t>drk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88691"/>
            <a:ext cx="9144000" cy="9724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cPpkas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378862"/>
            <a:ext cx="9144000" cy="4499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Kruti Dev 010" pitchFamily="2" charset="0"/>
              </a:rPr>
              <a:t>¼lsD’ku 37 ¼1½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371" y="2130950"/>
            <a:ext cx="3670194" cy="275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4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2033820"/>
            <a:ext cx="7663543" cy="43089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 smtClean="0">
                <a:latin typeface="Kruti Dev 010" pitchFamily="2" charset="0"/>
              </a:rPr>
              <a:t>blds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DCPU</a:t>
            </a:r>
            <a:r>
              <a:rPr lang="en-US" sz="2400" dirty="0" smtClean="0">
                <a:latin typeface="Kruti Dev 010" pitchFamily="2" charset="0"/>
              </a:rPr>
              <a:t>½ ;k 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rkyesy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j[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QkWyksvi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Lora=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bldh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kks"k.kk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2400" dirty="0">
                <a:latin typeface="Kruti Dev 010" pitchFamily="2" charset="0"/>
              </a:rPr>
              <a:t>ckWDl 5 ns[ksa½A</a:t>
            </a:r>
          </a:p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kksf"kr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i’pkrorhZ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¼After Care½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izk:i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layXud</a:t>
            </a:r>
            <a:r>
              <a:rPr lang="en-US" sz="2400" dirty="0">
                <a:latin typeface="Kruti Dev 010" pitchFamily="2" charset="0"/>
              </a:rPr>
              <a:t> 1 ls 9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88691"/>
            <a:ext cx="9144000" cy="9724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cPpkas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378862"/>
            <a:ext cx="9144000" cy="44993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Kruti Dev 010" pitchFamily="2" charset="0"/>
              </a:rPr>
              <a:t>¼lsD’ku 37 ¼1½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16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2033820"/>
            <a:ext cx="7663543" cy="27123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i;kZIr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fpfUgr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rRdkyhu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|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vFkok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iathÑr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pykbZ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vLFkk;h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ls]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,]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ftEesnkjh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ekU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fyf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dkj.kksa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okil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91887"/>
            <a:ext cx="9144000" cy="63862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lqfo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Facility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½</a:t>
            </a:r>
          </a:p>
        </p:txBody>
      </p:sp>
    </p:spTree>
    <p:extLst>
      <p:ext uri="{BB962C8B-B14F-4D97-AF65-F5344CB8AC3E}">
        <p14:creationId xmlns:p14="http://schemas.microsoft.com/office/powerpoint/2010/main" val="187502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5714" y="2033820"/>
            <a:ext cx="7663543" cy="2509151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izek.k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=</a:t>
            </a:r>
            <a:r>
              <a:rPr lang="en-US" sz="2400" dirty="0" err="1">
                <a:latin typeface="Kruti Dev 010" pitchFamily="2" charset="0"/>
              </a:rPr>
              <a:t>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>: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vof</a:t>
            </a:r>
            <a:r>
              <a:rPr lang="en-US" sz="2400" dirty="0">
                <a:latin typeface="Kruti Dev 010" pitchFamily="2" charset="0"/>
              </a:rPr>
              <a:t>/k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[k]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ftEesnkjh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2-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dkj.kksa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ekU;rk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okil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91887"/>
            <a:ext cx="9144000" cy="63862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  <a:cs typeface="Arial" panose="020B0604020202020204" pitchFamily="34" charset="0"/>
              </a:rPr>
              <a:t>O;fDr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  <a:cs typeface="Arial" panose="020B0604020202020204" pitchFamily="34" charset="0"/>
              </a:rPr>
              <a:t> 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Person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  <a:cs typeface="Arial" panose="020B0604020202020204" pitchFamily="34" charset="0"/>
              </a:rPr>
              <a:t>½</a:t>
            </a:r>
          </a:p>
        </p:txBody>
      </p:sp>
    </p:spTree>
    <p:extLst>
      <p:ext uri="{BB962C8B-B14F-4D97-AF65-F5344CB8AC3E}">
        <p14:creationId xmlns:p14="http://schemas.microsoft.com/office/powerpoint/2010/main" val="355479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38630" y="1496796"/>
            <a:ext cx="7866743" cy="50346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NksVs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yEcs</a:t>
            </a:r>
            <a:r>
              <a:rPr lang="en-US" sz="2400" dirty="0">
                <a:latin typeface="Kruti Dev 010" pitchFamily="2" charset="0"/>
              </a:rPr>
              <a:t> le;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nÙkd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tSfod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tqM+k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;g </a:t>
            </a:r>
            <a:r>
              <a:rPr lang="en-US" sz="2400" dirty="0" err="1" smtClean="0">
                <a:latin typeface="Kruti Dev 010" pitchFamily="2" charset="0"/>
              </a:rPr>
              <a:t>ftEesnkjh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tk,xhA</a:t>
            </a:r>
            <a:endParaRPr lang="en-US" sz="24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2-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p;u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{</a:t>
            </a:r>
            <a:r>
              <a:rPr lang="en-US" sz="2400" dirty="0" err="1">
                <a:latin typeface="Kruti Dev 010" pitchFamily="2" charset="0"/>
              </a:rPr>
              <a:t>kerk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dq’kyrk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uh;r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 smtClean="0">
                <a:latin typeface="Kruti Dev 010" pitchFamily="2" charset="0"/>
              </a:rPr>
              <a:t>iwoZ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vuqHko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gksxkA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3-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,] </a:t>
            </a: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03205"/>
            <a:ext cx="9144000" cy="9869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ikyd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¼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&amp;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¼lsD’ku 44]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/kfu;e½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270" y="1658160"/>
            <a:ext cx="2939801" cy="334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38630" y="1496796"/>
            <a:ext cx="7866743" cy="519429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4-	</a:t>
            </a:r>
            <a:r>
              <a:rPr lang="en-US" sz="2400" dirty="0" err="1" smtClean="0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la[;k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/;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DCPU</a:t>
            </a:r>
            <a:r>
              <a:rPr lang="en-US" sz="2400" dirty="0" smtClean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ekfld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/</a:t>
            </a:r>
            <a:r>
              <a:rPr lang="en-US" sz="2400" dirty="0" err="1">
                <a:latin typeface="Kruti Dev 010" pitchFamily="2" charset="0"/>
              </a:rPr>
              <a:t>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jkf’k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Fund</a:t>
            </a:r>
            <a:r>
              <a:rPr lang="en-US" sz="2400" dirty="0" smtClean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miyC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djk,xhA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5-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varjky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smtClean="0">
                <a:latin typeface="Kruti Dev 010" pitchFamily="2" charset="0"/>
              </a:rPr>
              <a:t>fey </a:t>
            </a:r>
            <a:r>
              <a:rPr lang="en-US" sz="2400" dirty="0" err="1" smtClean="0">
                <a:latin typeface="Kruti Dev 010" pitchFamily="2" charset="0"/>
              </a:rPr>
              <a:t>ldrs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c’krsZ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ut+j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6-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LokLF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iks"k.k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mÙkjnk;h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lexz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kq’kgkyh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7-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izfrekg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[</a:t>
            </a:r>
            <a:r>
              <a:rPr lang="en-US" sz="2400" dirty="0" err="1">
                <a:latin typeface="Kruti Dev 010" pitchFamily="2" charset="0"/>
              </a:rPr>
              <a:t>kq’kgkyh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djsxh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Bhd</a:t>
            </a:r>
            <a:r>
              <a:rPr lang="en-US" sz="2400" dirty="0">
                <a:latin typeface="Kruti Dev 010" pitchFamily="2" charset="0"/>
              </a:rPr>
              <a:t> ls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ftEesnkjh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ifjokj</a:t>
            </a:r>
            <a:r>
              <a:rPr lang="en-US" sz="2400" dirty="0">
                <a:latin typeface="Kruti Dev 010" pitchFamily="2" charset="0"/>
              </a:rPr>
              <a:t> ¼tks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ut+j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Bhd</a:t>
            </a:r>
            <a:r>
              <a:rPr lang="en-US" sz="2400" dirty="0">
                <a:latin typeface="Kruti Dev 010" pitchFamily="2" charset="0"/>
              </a:rPr>
              <a:t> gS½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 smtClean="0">
                <a:latin typeface="Kruti Dev 010" pitchFamily="2" charset="0"/>
              </a:rPr>
              <a:t>nsxhA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8-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ikyd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yEcs</a:t>
            </a:r>
            <a:r>
              <a:rPr lang="en-US" sz="2400" dirty="0">
                <a:latin typeface="Kruti Dev 010" pitchFamily="2" charset="0"/>
              </a:rPr>
              <a:t> le;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nsxhA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03205"/>
            <a:ext cx="9144000" cy="9869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ikyd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ns[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[k ¼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 Care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&amp;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¼lsD’ku 44]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/kfu;e½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3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25500" y="1120775"/>
            <a:ext cx="1905000" cy="473075"/>
          </a:xfrm>
          <a:prstGeom prst="rect">
            <a:avLst/>
          </a:prstGeom>
        </p:spPr>
        <p:txBody>
          <a:bodyPr/>
          <a:lstStyle/>
          <a:p>
            <a:r>
              <a:rPr lang="en-US" sz="2800" b="1" dirty="0" smtClean="0">
                <a:solidFill>
                  <a:srgbClr val="951A3B"/>
                </a:solidFill>
                <a:latin typeface="Kruti Dev 010" pitchFamily="2" charset="0"/>
              </a:rPr>
              <a:t>l= 1</a:t>
            </a:r>
            <a:endParaRPr lang="en-US" sz="2800" b="1" dirty="0">
              <a:solidFill>
                <a:srgbClr val="951A3B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3394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ifjHkk"kk</a:t>
            </a:r>
            <a:endParaRPr lang="en-US" sz="40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65138" y="1237480"/>
            <a:ext cx="17459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latin typeface="Kruti Dev 010" pitchFamily="2" charset="0"/>
              </a:rPr>
              <a:t>vof</a:t>
            </a:r>
            <a:r>
              <a:rPr lang="en-US" sz="2000" b="1" dirty="0" smtClean="0">
                <a:latin typeface="Kruti Dev 010" pitchFamily="2" charset="0"/>
              </a:rPr>
              <a:t>/k% 45 </a:t>
            </a:r>
            <a:r>
              <a:rPr lang="en-US" sz="2000" b="1" dirty="0" err="1" smtClean="0">
                <a:latin typeface="Kruti Dev 010" pitchFamily="2" charset="0"/>
              </a:rPr>
              <a:t>feuV</a:t>
            </a:r>
            <a:r>
              <a:rPr lang="en-US" sz="2000" b="1" dirty="0" smtClean="0">
                <a:latin typeface="Kruti Dev 010" pitchFamily="2" charset="0"/>
              </a:rPr>
              <a:t> </a:t>
            </a:r>
            <a:endParaRPr lang="en-US" sz="2000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251" y="1063624"/>
            <a:ext cx="747823" cy="7478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48" b="-1509"/>
          <a:stretch/>
        </p:blipFill>
        <p:spPr>
          <a:xfrm>
            <a:off x="615950" y="1725384"/>
            <a:ext cx="8000898" cy="5162550"/>
          </a:xfrm>
          <a:prstGeom prst="rect">
            <a:avLst/>
          </a:prstGeom>
          <a:ln w="28575"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419299" y="2045034"/>
            <a:ext cx="4818628" cy="18275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ds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27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/>
              <a:t>CNCP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lanHkZ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kfDr;ksa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ft+Eesnkfj;ksa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fuokZg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xfBr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xbZ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1336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66060" y="1453254"/>
            <a:ext cx="7997370" cy="5361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300" dirty="0" smtClean="0">
                <a:latin typeface="Kruti Dev 010" pitchFamily="2" charset="0"/>
              </a:rPr>
              <a:t>1-	</a:t>
            </a:r>
            <a:r>
              <a:rPr lang="en-US" sz="2300" dirty="0" err="1" smtClean="0">
                <a:latin typeface="Kruti Dev 010" pitchFamily="2" charset="0"/>
              </a:rPr>
              <a:t>cPpksa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>
                <a:latin typeface="Kruti Dev 010" pitchFamily="2" charset="0"/>
              </a:rPr>
              <a:t>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fofHkUu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izk;kstu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dk;ZØeksa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lapkyu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jkT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ljdkj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fu;e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cuk,xh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tSls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O;fDr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O;fDr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izk;kstu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lewg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izk;kstu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lkeqnkf;d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izk;kstuA</a:t>
            </a:r>
            <a:r>
              <a:rPr lang="en-US" sz="23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300" dirty="0" smtClean="0">
                <a:latin typeface="Kruti Dev 010" pitchFamily="2" charset="0"/>
              </a:rPr>
              <a:t>2- </a:t>
            </a:r>
            <a:r>
              <a:rPr lang="en-US" sz="2300" dirty="0" err="1">
                <a:latin typeface="Kruti Dev 010" pitchFamily="2" charset="0"/>
              </a:rPr>
              <a:t>izk;kstu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fuEu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ekin.M</a:t>
            </a:r>
            <a:r>
              <a:rPr lang="en-US" sz="2300" dirty="0">
                <a:latin typeface="Kruti Dev 010" pitchFamily="2" charset="0"/>
              </a:rPr>
              <a:t> '</a:t>
            </a:r>
            <a:r>
              <a:rPr lang="en-US" sz="2300" dirty="0" err="1">
                <a:latin typeface="Kruti Dev 010" pitchFamily="2" charset="0"/>
              </a:rPr>
              <a:t>kkfey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gaS</a:t>
            </a:r>
            <a:r>
              <a:rPr lang="en-US" sz="2300" dirty="0" smtClean="0">
                <a:latin typeface="Kruti Dev 010" pitchFamily="2" charset="0"/>
              </a:rPr>
              <a:t>% 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err="1" smtClean="0">
                <a:latin typeface="Kruti Dev 010" pitchFamily="2" charset="0"/>
              </a:rPr>
              <a:t>tgka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fo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kok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rykd</a:t>
            </a:r>
            <a:r>
              <a:rPr lang="en-US" sz="2300" dirty="0">
                <a:latin typeface="Kruti Dev 010" pitchFamily="2" charset="0"/>
              </a:rPr>
              <a:t> '</a:t>
            </a:r>
            <a:r>
              <a:rPr lang="en-US" sz="2300" dirty="0" err="1">
                <a:latin typeface="Kruti Dev 010" pitchFamily="2" charset="0"/>
              </a:rPr>
              <a:t>kqnk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ifjokj</a:t>
            </a:r>
            <a:r>
              <a:rPr lang="en-US" sz="2300" dirty="0">
                <a:latin typeface="Kruti Dev 010" pitchFamily="2" charset="0"/>
              </a:rPr>
              <a:t> }</a:t>
            </a:r>
            <a:r>
              <a:rPr lang="en-US" sz="2300" dirty="0" err="1">
                <a:latin typeface="Kruti Dev 010" pitchFamily="2" charset="0"/>
              </a:rPr>
              <a:t>kjk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NksM</a:t>
            </a:r>
            <a:r>
              <a:rPr lang="en-US" sz="2300" dirty="0">
                <a:latin typeface="Kruti Dev 010" pitchFamily="2" charset="0"/>
              </a:rPr>
              <a:t>+ </a:t>
            </a:r>
            <a:r>
              <a:rPr lang="en-US" sz="2300" dirty="0" err="1">
                <a:latin typeface="Kruti Dev 010" pitchFamily="2" charset="0"/>
              </a:rPr>
              <a:t>nh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xbZ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err="1" smtClean="0">
                <a:latin typeface="Kruti Dev 010" pitchFamily="2" charset="0"/>
              </a:rPr>
              <a:t>tgka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vukFk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ifjokj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lkFk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jg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jgs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gSaA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err="1" smtClean="0">
                <a:latin typeface="Kruti Dev 010" pitchFamily="2" charset="0"/>
              </a:rPr>
              <a:t>Tkgka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 thou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[</a:t>
            </a:r>
            <a:r>
              <a:rPr lang="en-US" sz="2300" dirty="0" err="1">
                <a:latin typeface="Kruti Dev 010" pitchFamily="2" charset="0"/>
              </a:rPr>
              <a:t>krjs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okyh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chekfj;ksa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f’kdkj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gSaA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err="1" smtClean="0">
                <a:latin typeface="Kruti Dev 010" pitchFamily="2" charset="0"/>
              </a:rPr>
              <a:t>Tkgka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ekrk&amp;firk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nq?kZVuk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dkj.k</a:t>
            </a:r>
            <a:r>
              <a:rPr lang="en-US" sz="2300" dirty="0">
                <a:latin typeface="Kruti Dev 010" pitchFamily="2" charset="0"/>
              </a:rPr>
              <a:t> v{</a:t>
            </a:r>
            <a:r>
              <a:rPr lang="en-US" sz="2300" dirty="0" err="1">
                <a:latin typeface="Kruti Dev 010" pitchFamily="2" charset="0"/>
              </a:rPr>
              <a:t>ke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</a:t>
            </a:r>
            <a:r>
              <a:rPr lang="en-US" sz="2300" dirty="0">
                <a:latin typeface="Kruti Dev 010" pitchFamily="2" charset="0"/>
              </a:rPr>
              <a:t> x,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'</a:t>
            </a:r>
            <a:r>
              <a:rPr lang="en-US" sz="2300" dirty="0" err="1">
                <a:latin typeface="Kruti Dev 010" pitchFamily="2" charset="0"/>
              </a:rPr>
              <a:t>kkjhfjd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vkfFkZd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:</a:t>
            </a:r>
            <a:r>
              <a:rPr lang="en-US" sz="2300" dirty="0" err="1" smtClean="0">
                <a:latin typeface="Kruti Dev 010" pitchFamily="2" charset="0"/>
              </a:rPr>
              <a:t>i</a:t>
            </a:r>
            <a:r>
              <a:rPr lang="en-US" sz="2300" dirty="0" smtClean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dh </a:t>
            </a:r>
            <a:r>
              <a:rPr lang="en-US" sz="2300" dirty="0" err="1">
                <a:latin typeface="Kruti Dev 010" pitchFamily="2" charset="0"/>
              </a:rPr>
              <a:t>ftEesnkjh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ysus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dkfcy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ugha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gSaA</a:t>
            </a:r>
            <a:endParaRPr lang="en-US" sz="23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300" dirty="0" smtClean="0">
                <a:latin typeface="Kruti Dev 010" pitchFamily="2" charset="0"/>
              </a:rPr>
              <a:t>3-	</a:t>
            </a:r>
            <a:r>
              <a:rPr lang="en-US" sz="2300" dirty="0" err="1" smtClean="0">
                <a:latin typeface="Kruti Dev 010" pitchFamily="2" charset="0"/>
              </a:rPr>
              <a:t>izk;kstu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>
                <a:latin typeface="Kruti Dev 010" pitchFamily="2" charset="0"/>
              </a:rPr>
              <a:t>dh </a:t>
            </a:r>
            <a:r>
              <a:rPr lang="en-US" sz="2300" dirty="0" err="1">
                <a:latin typeface="Kruti Dev 010" pitchFamily="2" charset="0"/>
              </a:rPr>
              <a:t>vof</a:t>
            </a:r>
            <a:r>
              <a:rPr lang="en-US" sz="2300" dirty="0">
                <a:latin typeface="Kruti Dev 010" pitchFamily="2" charset="0"/>
              </a:rPr>
              <a:t>/k </a:t>
            </a:r>
            <a:r>
              <a:rPr lang="en-US" sz="2300" dirty="0" err="1">
                <a:latin typeface="Kruti Dev 010" pitchFamily="2" charset="0"/>
              </a:rPr>
              <a:t>izLrko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vuq:i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gksuh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pkfg,A</a:t>
            </a:r>
            <a:endParaRPr lang="en-US" sz="2300" dirty="0">
              <a:latin typeface="Kruti Dev 010" pitchFamily="2" charset="0"/>
            </a:endParaRPr>
          </a:p>
          <a:p>
            <a:pPr marL="347663" indent="-347663">
              <a:buNone/>
            </a:pPr>
            <a:r>
              <a:rPr lang="en-US" sz="2300" dirty="0" smtClean="0">
                <a:latin typeface="Kruti Dev 010" pitchFamily="2" charset="0"/>
              </a:rPr>
              <a:t>4-	</a:t>
            </a:r>
            <a:r>
              <a:rPr lang="en-US" sz="2300" dirty="0" err="1" smtClean="0">
                <a:latin typeface="Kruti Dev 010" pitchFamily="2" charset="0"/>
              </a:rPr>
              <a:t>izk;kstu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dk;ZØe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ifjokjksa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cky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x`gksa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fo’ks"k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x`gksa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vfrfjDr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lgk;rk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smtClean="0">
                <a:latin typeface="Kruti Dev 010" pitchFamily="2" charset="0"/>
              </a:rPr>
              <a:t>:</a:t>
            </a:r>
            <a:r>
              <a:rPr lang="en-US" sz="2300" dirty="0" err="1" smtClean="0">
                <a:latin typeface="Kruti Dev 010" pitchFamily="2" charset="0"/>
              </a:rPr>
              <a:t>i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esa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ldrk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ftlls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dh '</a:t>
            </a:r>
            <a:r>
              <a:rPr lang="en-US" sz="2300" dirty="0" err="1">
                <a:latin typeface="Kruti Dev 010" pitchFamily="2" charset="0"/>
              </a:rPr>
              <a:t>kSf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kd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fpfdRlh</a:t>
            </a:r>
            <a:r>
              <a:rPr lang="en-US" sz="2300" dirty="0">
                <a:latin typeface="Kruti Dev 010" pitchFamily="2" charset="0"/>
              </a:rPr>
              <a:t>;] </a:t>
            </a:r>
            <a:r>
              <a:rPr lang="en-US" sz="2300" dirty="0" err="1">
                <a:latin typeface="Kruti Dev 010" pitchFamily="2" charset="0"/>
              </a:rPr>
              <a:t>iks"k.kkRed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vU</a:t>
            </a:r>
            <a:r>
              <a:rPr lang="en-US" sz="2300" dirty="0">
                <a:latin typeface="Kruti Dev 010" pitchFamily="2" charset="0"/>
              </a:rPr>
              <a:t>; t:jrksa </a:t>
            </a:r>
            <a:r>
              <a:rPr lang="en-US" sz="2300" dirty="0" err="1" smtClean="0">
                <a:latin typeface="Kruti Dev 010" pitchFamily="2" charset="0"/>
              </a:rPr>
              <a:t>dks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iwjk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fd;k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lds</a:t>
            </a:r>
            <a:r>
              <a:rPr lang="en-US" sz="2300" dirty="0">
                <a:latin typeface="Kruti Dev 010" pitchFamily="2" charset="0"/>
              </a:rPr>
              <a:t>] ,</a:t>
            </a:r>
            <a:r>
              <a:rPr lang="en-US" sz="2300" dirty="0" err="1">
                <a:latin typeface="Kruti Dev 010" pitchFamily="2" charset="0"/>
              </a:rPr>
              <a:t>oa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ftlls</a:t>
            </a:r>
            <a:r>
              <a:rPr lang="en-US" sz="2300" dirty="0">
                <a:latin typeface="Kruti Dev 010" pitchFamily="2" charset="0"/>
              </a:rPr>
              <a:t> muds thou dh </a:t>
            </a:r>
            <a:r>
              <a:rPr lang="en-US" sz="2300" dirty="0" err="1">
                <a:latin typeface="Kruti Dev 010" pitchFamily="2" charset="0"/>
              </a:rPr>
              <a:t>xq.koÙkk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lq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gksA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03205"/>
            <a:ext cx="9144000" cy="10885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izk;kstu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Sponsorship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½ ¼lsD’ku 45] 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/kfu;e½</a:t>
            </a:r>
          </a:p>
        </p:txBody>
      </p:sp>
    </p:spTree>
    <p:extLst>
      <p:ext uri="{BB962C8B-B14F-4D97-AF65-F5344CB8AC3E}">
        <p14:creationId xmlns:p14="http://schemas.microsoft.com/office/powerpoint/2010/main" val="21023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93260" y="1380683"/>
            <a:ext cx="4122054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38]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/kfu;e½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2233"/>
            <a:ext cx="9144000" cy="9143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nÙkd&amp;xzg.k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dkuwuh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: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ls Lora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= ?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kksf"kr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266" y="1961254"/>
            <a:ext cx="3933370" cy="385897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>
              <a:buNone/>
            </a:pPr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vukFk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vfHkHkkodksa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 smtClean="0">
                <a:latin typeface="Kruti Dev 010" pitchFamily="2" charset="0"/>
              </a:rPr>
              <a:t>kkstus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laHko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iwjh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?</a:t>
            </a:r>
            <a:r>
              <a:rPr lang="en-US" sz="2400" dirty="0" err="1">
                <a:latin typeface="Kruti Dev 010" pitchFamily="2" charset="0"/>
              </a:rPr>
              <a:t>kks"k.kk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nÙkd&amp;xzg.k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dkuwuh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Lora=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300" b="1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29" y="1984145"/>
            <a:ext cx="4137421" cy="381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93260" y="1380683"/>
            <a:ext cx="4122054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38]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/kfu;e½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2233"/>
            <a:ext cx="9144000" cy="9143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nÙkd&amp;xzg.k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dkuwuh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: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ls Lora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= ?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kksf"kr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266" y="1961255"/>
            <a:ext cx="7678048" cy="36521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izdkj</a:t>
            </a:r>
            <a:r>
              <a:rPr lang="en-US" sz="2200" dirty="0">
                <a:latin typeface="Kruti Dev 010" pitchFamily="2" charset="0"/>
              </a:rPr>
              <a:t> dh ?</a:t>
            </a:r>
            <a:r>
              <a:rPr lang="en-US" sz="2200" dirty="0" err="1">
                <a:latin typeface="Kruti Dev 010" pitchFamily="2" charset="0"/>
              </a:rPr>
              <a:t>kks"k.kk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2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smtClean="0">
                <a:latin typeface="Kruti Dev 010" pitchFamily="2" charset="0"/>
              </a:rPr>
              <a:t>le{k </a:t>
            </a:r>
            <a:r>
              <a:rPr lang="en-US" sz="2200" dirty="0" err="1" smtClean="0">
                <a:latin typeface="Kruti Dev 010" pitchFamily="2" charset="0"/>
              </a:rPr>
              <a:t>izLrqr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Hkhrj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izLrqr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Hkhrj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gksxhA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ifjR;Dr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R;kxs</a:t>
            </a:r>
            <a:r>
              <a:rPr lang="en-US" sz="2200" dirty="0">
                <a:latin typeface="Kruti Dev 010" pitchFamily="2" charset="0"/>
              </a:rPr>
              <a:t> x,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Surrenderd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tSfod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fo</a:t>
            </a:r>
            <a:r>
              <a:rPr lang="en-US" sz="2200" dirty="0">
                <a:latin typeface="Kruti Dev 010" pitchFamily="2" charset="0"/>
              </a:rPr>
              <a:t>:) </a:t>
            </a:r>
            <a:r>
              <a:rPr lang="en-US" sz="2200" dirty="0" err="1">
                <a:latin typeface="Kruti Dev 010" pitchFamily="2" charset="0"/>
              </a:rPr>
              <a:t>izFke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lwpuk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tk,xhA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4- </a:t>
            </a:r>
            <a:r>
              <a:rPr lang="en-US" sz="2200" dirty="0" err="1">
                <a:latin typeface="Kruti Dev 010" pitchFamily="2" charset="0"/>
              </a:rPr>
              <a:t>R;kxs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Surrenderd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R;kx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izkFkZuk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=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laLFkk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smtClean="0">
                <a:latin typeface="Kruti Dev 010" pitchFamily="2" charset="0"/>
              </a:rPr>
              <a:t>le{k </a:t>
            </a:r>
            <a:r>
              <a:rPr lang="en-US" sz="2200" dirty="0" err="1" smtClean="0">
                <a:latin typeface="Kruti Dev 010" pitchFamily="2" charset="0"/>
              </a:rPr>
              <a:t>ekeyk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ykuk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nÙkd&amp;xzg.k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ls Lora</a:t>
            </a:r>
            <a:r>
              <a:rPr lang="en-US" sz="2200" dirty="0">
                <a:latin typeface="Kruti Dev 010" pitchFamily="2" charset="0"/>
              </a:rPr>
              <a:t>= ?</a:t>
            </a:r>
            <a:r>
              <a:rPr lang="en-US" sz="2200" dirty="0" err="1">
                <a:latin typeface="Kruti Dev 010" pitchFamily="2" charset="0"/>
              </a:rPr>
              <a:t>kksf"kr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ldsA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5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93260" y="1380683"/>
            <a:ext cx="4122054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38]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/kfu;e½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2233"/>
            <a:ext cx="9144000" cy="9143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nÙkd&amp;xzg.k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 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dkuwuh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: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ls Lora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= ?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kksf"kr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266" y="2100955"/>
            <a:ext cx="7678048" cy="32203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5-	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)</a:t>
            </a:r>
            <a:r>
              <a:rPr lang="en-US" sz="2200" dirty="0" err="1">
                <a:latin typeface="Kruti Dev 010" pitchFamily="2" charset="0"/>
              </a:rPr>
              <a:t>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ekufld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fiNM+s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ekrk&amp;firk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;k ;</a:t>
            </a:r>
            <a:r>
              <a:rPr lang="en-US" sz="2200" dirty="0" err="1">
                <a:latin typeface="Kruti Dev 010" pitchFamily="2" charset="0"/>
              </a:rPr>
              <a:t>kSu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mRihM+u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f’kdkj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vupkgs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nÙkd&amp;xzg.k</a:t>
            </a:r>
            <a:r>
              <a:rPr lang="en-US" sz="2200" dirty="0" smtClean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200" dirty="0">
                <a:latin typeface="Kruti Dev 010" pitchFamily="2" charset="0"/>
              </a:rPr>
              <a:t>½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Lora= ?</a:t>
            </a:r>
            <a:r>
              <a:rPr lang="en-US" sz="2200" dirty="0" err="1">
                <a:latin typeface="Kruti Dev 010" pitchFamily="2" charset="0"/>
              </a:rPr>
              <a:t>kksf"kr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6-	</a:t>
            </a:r>
            <a:r>
              <a:rPr lang="en-US" sz="2200" dirty="0" err="1" smtClean="0">
                <a:latin typeface="Kruti Dev 010" pitchFamily="2" charset="0"/>
              </a:rPr>
              <a:t>vukFk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ifjR;Dr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R;kxs</a:t>
            </a:r>
            <a:r>
              <a:rPr lang="en-US" sz="2200" dirty="0">
                <a:latin typeface="Kruti Dev 010" pitchFamily="2" charset="0"/>
              </a:rPr>
              <a:t> x,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Surrenderd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nÙkd&amp;xzg.k</a:t>
            </a:r>
            <a:r>
              <a:rPr lang="en-US" sz="2200" dirty="0" smtClean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200" dirty="0">
                <a:latin typeface="Kruti Dev 010" pitchFamily="2" charset="0"/>
              </a:rPr>
              <a:t>½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*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Lora=* ?</a:t>
            </a:r>
            <a:r>
              <a:rPr lang="en-US" sz="2200" dirty="0" err="1">
                <a:latin typeface="Kruti Dev 010" pitchFamily="2" charset="0"/>
              </a:rPr>
              <a:t>kksf"kr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de </a:t>
            </a:r>
            <a:r>
              <a:rPr lang="en-US" sz="2200" dirty="0" smtClean="0">
                <a:latin typeface="Kruti Dev 010" pitchFamily="2" charset="0"/>
              </a:rPr>
              <a:t>ls de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lnL;ksa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7663" indent="-347663">
              <a:buNone/>
            </a:pPr>
            <a:r>
              <a:rPr lang="en-US" sz="2200" dirty="0" smtClean="0">
                <a:latin typeface="Kruti Dev 010" pitchFamily="2" charset="0"/>
              </a:rPr>
              <a:t>7-	</a:t>
            </a:r>
            <a:r>
              <a:rPr lang="en-US" sz="2200" dirty="0" err="1" smtClean="0">
                <a:latin typeface="Kruti Dev 010" pitchFamily="2" charset="0"/>
              </a:rPr>
              <a:t>izR;sd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fdrus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nÙkd&amp;xzg.k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Lora= ?</a:t>
            </a:r>
            <a:r>
              <a:rPr lang="en-US" sz="2200" dirty="0" err="1" smtClean="0">
                <a:latin typeface="Kruti Dev 010" pitchFamily="2" charset="0"/>
              </a:rPr>
              <a:t>kksf"kr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fdrus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foyfEcr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bldh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rjhdk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izLrkfor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rjhds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,</a:t>
            </a:r>
            <a:r>
              <a:rPr lang="en-US" sz="2200" dirty="0" err="1">
                <a:latin typeface="Kruti Dev 010" pitchFamily="2" charset="0"/>
              </a:rPr>
              <a:t>tsUlh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2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40]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 smtClean="0">
                <a:latin typeface="Kruti Dev 010" pitchFamily="2" charset="0"/>
              </a:rPr>
              <a:t>vf</a:t>
            </a:r>
            <a:r>
              <a:rPr lang="en-US" sz="2400" b="1" dirty="0" smtClean="0">
                <a:latin typeface="Kruti Dev 010" pitchFamily="2" charset="0"/>
              </a:rPr>
              <a:t>/</a:t>
            </a:r>
            <a:r>
              <a:rPr lang="en-US" sz="2400" b="1" dirty="0" err="1" smtClean="0">
                <a:latin typeface="Kruti Dev 010" pitchFamily="2" charset="0"/>
              </a:rPr>
              <a:t>kfu;e</a:t>
            </a:r>
            <a:r>
              <a:rPr lang="en-US" sz="2400" b="1" dirty="0" smtClean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83033"/>
            <a:ext cx="9144000" cy="9143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ns[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t:jrean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*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okil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Hkstk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tkuk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*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Restoration)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9266" y="1958266"/>
            <a:ext cx="7678048" cy="46554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latin typeface="Kruti Dev 010" pitchFamily="2" charset="0"/>
              </a:rPr>
              <a:t>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ds t:jrean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okil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Restoration of CNCP</a:t>
            </a:r>
            <a:r>
              <a:rPr lang="en-US" sz="2200" dirty="0">
                <a:latin typeface="Kruti Dev 010" pitchFamily="2" charset="0"/>
              </a:rPr>
              <a:t>½%</a:t>
            </a:r>
          </a:p>
          <a:p>
            <a:pPr marL="342900" indent="-342900">
              <a:buNone/>
            </a:pPr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Childrens Home</a:t>
            </a:r>
            <a:r>
              <a:rPr lang="en-US" sz="2200" dirty="0">
                <a:latin typeface="Kruti Dev 010" pitchFamily="2" charset="0"/>
              </a:rPr>
              <a:t>½] </a:t>
            </a:r>
            <a:r>
              <a:rPr lang="en-US" sz="2200" dirty="0" err="1">
                <a:latin typeface="Kruti Dev 010" pitchFamily="2" charset="0"/>
              </a:rPr>
              <a:t>fo’ks"khÑr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nÙkd&amp;xzg.k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vfHkdj.k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Specialized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Adoption Agency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>
                <a:latin typeface="Kruti Dev 010" pitchFamily="2" charset="0"/>
              </a:rPr>
              <a:t>kqyk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vkokl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izkFkfed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mn~ns</a:t>
            </a:r>
            <a:r>
              <a:rPr lang="en-US" sz="2200" dirty="0">
                <a:latin typeface="Kruti Dev 010" pitchFamily="2" charset="0"/>
              </a:rPr>
              <a:t>’;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okil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Restoration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None/>
            </a:pPr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Childrens Home</a:t>
            </a:r>
            <a:r>
              <a:rPr lang="en-US" sz="2200" dirty="0">
                <a:latin typeface="Kruti Dev 010" pitchFamily="2" charset="0"/>
              </a:rPr>
              <a:t>½] </a:t>
            </a:r>
            <a:r>
              <a:rPr lang="en-US" sz="2200" dirty="0" err="1">
                <a:latin typeface="Kruti Dev 010" pitchFamily="2" charset="0"/>
              </a:rPr>
              <a:t>fo’ks"khÑr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nÙkd&amp;xzg.k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vfHkdj.k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Specialized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Adoption Agency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>
                <a:latin typeface="Kruti Dev 010" pitchFamily="2" charset="0"/>
              </a:rPr>
              <a:t>kqyk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vkokl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US" sz="2200" dirty="0">
                <a:latin typeface="Kruti Dev 010" pitchFamily="2" charset="0"/>
              </a:rPr>
              <a:t>½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dne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mBk,a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t:jrean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ifjokfjd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okrkoj.k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ges’kk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oafpr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mudk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 smtClean="0">
                <a:latin typeface="Kruti Dev 010" pitchFamily="2" charset="0"/>
              </a:rPr>
              <a:t>okil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Hkstk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*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Restoration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</a:t>
            </a:r>
            <a:r>
              <a:rPr lang="en-US" sz="2200" dirty="0">
                <a:latin typeface="Kruti Dev 010" pitchFamily="2" charset="0"/>
              </a:rPr>
              <a:t> ¼lsD’ku 40¼2</a:t>
            </a:r>
            <a:r>
              <a:rPr lang="en-US" sz="2200" dirty="0" smtClean="0">
                <a:latin typeface="Kruti Dev 010" pitchFamily="2" charset="0"/>
              </a:rPr>
              <a:t>½½ </a:t>
            </a:r>
          </a:p>
          <a:p>
            <a:pPr marL="342900" indent="-342900">
              <a:buNone/>
            </a:pPr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ds t:jrean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muds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vfHkHkkod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mudh</a:t>
            </a:r>
            <a:r>
              <a:rPr lang="en-US" sz="2200" dirty="0">
                <a:latin typeface="Kruti Dev 010" pitchFamily="2" charset="0"/>
              </a:rPr>
              <a:t> {</a:t>
            </a:r>
            <a:r>
              <a:rPr lang="en-US" sz="2200" dirty="0" err="1">
                <a:latin typeface="Kruti Dev 010" pitchFamily="2" charset="0"/>
              </a:rPr>
              <a:t>kerk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mUgsa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okil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gksxkA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49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74]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83033"/>
            <a:ext cx="9144000" cy="9143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igpku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crkus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fu"ks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/k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15478" y="1770008"/>
            <a:ext cx="4986075" cy="50073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lekpkj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=] if=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lekpkj&amp;i</a:t>
            </a:r>
            <a:r>
              <a:rPr lang="en-US" sz="2200" dirty="0">
                <a:latin typeface="Kruti Dev 010" pitchFamily="2" charset="0"/>
              </a:rPr>
              <a:t>=d] ;</a:t>
            </a:r>
            <a:r>
              <a:rPr lang="en-US" sz="2200" dirty="0" smtClean="0">
                <a:latin typeface="Kruti Dev 010" pitchFamily="2" charset="0"/>
              </a:rPr>
              <a:t>k JO</a:t>
            </a:r>
            <a:r>
              <a:rPr lang="en-US" sz="2200" dirty="0">
                <a:latin typeface="Kruti Dev 010" pitchFamily="2" charset="0"/>
              </a:rPr>
              <a:t>;&amp;n`'; </a:t>
            </a:r>
            <a:r>
              <a:rPr lang="en-US" sz="2200" dirty="0" err="1">
                <a:latin typeface="Kruti Dev 010" pitchFamily="2" charset="0"/>
              </a:rPr>
              <a:t>ehfM;k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lapkj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rjhds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tqM+h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Nkuchu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dkuwuh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izfØ;k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Judicial Procedure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CCL</a:t>
            </a:r>
            <a:r>
              <a:rPr lang="en-US" sz="2200" dirty="0">
                <a:latin typeface="Kruti Dev 010" pitchFamily="2" charset="0"/>
              </a:rPr>
              <a:t>½ ;k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t:jrean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US" sz="2200" dirty="0">
                <a:latin typeface="Kruti Dev 010" pitchFamily="2" charset="0"/>
              </a:rPr>
              <a:t>½ ;k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f’kdkj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xokg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rRdky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izHkko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tqM+s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uke</a:t>
            </a:r>
            <a:r>
              <a:rPr lang="en-US" sz="2200" dirty="0">
                <a:latin typeface="Kruti Dev 010" pitchFamily="2" charset="0"/>
              </a:rPr>
              <a:t>] irk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Ldwy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igpku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mtkxj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izdkf’kr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,] u </a:t>
            </a:r>
            <a:r>
              <a:rPr lang="en-US" sz="2200" dirty="0" err="1" smtClean="0">
                <a:latin typeface="Kruti Dev 010" pitchFamily="2" charset="0"/>
              </a:rPr>
              <a:t>gh</a:t>
            </a:r>
            <a:r>
              <a:rPr lang="en-US" sz="2200" dirty="0" smtClean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fp</a:t>
            </a:r>
            <a:r>
              <a:rPr lang="en-US" sz="2200" dirty="0">
                <a:latin typeface="Kruti Dev 010" pitchFamily="2" charset="0"/>
              </a:rPr>
              <a:t>= </a:t>
            </a:r>
            <a:r>
              <a:rPr lang="en-US" sz="2200" dirty="0" err="1">
                <a:latin typeface="Kruti Dev 010" pitchFamily="2" charset="0"/>
              </a:rPr>
              <a:t>izdkf’kr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igpku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mtkxj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igpku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mtkxj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vuqefr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4478" t="29952" r="23382" b="30208"/>
          <a:stretch/>
        </p:blipFill>
        <p:spPr>
          <a:xfrm>
            <a:off x="5755341" y="2232212"/>
            <a:ext cx="3202261" cy="325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8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90]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50268"/>
            <a:ext cx="9144000" cy="6154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ekrk&amp;firk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vfHkHkkod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mifLFkfr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70972" y="2280994"/>
            <a:ext cx="3480004" cy="28826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le{k]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mica/k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Provision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rgr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vfHkHkkod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okLro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ftEesnkj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rjQ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Bhd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le&gt;s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811" y="2280994"/>
            <a:ext cx="3435575" cy="27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9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91]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50268"/>
            <a:ext cx="9144000" cy="6154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mifLFkfr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NwV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nsuk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70972" y="2146524"/>
            <a:ext cx="7218287" cy="32322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>
                <a:latin typeface="Kruti Dev 010" pitchFamily="2" charset="0"/>
              </a:rPr>
              <a:t>Nkuchu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larq"V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mifLFkfr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c;ku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lhfer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lEcU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vuqifLFkfr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jgsxhA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smtClean="0">
                <a:latin typeface="Kruti Dev 010" pitchFamily="2" charset="0"/>
              </a:rPr>
              <a:t>d </a:t>
            </a:r>
            <a:r>
              <a:rPr lang="en-US" sz="2400" dirty="0" err="1" smtClean="0">
                <a:latin typeface="Kruti Dev 010" pitchFamily="2" charset="0"/>
              </a:rPr>
              <a:t>vuqj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Escort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okLrfod</a:t>
            </a:r>
            <a:r>
              <a:rPr lang="en-US" sz="2400" dirty="0">
                <a:latin typeface="Kruti Dev 010" pitchFamily="2" charset="0"/>
              </a:rPr>
              <a:t> ;k=k [</a:t>
            </a:r>
            <a:r>
              <a:rPr lang="en-US" sz="2400" dirty="0" err="1">
                <a:latin typeface="Kruti Dev 010" pitchFamily="2" charset="0"/>
              </a:rPr>
              <a:t>kpZ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gdnkj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DCPU</a:t>
            </a:r>
            <a:r>
              <a:rPr lang="en-US" sz="2400" dirty="0">
                <a:latin typeface="Kruti Dev 010" pitchFamily="2" charset="0"/>
              </a:rPr>
              <a:t>½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97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92]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02351"/>
            <a:ext cx="9144000" cy="10304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chekjh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ihfM+r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fpfdRlk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ds t:jrean</a:t>
            </a:r>
          </a:p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LFkkiu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Placement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91995" y="2280994"/>
            <a:ext cx="3681710" cy="28826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chekjh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xzLr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yEcs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fpfUgr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izLrkfor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vof</a:t>
            </a:r>
            <a:r>
              <a:rPr lang="en-US" sz="2400" dirty="0">
                <a:latin typeface="Kruti Dev 010" pitchFamily="2" charset="0"/>
              </a:rPr>
              <a:t>/k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Hkst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ldsxkA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729" y="2020260"/>
            <a:ext cx="3098862" cy="350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88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95]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75457"/>
            <a:ext cx="9144000" cy="10304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LFkkukUrj.k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09607" y="1985160"/>
            <a:ext cx="3869969" cy="360881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ik;k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= ls </a:t>
            </a:r>
            <a:r>
              <a:rPr lang="en-US" sz="2200" dirty="0" err="1">
                <a:latin typeface="Kruti Dev 010" pitchFamily="2" charset="0"/>
              </a:rPr>
              <a:t>ckgj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ckr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larq"V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LFkkukUrj.k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tuin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lykg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e’kojk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x`g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tuin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tYn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tYn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)</a:t>
            </a:r>
            <a:r>
              <a:rPr lang="en-US" sz="2200" dirty="0" err="1" smtClean="0">
                <a:latin typeface="Kruti Dev 010" pitchFamily="2" charset="0"/>
              </a:rPr>
              <a:t>fr;ksa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,] </a:t>
            </a:r>
            <a:r>
              <a:rPr lang="en-US" sz="2200" dirty="0" err="1" smtClean="0">
                <a:latin typeface="Kruti Dev 010" pitchFamily="2" charset="0"/>
              </a:rPr>
              <a:t>lacaf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dkxtkrksa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LFkkukUrj.k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vkns’k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576" y="2657510"/>
            <a:ext cx="4182037" cy="2479264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809607" y="5696545"/>
            <a:ext cx="7567911" cy="11076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200" dirty="0">
                <a:latin typeface="Kruti Dev 010" pitchFamily="2" charset="0"/>
              </a:rPr>
              <a:t>2-	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LFkkukUrj.k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vUrjkZT;h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lqxe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tuin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dh jkt/</a:t>
            </a:r>
            <a:r>
              <a:rPr lang="en-US" sz="2200" dirty="0" err="1">
                <a:latin typeface="Kruti Dev 010" pitchFamily="2" charset="0"/>
              </a:rPr>
              <a:t>kkuh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lqiqnZ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32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/>
          <a:p>
            <a:pPr lvl="1" algn="ctr"/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: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xBu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07783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Kruti Dev 010" pitchFamily="2" charset="0"/>
              </a:rPr>
              <a:t>¼lsD'ku 27] </a:t>
            </a:r>
            <a:r>
              <a:rPr lang="en-US" sz="2800" b="1" dirty="0" err="1">
                <a:latin typeface="Kruti Dev 010" pitchFamily="2" charset="0"/>
              </a:rPr>
              <a:t>fd'kksj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 2015½ </a:t>
            </a:r>
            <a:endParaRPr lang="en-US" sz="2800" dirty="0">
              <a:latin typeface="Kruti Dev 010" pitchFamily="2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647700" y="1843417"/>
            <a:ext cx="7886700" cy="91883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smtClean="0">
                <a:latin typeface="Kruti Dev 010" pitchFamily="2" charset="0"/>
              </a:rPr>
              <a:t>,d </a:t>
            </a:r>
            <a:r>
              <a:rPr lang="en-US" sz="2400" dirty="0" smtClean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¼vko';drkuqlkj½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klwpuk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djsxhA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647700" y="2921958"/>
            <a:ext cx="7886700" cy="17907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mfpr</a:t>
            </a:r>
            <a:r>
              <a:rPr lang="en-US" sz="2400" dirty="0">
                <a:latin typeface="Kruti Dev 010" pitchFamily="2" charset="0"/>
              </a:rPr>
              <a:t> le&gt;s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gksaxs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ftuesa</a:t>
            </a:r>
            <a:r>
              <a:rPr lang="en-US" sz="2400" dirty="0">
                <a:latin typeface="Kruti Dev 010" pitchFamily="2" charset="0"/>
              </a:rPr>
              <a:t> ls ,d v/;{k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gksaxsA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efgyk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';d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eqn~nksa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647700" y="4872367"/>
            <a:ext cx="7886700" cy="166178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lapkyu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desVh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lsØsVjh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lsØsVsfj;y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</a:t>
            </a:r>
            <a:r>
              <a:rPr lang="en-US" sz="2400" dirty="0" err="1" smtClean="0">
                <a:latin typeface="Kruti Dev 010" pitchFamily="2" charset="0"/>
              </a:rPr>
              <a:t>iksVZ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djk;k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0048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95]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75457"/>
            <a:ext cx="9144000" cy="10304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LFkkukUrj.k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09607" y="1985160"/>
            <a:ext cx="3869969" cy="30449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LFkkukUrj.k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QSlyk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15 </a:t>
            </a:r>
            <a:r>
              <a:rPr lang="en-US" sz="2400" dirty="0" err="1">
                <a:latin typeface="Kruti Dev 010" pitchFamily="2" charset="0"/>
              </a:rPr>
              <a:t>fnuksa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Hkhrj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fo’ks"k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SJPU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vuqj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vuqj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Escort Order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nsA</a:t>
            </a:r>
            <a:r>
              <a:rPr lang="en-US" sz="2400" dirty="0" smtClean="0">
                <a:latin typeface="Kruti Dev 010" pitchFamily="2" charset="0"/>
              </a:rPr>
              <a:t> 4-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yM+dh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efgyk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09607" y="5064536"/>
            <a:ext cx="7898506" cy="148418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200" dirty="0" smtClean="0">
                <a:latin typeface="Kruti Dev 010" pitchFamily="2" charset="0"/>
              </a:rPr>
              <a:t>4-	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efgyk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  <a:p>
            <a:pPr marL="349250" indent="-349250">
              <a:buNone/>
            </a:pPr>
            <a:r>
              <a:rPr lang="en-US" sz="2200" dirty="0" smtClean="0">
                <a:latin typeface="Kruti Dev 010" pitchFamily="2" charset="0"/>
              </a:rPr>
              <a:t>5-	</a:t>
            </a:r>
            <a:r>
              <a:rPr lang="en-US" sz="2200" dirty="0" err="1" smtClean="0">
                <a:latin typeface="Kruti Dev 010" pitchFamily="2" charset="0"/>
              </a:rPr>
              <a:t>tgka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vLFkkbZ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ftyk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;k=k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Escort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nsxhA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860" y="2254467"/>
            <a:ext cx="4004663" cy="242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0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95]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75457"/>
            <a:ext cx="9144000" cy="10304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LFkkukUrj.k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½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09607" y="2791980"/>
            <a:ext cx="7554464" cy="19279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2575" indent="-282575">
              <a:buNone/>
            </a:pPr>
            <a:r>
              <a:rPr lang="en-US" sz="2400" dirty="0" smtClean="0">
                <a:latin typeface="Kruti Dev 010" pitchFamily="2" charset="0"/>
              </a:rPr>
              <a:t>6-	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Escort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ny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cuk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>
                <a:latin typeface="Kruti Dev 010" pitchFamily="2" charset="0"/>
              </a:rPr>
              <a:t>x, </a:t>
            </a:r>
            <a:r>
              <a:rPr lang="en-US" sz="2400" dirty="0" err="1">
                <a:latin typeface="Kruti Dev 010" pitchFamily="2" charset="0"/>
              </a:rPr>
              <a:t>fu;eksa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vuqlkj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;k=k </a:t>
            </a:r>
            <a:r>
              <a:rPr lang="en-US" sz="2400" dirty="0" err="1">
                <a:latin typeface="Kruti Dev 010" pitchFamily="2" charset="0"/>
              </a:rPr>
              <a:t>HkÙkk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vfxze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endParaRPr lang="en-US" sz="2400" dirty="0">
              <a:latin typeface="Kruti Dev 010" pitchFamily="2" charset="0"/>
            </a:endParaRPr>
          </a:p>
          <a:p>
            <a:pPr marL="282575" indent="-282575">
              <a:buNone/>
            </a:pPr>
            <a:r>
              <a:rPr lang="en-US" sz="2400" dirty="0" smtClean="0">
                <a:latin typeface="Kruti Dev 010" pitchFamily="2" charset="0"/>
              </a:rPr>
              <a:t>7- </a:t>
            </a:r>
            <a:r>
              <a:rPr lang="en-US" sz="2400" dirty="0" err="1">
                <a:latin typeface="Kruti Dev 010" pitchFamily="2" charset="0"/>
              </a:rPr>
              <a:t>ftl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LFkkukUrfjr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lqiqnZxh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iquLFkkZiu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lfEeyu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funsZ’kksa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djsxhA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9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97]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09928"/>
            <a:ext cx="9144000" cy="7254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fjgk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Release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djuk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4796" y="1783455"/>
            <a:ext cx="4932286" cy="37029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1-	</a:t>
            </a:r>
            <a:r>
              <a:rPr lang="en-US" sz="2000" dirty="0" err="1" smtClean="0">
                <a:latin typeface="Kruti Dev 010" pitchFamily="2" charset="0"/>
              </a:rPr>
              <a:t>cky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ks</a:t>
            </a:r>
            <a:r>
              <a:rPr lang="en-US" sz="2000" dirty="0">
                <a:latin typeface="Kruti Dev 010" pitchFamily="2" charset="0"/>
              </a:rPr>
              <a:t> x,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ifjoh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kdkjh</a:t>
            </a:r>
            <a:r>
              <a:rPr lang="en-US" sz="2000" dirty="0" smtClean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Probation Officer</a:t>
            </a:r>
            <a:r>
              <a:rPr lang="en-US" sz="2000" dirty="0">
                <a:latin typeface="Kruti Dev 010" pitchFamily="2" charset="0"/>
              </a:rPr>
              <a:t>½ ;k </a:t>
            </a:r>
            <a:r>
              <a:rPr lang="en-US" sz="2000" dirty="0" err="1">
                <a:latin typeface="Kruti Dev 010" pitchFamily="2" charset="0"/>
              </a:rPr>
              <a:t>lkekftd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dk;ZdrkZ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smtClean="0">
                <a:latin typeface="Kruti Dev 010" pitchFamily="2" charset="0"/>
              </a:rPr>
              <a:t>k </a:t>
            </a:r>
            <a:r>
              <a:rPr lang="en-US" sz="2000" dirty="0" err="1" smtClean="0">
                <a:latin typeface="Kruti Dev 010" pitchFamily="2" charset="0"/>
              </a:rPr>
              <a:t>LoSfPNd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laxBu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fjiksVZ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fjgk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fopkj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;g </a:t>
            </a:r>
            <a:r>
              <a:rPr lang="en-US" sz="2000" dirty="0" err="1">
                <a:latin typeface="Kruti Dev 010" pitchFamily="2" charset="0"/>
              </a:rPr>
              <a:t>fjgkbZ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ldrh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vxj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dqN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krs</a:t>
            </a:r>
            <a:r>
              <a:rPr lang="en-US" sz="2000" dirty="0">
                <a:latin typeface="Kruti Dev 010" pitchFamily="2" charset="0"/>
              </a:rPr>
              <a:t>± </a:t>
            </a:r>
            <a:r>
              <a:rPr lang="en-US" sz="2000" dirty="0" err="1">
                <a:latin typeface="Kruti Dev 010" pitchFamily="2" charset="0"/>
              </a:rPr>
              <a:t>yxkuk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mfpr</a:t>
            </a:r>
            <a:r>
              <a:rPr lang="en-US" sz="2000" dirty="0">
                <a:latin typeface="Kruti Dev 010" pitchFamily="2" charset="0"/>
              </a:rPr>
              <a:t> le&gt;</a:t>
            </a:r>
            <a:r>
              <a:rPr lang="en-US" sz="2000" dirty="0" err="1">
                <a:latin typeface="Kruti Dev 010" pitchFamily="2" charset="0"/>
              </a:rPr>
              <a:t>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l’krZ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fjgkbZ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fjgkbZ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ekrk&amp;firk</a:t>
            </a:r>
            <a:r>
              <a:rPr lang="en-US" sz="2000" dirty="0" smtClean="0">
                <a:latin typeface="Kruti Dev 010" pitchFamily="2" charset="0"/>
              </a:rPr>
              <a:t> ;</a:t>
            </a:r>
            <a:r>
              <a:rPr lang="en-US" sz="2000" dirty="0">
                <a:latin typeface="Kruti Dev 010" pitchFamily="2" charset="0"/>
              </a:rPr>
              <a:t>k </a:t>
            </a:r>
            <a:r>
              <a:rPr lang="en-US" sz="2000" dirty="0" err="1">
                <a:latin typeface="Kruti Dev 010" pitchFamily="2" charset="0"/>
              </a:rPr>
              <a:t>vfHkHkkod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kÑr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jg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gaS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ftudk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ml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dh </a:t>
            </a:r>
            <a:r>
              <a:rPr lang="en-US" sz="2000" dirty="0" err="1" smtClean="0">
                <a:latin typeface="Kruti Dev 010" pitchFamily="2" charset="0"/>
              </a:rPr>
              <a:t>ftEesnkjh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pkgrs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f’kf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O;olk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izf’kf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pkgrs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iquokZl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/;</a:t>
            </a:r>
            <a:r>
              <a:rPr lang="en-US" sz="2000" dirty="0" err="1">
                <a:latin typeface="Kruti Dev 010" pitchFamily="2" charset="0"/>
              </a:rPr>
              <a:t>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nsuk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pkgrs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gksaA</a:t>
            </a:r>
            <a:endParaRPr lang="en-US" sz="2000" b="1" dirty="0"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4796" y="5567082"/>
            <a:ext cx="7769614" cy="9437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ftl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ns[</a:t>
            </a:r>
            <a:r>
              <a:rPr lang="en-US" sz="2000" dirty="0" err="1">
                <a:latin typeface="Kruti Dev 010" pitchFamily="2" charset="0"/>
              </a:rPr>
              <a:t>kjs</a:t>
            </a:r>
            <a:r>
              <a:rPr lang="en-US" sz="2000" dirty="0">
                <a:latin typeface="Kruti Dev 010" pitchFamily="2" charset="0"/>
              </a:rPr>
              <a:t>[k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ftEesnkjh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vlQy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’;</a:t>
            </a:r>
            <a:r>
              <a:rPr lang="en-US" sz="2000" dirty="0" err="1">
                <a:latin typeface="Kruti Dev 010" pitchFamily="2" charset="0"/>
              </a:rPr>
              <a:t>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ftEesnkjh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okil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ysxh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lacaf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iqu</a:t>
            </a:r>
            <a:r>
              <a:rPr lang="en-US" sz="2000" dirty="0">
                <a:latin typeface="Kruti Dev 010" pitchFamily="2" charset="0"/>
              </a:rPr>
              <a:t>% j[k </a:t>
            </a:r>
            <a:r>
              <a:rPr lang="en-US" sz="2000" dirty="0" err="1">
                <a:latin typeface="Kruti Dev 010" pitchFamily="2" charset="0"/>
              </a:rPr>
              <a:t>nsxhA</a:t>
            </a:r>
            <a:endParaRPr lang="en-US" sz="2000" b="1" dirty="0"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1917166"/>
            <a:ext cx="2730787" cy="33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064660" y="1380683"/>
            <a:ext cx="4882240" cy="491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7663" indent="-347663">
              <a:buNone/>
            </a:pPr>
            <a:r>
              <a:rPr lang="en-US" sz="2400" b="1" dirty="0">
                <a:latin typeface="Kruti Dev 010" pitchFamily="2" charset="0"/>
              </a:rPr>
              <a:t>¼lsD’ku </a:t>
            </a:r>
            <a:r>
              <a:rPr lang="en-US" sz="2400" b="1" dirty="0" smtClean="0">
                <a:latin typeface="Kruti Dev 010" pitchFamily="2" charset="0"/>
              </a:rPr>
              <a:t>98]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  <a:endParaRPr lang="en-US" sz="2300" b="1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29245"/>
            <a:ext cx="9144000" cy="99007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jgus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vuqifLFkfr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600" b="1" dirty="0" err="1">
                <a:solidFill>
                  <a:schemeClr val="bg1"/>
                </a:solidFill>
                <a:latin typeface="Kruti Dev 010" pitchFamily="2" charset="0"/>
              </a:rPr>
              <a:t>vodk’k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4796" y="1869180"/>
            <a:ext cx="4358118" cy="26075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1-	</a:t>
            </a:r>
            <a:r>
              <a:rPr lang="en-US" sz="2000" dirty="0" err="1" smtClean="0">
                <a:latin typeface="Kruti Dev 010" pitchFamily="2" charset="0"/>
              </a:rPr>
              <a:t>fo’ks"k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voljksa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tSls</a:t>
            </a:r>
            <a:r>
              <a:rPr lang="en-US" sz="2000" dirty="0">
                <a:latin typeface="Kruti Dev 010" pitchFamily="2" charset="0"/>
              </a:rPr>
              <a:t>&amp; </a:t>
            </a:r>
            <a:r>
              <a:rPr lang="en-US" sz="2000" dirty="0" err="1">
                <a:latin typeface="Kruti Dev 010" pitchFamily="2" charset="0"/>
              </a:rPr>
              <a:t>ijh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fj’rsnkjksa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dh '</a:t>
            </a:r>
            <a:r>
              <a:rPr lang="en-US" sz="2000" dirty="0" err="1" smtClean="0">
                <a:latin typeface="Kruti Dev 010" pitchFamily="2" charset="0"/>
              </a:rPr>
              <a:t>kknh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laca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kh&amp;fj’rsnkj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e`R;q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nq?kZVuk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smtClean="0">
                <a:latin typeface="Kruti Dev 010" pitchFamily="2" charset="0"/>
              </a:rPr>
              <a:t>k </a:t>
            </a:r>
            <a:r>
              <a:rPr lang="en-US" sz="2000" dirty="0" err="1" smtClean="0">
                <a:latin typeface="Kruti Dev 010" pitchFamily="2" charset="0"/>
              </a:rPr>
              <a:t>ekrk&amp;firk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dh </a:t>
            </a:r>
            <a:r>
              <a:rPr lang="en-US" sz="2000" dirty="0" err="1">
                <a:latin typeface="Kruti Dev 010" pitchFamily="2" charset="0"/>
              </a:rPr>
              <a:t>xaHkhj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chekjh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izkÑfrd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vkikrdkyhu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fLFkfr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cPps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vuqifLFkr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i;Zos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vodk’k</a:t>
            </a:r>
            <a:r>
              <a:rPr lang="en-US" sz="2000" dirty="0">
                <a:latin typeface="Kruti Dev 010" pitchFamily="2" charset="0"/>
              </a:rPr>
              <a:t> ns </a:t>
            </a:r>
            <a:r>
              <a:rPr lang="en-US" sz="2000" dirty="0" err="1">
                <a:latin typeface="Kruti Dev 010" pitchFamily="2" charset="0"/>
              </a:rPr>
              <a:t>ldrh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lkekU;r</a:t>
            </a:r>
            <a:r>
              <a:rPr lang="en-US" sz="2000" dirty="0">
                <a:latin typeface="Kruti Dev 010" pitchFamily="2" charset="0"/>
              </a:rPr>
              <a:t>% ;g </a:t>
            </a:r>
            <a:r>
              <a:rPr lang="en-US" sz="2000" dirty="0" err="1" smtClean="0">
                <a:latin typeface="Kruti Dev 010" pitchFamily="2" charset="0"/>
              </a:rPr>
              <a:t>vodk’k</a:t>
            </a:r>
            <a:r>
              <a:rPr lang="en-US" sz="2000" dirty="0" smtClean="0">
                <a:latin typeface="Kruti Dev 010" pitchFamily="2" charset="0"/>
              </a:rPr>
              <a:t> ,</a:t>
            </a:r>
            <a:r>
              <a:rPr lang="en-US" sz="2000" dirty="0">
                <a:latin typeface="Kruti Dev 010" pitchFamily="2" charset="0"/>
              </a:rPr>
              <a:t>d </a:t>
            </a:r>
            <a:r>
              <a:rPr lang="en-US" sz="2000" dirty="0" err="1">
                <a:latin typeface="Kruti Dev 010" pitchFamily="2" charset="0"/>
              </a:rPr>
              <a:t>ckj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fnu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vof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ugha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gksxk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blesa</a:t>
            </a:r>
            <a:r>
              <a:rPr lang="en-US" sz="2000" dirty="0">
                <a:latin typeface="Kruti Dev 010" pitchFamily="2" charset="0"/>
              </a:rPr>
              <a:t> ;k=k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smtClean="0">
                <a:latin typeface="Kruti Dev 010" pitchFamily="2" charset="0"/>
              </a:rPr>
              <a:t>'</a:t>
            </a:r>
            <a:r>
              <a:rPr lang="en-US" sz="2000" dirty="0" err="1" smtClean="0">
                <a:latin typeface="Kruti Dev 010" pitchFamily="2" charset="0"/>
              </a:rPr>
              <a:t>kkfey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ugha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b="1" dirty="0"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34796" y="4565598"/>
            <a:ext cx="7769614" cy="19427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ftl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vuqifLFkfr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gksxh</a:t>
            </a:r>
            <a:r>
              <a:rPr lang="en-US" sz="2000" dirty="0" smtClean="0">
                <a:latin typeface="Kruti Dev 010" pitchFamily="2" charset="0"/>
              </a:rPr>
              <a:t>] </a:t>
            </a:r>
            <a:r>
              <a:rPr lang="en-US" sz="2000" dirty="0" err="1" smtClean="0">
                <a:latin typeface="Kruti Dev 010" pitchFamily="2" charset="0"/>
              </a:rPr>
              <a:t>vodk’k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dh </a:t>
            </a:r>
            <a:r>
              <a:rPr lang="en-US" sz="2000" dirty="0" err="1">
                <a:latin typeface="Kruti Dev 010" pitchFamily="2" charset="0"/>
              </a:rPr>
              <a:t>vuqefr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lsD’ku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vuqikyu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ftrus</a:t>
            </a:r>
            <a:r>
              <a:rPr lang="en-US" sz="2000" dirty="0">
                <a:latin typeface="Kruti Dev 010" pitchFamily="2" charset="0"/>
              </a:rPr>
              <a:t> le</a:t>
            </a:r>
            <a:r>
              <a:rPr lang="en-US" sz="2000" dirty="0" smtClean="0">
                <a:latin typeface="Kruti Dev 010" pitchFamily="2" charset="0"/>
              </a:rPr>
              <a:t>;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mldh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le;kof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vodk’k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'</a:t>
            </a:r>
            <a:r>
              <a:rPr lang="en-US" sz="2000" dirty="0" err="1" smtClean="0">
                <a:latin typeface="Kruti Dev 010" pitchFamily="2" charset="0"/>
              </a:rPr>
              <a:t>kkfey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ekuk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tk,xkA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3-	</a:t>
            </a:r>
            <a:r>
              <a:rPr lang="en-US" sz="2000" dirty="0" err="1" smtClean="0">
                <a:latin typeface="Kruti Dev 010" pitchFamily="2" charset="0"/>
              </a:rPr>
              <a:t>vxj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vodk’k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kkZfjr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err="1">
                <a:latin typeface="Kruti Dev 010" pitchFamily="2" charset="0"/>
              </a:rPr>
              <a:t>iwjk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okil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vkus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euk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</a:t>
            </a:r>
            <a:r>
              <a:rPr lang="en-US" sz="2000" dirty="0" smtClean="0">
                <a:latin typeface="Kruti Dev 010" pitchFamily="2" charset="0"/>
              </a:rPr>
              <a:t> ;</a:t>
            </a:r>
            <a:r>
              <a:rPr lang="en-US" sz="2000" dirty="0">
                <a:latin typeface="Kruti Dev 010" pitchFamily="2" charset="0"/>
              </a:rPr>
              <a:t>k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’;d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ml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ftEesnkjh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lacfU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laLFkku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okil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ykus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dk;Zok;h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djsxhA</a:t>
            </a:r>
            <a:endParaRPr lang="en-US" sz="2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172" y="1894022"/>
            <a:ext cx="2893776" cy="251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4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9245"/>
            <a:ext cx="9144000" cy="99007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le{k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yk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O;fDr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mez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fu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kkZfjr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\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4796" y="1869180"/>
            <a:ext cx="5523957" cy="37247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mez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vuqeku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vkSj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fu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kkZj.k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¼lsD’ku 94]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fd’kksj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U;k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kfu;e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] 2015½</a:t>
            </a:r>
          </a:p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1-	</a:t>
            </a:r>
            <a:r>
              <a:rPr lang="en-US" sz="2000" dirty="0" err="1" smtClean="0">
                <a:latin typeface="Kruti Dev 010" pitchFamily="2" charset="0"/>
              </a:rPr>
              <a:t>vf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kfu;e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kku</a:t>
            </a:r>
            <a:r>
              <a:rPr lang="en-US" sz="2000" dirty="0">
                <a:latin typeface="Kruti Dev 010" pitchFamily="2" charset="0"/>
              </a:rPr>
              <a:t> ¼lk{; </a:t>
            </a:r>
            <a:r>
              <a:rPr lang="en-US" sz="2000" dirty="0" err="1">
                <a:latin typeface="Kruti Dev 010" pitchFamily="2" charset="0"/>
              </a:rPr>
              <a:t>nsus</a:t>
            </a:r>
            <a:r>
              <a:rPr lang="en-US" sz="2000" dirty="0">
                <a:latin typeface="Kruti Dev 010" pitchFamily="2" charset="0"/>
              </a:rPr>
              <a:t> ds vykok½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izLrqr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, x</a:t>
            </a:r>
            <a:r>
              <a:rPr lang="en-US" sz="2000" dirty="0" smtClean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O;fDr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kus</a:t>
            </a:r>
            <a:r>
              <a:rPr lang="en-US" sz="2000" dirty="0">
                <a:latin typeface="Kruti Dev 010" pitchFamily="2" charset="0"/>
              </a:rPr>
              <a:t> ls ;</a:t>
            </a:r>
            <a:r>
              <a:rPr lang="en-US" sz="2000" dirty="0" err="1">
                <a:latin typeface="Kruti Dev 010" pitchFamily="2" charset="0"/>
              </a:rPr>
              <a:t>fn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tkfgj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fu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kkZj.k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bUrtkj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fcuk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vuqekfur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ntZ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viuh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Nkuchu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j[</a:t>
            </a:r>
            <a:r>
              <a:rPr lang="en-US" sz="2000" dirty="0" err="1" smtClean="0">
                <a:latin typeface="Kruti Dev 010" pitchFamily="2" charset="0"/>
              </a:rPr>
              <a:t>ksA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9250" indent="-349250">
              <a:buNone/>
            </a:pPr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lfefr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le{k </a:t>
            </a:r>
            <a:r>
              <a:rPr lang="en-US" sz="2000" dirty="0" err="1">
                <a:latin typeface="Kruti Dev 010" pitchFamily="2" charset="0"/>
              </a:rPr>
              <a:t>yk</a:t>
            </a:r>
            <a:r>
              <a:rPr lang="en-US" sz="2000" dirty="0">
                <a:latin typeface="Kruti Dev 010" pitchFamily="2" charset="0"/>
              </a:rPr>
              <a:t>, x,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ckjs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Bksl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dkj.kksa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vk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ml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ckjs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kadk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fLFkfr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kkZj.k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izfØ;k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lk</a:t>
            </a:r>
            <a:r>
              <a:rPr lang="en-US" sz="2000" dirty="0">
                <a:latin typeface="Kruti Dev 010" pitchFamily="2" charset="0"/>
              </a:rPr>
              <a:t>{; </a:t>
            </a:r>
            <a:r>
              <a:rPr lang="en-US" sz="2000" dirty="0" err="1">
                <a:latin typeface="Kruti Dev 010" pitchFamily="2" charset="0"/>
              </a:rPr>
              <a:t>ysdj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iwjh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,%</a:t>
            </a:r>
            <a:endParaRPr lang="en-US" sz="2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25" y="3801421"/>
            <a:ext cx="1869181" cy="18487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33" y="1839132"/>
            <a:ext cx="1818947" cy="179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3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9245"/>
            <a:ext cx="9144000" cy="99007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le{k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yk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O;fDr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mez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fu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kkZfjr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½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\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4796" y="1869180"/>
            <a:ext cx="7809957" cy="357687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fo|ky</a:t>
            </a:r>
            <a:r>
              <a:rPr lang="en-US" sz="2400" dirty="0">
                <a:latin typeface="Kruti Dev 010" pitchFamily="2" charset="0"/>
              </a:rPr>
              <a:t>; ls </a:t>
            </a:r>
            <a:r>
              <a:rPr lang="en-US" sz="2400" dirty="0" err="1">
                <a:latin typeface="Kruti Dev 010" pitchFamily="2" charset="0"/>
              </a:rPr>
              <a:t>tUefrfFk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;k </a:t>
            </a:r>
            <a:r>
              <a:rPr lang="en-US" sz="2400" dirty="0" err="1" smtClean="0">
                <a:latin typeface="Kruti Dev 010" pitchFamily="2" charset="0"/>
              </a:rPr>
              <a:t>eSfVªd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vFkok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cjkcj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budh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vuqiyC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(</a:t>
            </a:r>
          </a:p>
          <a:p>
            <a:r>
              <a:rPr lang="en-US" sz="2400" dirty="0" err="1" smtClean="0">
                <a:latin typeface="Kruti Dev 010" pitchFamily="2" charset="0"/>
              </a:rPr>
              <a:t>uxj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fuxe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ikfydk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iapk;r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 smtClean="0">
                <a:latin typeface="Kruti Dev 010" pitchFamily="2" charset="0"/>
              </a:rPr>
              <a:t>=( </a:t>
            </a:r>
          </a:p>
          <a:p>
            <a:r>
              <a:rPr lang="en-US" sz="2400" dirty="0" err="1" smtClean="0">
                <a:latin typeface="Kruti Dev 010" pitchFamily="2" charset="0"/>
              </a:rPr>
              <a:t>Åij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igys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nwljs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izdkj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izek.k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=</a:t>
            </a:r>
            <a:r>
              <a:rPr lang="en-US" sz="2400" dirty="0" err="1" smtClean="0">
                <a:latin typeface="Kruti Dev 010" pitchFamily="2" charset="0"/>
              </a:rPr>
              <a:t>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mez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kkZj.k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vfLFk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kkZj.k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uohu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endParaRPr lang="en-US" sz="2400" dirty="0" smtClean="0">
              <a:latin typeface="Kruti Dev 010" pitchFamily="2" charset="0"/>
            </a:endParaRPr>
          </a:p>
          <a:p>
            <a:pPr marL="349250" indent="-349250">
              <a:buNone/>
            </a:pPr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c’krsZ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15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6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/>
          <a:p>
            <a:pPr lvl="1" algn="ctr"/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: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ijs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xBu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07783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Kruti Dev 010" pitchFamily="2" charset="0"/>
              </a:rPr>
              <a:t>¼lsD'ku 27] </a:t>
            </a:r>
            <a:r>
              <a:rPr lang="en-US" sz="2800" b="1" dirty="0" err="1">
                <a:latin typeface="Kruti Dev 010" pitchFamily="2" charset="0"/>
              </a:rPr>
              <a:t>fd'kksj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 2015½ </a:t>
            </a:r>
            <a:endParaRPr lang="en-US" sz="2800" dirty="0">
              <a:latin typeface="Kruti Dev 010" pitchFamily="2" charset="0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647700" y="1828800"/>
            <a:ext cx="7886700" cy="2360858"/>
          </a:xfrm>
          <a:prstGeom prst="chevron">
            <a:avLst>
              <a:gd name="adj" fmla="val 284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,d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LokLF</a:t>
            </a:r>
            <a:r>
              <a:rPr lang="en-US" sz="2400" dirty="0">
                <a:latin typeface="Kruti Dev 010" pitchFamily="2" charset="0"/>
              </a:rPr>
              <a:t>;] </a:t>
            </a:r>
            <a:r>
              <a:rPr lang="en-US" sz="2400" dirty="0" err="1">
                <a:latin typeface="Kruti Dev 010" pitchFamily="2" charset="0"/>
              </a:rPr>
              <a:t>f'k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dY;k.kdkjh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xfrfof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de ls de </a:t>
            </a:r>
            <a:r>
              <a:rPr lang="en-US" sz="2400" dirty="0" err="1">
                <a:latin typeface="Kruti Dev 010" pitchFamily="2" charset="0"/>
              </a:rPr>
              <a:t>lkr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o"kksZa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lfØ</a:t>
            </a:r>
            <a:r>
              <a:rPr lang="en-US" sz="2400" dirty="0">
                <a:latin typeface="Kruti Dev 010" pitchFamily="2" charset="0"/>
              </a:rPr>
              <a:t>;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dk;Zjr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is'ksoj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gkas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euksfoKku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euksjksx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lekt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lekt'kkL</a:t>
            </a:r>
            <a:r>
              <a:rPr lang="en-US" sz="2400" dirty="0">
                <a:latin typeface="Kruti Dev 010" pitchFamily="2" charset="0"/>
              </a:rPr>
              <a:t>= ;k </a:t>
            </a:r>
            <a:r>
              <a:rPr lang="en-US" sz="2400" dirty="0" err="1">
                <a:latin typeface="Kruti Dev 010" pitchFamily="2" charset="0"/>
              </a:rPr>
              <a:t>ekuo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fMxzh</a:t>
            </a:r>
            <a:r>
              <a:rPr lang="en-US" sz="2400" dirty="0">
                <a:latin typeface="Kruti Dev 010" pitchFamily="2" charset="0"/>
              </a:rPr>
              <a:t> /</a:t>
            </a:r>
            <a:r>
              <a:rPr lang="en-US" sz="2400" dirty="0" err="1">
                <a:latin typeface="Kruti Dev 010" pitchFamily="2" charset="0"/>
              </a:rPr>
              <a:t>kkjd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647700" y="4417401"/>
            <a:ext cx="7886700" cy="20596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izfrfu;qDr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vof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ds </a:t>
            </a:r>
            <a:r>
              <a:rPr lang="en-US" sz="2400" dirty="0" err="1">
                <a:latin typeface="Kruti Dev 010" pitchFamily="2" charset="0"/>
              </a:rPr>
              <a:t>lsD'ku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27 ¼</a:t>
            </a:r>
            <a:r>
              <a:rPr lang="en-US" sz="2400" dirty="0">
                <a:latin typeface="Kruti Dev 010" pitchFamily="2" charset="0"/>
              </a:rPr>
              <a:t>7½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dkj.kksa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Nkuchu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fu"dkflr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/>
          <a:p>
            <a:pPr lvl="1" algn="ctr"/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: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ijs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xBu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57465" y="1707346"/>
            <a:ext cx="7376885" cy="391240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U;k;ihB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dksM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vkWQ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fØehuy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izkslht+j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1973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/>
              <a:t>Code of criminal procedure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bldh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iznÙk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kfDr;ka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esVªksiksfyVu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izFke</a:t>
            </a:r>
            <a:r>
              <a:rPr lang="en-US" sz="2400" dirty="0">
                <a:latin typeface="Kruti Dev 010" pitchFamily="2" charset="0"/>
              </a:rPr>
              <a:t> Js.kh ds </a:t>
            </a:r>
            <a:r>
              <a:rPr lang="en-US" sz="2400" dirty="0" err="1">
                <a:latin typeface="Kruti Dev 010" pitchFamily="2" charset="0"/>
              </a:rPr>
              <a:t>tqMhf'k;y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gksaxsA</a:t>
            </a:r>
            <a:endParaRPr lang="en-US" sz="2400" dirty="0" smtClean="0">
              <a:latin typeface="Kruti Dev 010" pitchFamily="2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ftykf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sz="2000" dirty="0"/>
              <a:t>District Magistrate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frekgh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dk;ksZa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leh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gksxhA</a:t>
            </a:r>
            <a:endParaRPr lang="en-US" sz="2400" dirty="0">
              <a:latin typeface="Kruti Dev 010" pitchFamily="2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f'kdk;r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fuokjd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¼</a:t>
            </a:r>
            <a:r>
              <a:rPr lang="en-US" sz="2000" dirty="0"/>
              <a:t>District Magistrate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gksaxsA</a:t>
            </a:r>
            <a:endParaRPr lang="en-US" sz="2400" dirty="0">
              <a:latin typeface="Kruti Dev 010" pitchFamily="2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07783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Kruti Dev 010" pitchFamily="2" charset="0"/>
              </a:rPr>
              <a:t>¼lsD'ku 27] </a:t>
            </a:r>
            <a:r>
              <a:rPr lang="en-US" sz="2800" b="1" dirty="0" err="1">
                <a:latin typeface="Kruti Dev 010" pitchFamily="2" charset="0"/>
              </a:rPr>
              <a:t>fd'kksj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 2015½ </a:t>
            </a:r>
            <a:endParaRPr lang="en-US" sz="2800" dirty="0"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57" y="3178414"/>
            <a:ext cx="4107004" cy="284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8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07783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Kruti Dev 010" pitchFamily="2" charset="0"/>
              </a:rPr>
              <a:t>¼lsD'ku 28] </a:t>
            </a:r>
            <a:r>
              <a:rPr lang="en-US" sz="2800" b="1" dirty="0" err="1">
                <a:latin typeface="Kruti Dev 010" pitchFamily="2" charset="0"/>
              </a:rPr>
              <a:t>fd'kksj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] 2015½</a:t>
            </a:r>
          </a:p>
        </p:txBody>
      </p:sp>
      <p:sp>
        <p:nvSpPr>
          <p:cNvPr id="2" name="Round Same Side Corner Rectangle 1"/>
          <p:cNvSpPr/>
          <p:nvPr/>
        </p:nvSpPr>
        <p:spPr>
          <a:xfrm rot="10800000">
            <a:off x="723900" y="1753458"/>
            <a:ext cx="3714750" cy="4875942"/>
          </a:xfrm>
          <a:prstGeom prst="round2Same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00953" y="1979467"/>
            <a:ext cx="33752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indent="-34925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de ls de </a:t>
            </a:r>
            <a:r>
              <a:rPr lang="en-US" sz="2400" dirty="0" smtClean="0">
                <a:latin typeface="Kruti Dev 010" pitchFamily="2" charset="0"/>
              </a:rPr>
              <a:t>20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fu;eksa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oa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9250" indent="-34925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fo|eku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dk;ks</a:t>
            </a:r>
            <a:r>
              <a:rPr lang="en-US" sz="2400" dirty="0">
                <a:latin typeface="Kruti Dev 010" pitchFamily="2" charset="0"/>
              </a:rPr>
              <a:t>±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tk;tk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Hkze.k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dh ,d </a:t>
            </a:r>
            <a:r>
              <a:rPr lang="en-US" sz="2400" dirty="0" err="1">
                <a:latin typeface="Kruti Dev 010" pitchFamily="2" charset="0"/>
              </a:rPr>
              <a:t>cSBd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15705" y="2165617"/>
            <a:ext cx="4124884" cy="2742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9999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9625" y="2520232"/>
            <a:ext cx="3449092" cy="213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09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30629"/>
            <a:ext cx="9144000" cy="609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dY;k.k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Kruti Dev 010" pitchFamily="2" charset="0"/>
              </a:rPr>
              <a:t>lfefr</a:t>
            </a:r>
            <a:r>
              <a:rPr lang="en-US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929921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Kruti Dev 010" pitchFamily="2" charset="0"/>
              </a:rPr>
              <a:t>¼lsD'ku 28] </a:t>
            </a:r>
            <a:r>
              <a:rPr lang="en-US" sz="2800" b="1" dirty="0" err="1">
                <a:latin typeface="Kruti Dev 010" pitchFamily="2" charset="0"/>
              </a:rPr>
              <a:t>fd'kksj</a:t>
            </a:r>
            <a:r>
              <a:rPr lang="en-US" sz="2800" b="1" dirty="0">
                <a:latin typeface="Kruti Dev 010" pitchFamily="2" charset="0"/>
              </a:rPr>
              <a:t> </a:t>
            </a:r>
            <a:r>
              <a:rPr lang="en-US" sz="2800" b="1" dirty="0" err="1">
                <a:latin typeface="Kruti Dev 010" pitchFamily="2" charset="0"/>
              </a:rPr>
              <a:t>U;k</a:t>
            </a:r>
            <a:r>
              <a:rPr lang="en-US" sz="2800" b="1" dirty="0">
                <a:latin typeface="Kruti Dev 010" pitchFamily="2" charset="0"/>
              </a:rPr>
              <a:t>; </a:t>
            </a:r>
            <a:r>
              <a:rPr lang="en-US" sz="2800" b="1" dirty="0" err="1">
                <a:latin typeface="Kruti Dev 010" pitchFamily="2" charset="0"/>
              </a:rPr>
              <a:t>vf</a:t>
            </a:r>
            <a:r>
              <a:rPr lang="en-US" sz="2800" b="1" dirty="0">
                <a:latin typeface="Kruti Dev 010" pitchFamily="2" charset="0"/>
              </a:rPr>
              <a:t>/</a:t>
            </a:r>
            <a:r>
              <a:rPr lang="en-US" sz="2800" b="1" dirty="0" err="1">
                <a:latin typeface="Kruti Dev 010" pitchFamily="2" charset="0"/>
              </a:rPr>
              <a:t>kfu;e</a:t>
            </a:r>
            <a:r>
              <a:rPr lang="en-US" sz="2800" b="1" dirty="0">
                <a:latin typeface="Kruti Dev 010" pitchFamily="2" charset="0"/>
              </a:rPr>
              <a:t>] 2015½</a:t>
            </a:r>
          </a:p>
        </p:txBody>
      </p:sp>
      <p:sp>
        <p:nvSpPr>
          <p:cNvPr id="2" name="Round Same Side Corner Rectangle 1"/>
          <p:cNvSpPr/>
          <p:nvPr/>
        </p:nvSpPr>
        <p:spPr>
          <a:xfrm rot="10800000">
            <a:off x="591671" y="1642831"/>
            <a:ext cx="5217458" cy="5103871"/>
          </a:xfrm>
          <a:prstGeom prst="round2Same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2354" y="1629845"/>
            <a:ext cx="5029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9250" indent="-349250"/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tc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cSBd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py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smtClean="0">
                <a:latin typeface="Kruti Dev 010" pitchFamily="2" charset="0"/>
              </a:rPr>
              <a:t>t:jrean </a:t>
            </a:r>
            <a:r>
              <a:rPr lang="en-US" sz="2200" dirty="0" err="1" smtClean="0">
                <a:latin typeface="Kruti Dev 010" pitchFamily="2" charset="0"/>
              </a:rPr>
              <a:t>okys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ds le{k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vFkok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Fit Person</a:t>
            </a:r>
            <a:r>
              <a:rPr lang="en-US" sz="2200" dirty="0" smtClean="0">
                <a:latin typeface="Kruti Dev 010" pitchFamily="2" charset="0"/>
              </a:rPr>
              <a:t>½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9250" indent="-349250"/>
            <a:r>
              <a:rPr lang="en-US" sz="2200" dirty="0" smtClean="0">
                <a:latin typeface="Kruti Dev 010" pitchFamily="2" charset="0"/>
              </a:rPr>
              <a:t>4-	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ysrs</a:t>
            </a:r>
            <a:r>
              <a:rPr lang="en-US" sz="2200" dirty="0">
                <a:latin typeface="Kruti Dev 010" pitchFamily="2" charset="0"/>
              </a:rPr>
              <a:t> le; </a:t>
            </a:r>
            <a:r>
              <a:rPr lang="en-US" sz="2200" dirty="0" err="1">
                <a:latin typeface="Kruti Dev 010" pitchFamily="2" charset="0"/>
              </a:rPr>
              <a:t>lnL;ksa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fopkjksa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fLFkfr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cgqer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gksxk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fdUrq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cgqer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v/;{k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fopkj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gksxkA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9250" indent="-349250"/>
            <a:r>
              <a:rPr lang="en-US" sz="2200" dirty="0" smtClean="0">
                <a:latin typeface="Kruti Dev 010" pitchFamily="2" charset="0"/>
              </a:rPr>
              <a:t>5-	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dh </a:t>
            </a:r>
            <a:r>
              <a:rPr lang="en-US" sz="2200" dirty="0" err="1">
                <a:latin typeface="Kruti Dev 010" pitchFamily="2" charset="0"/>
              </a:rPr>
              <a:t>vc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vuqifLFkfr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jn~n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c’krsZ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vafre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QSlys</a:t>
            </a:r>
            <a:r>
              <a:rPr lang="en-US" sz="2200" dirty="0">
                <a:latin typeface="Kruti Dev 010" pitchFamily="2" charset="0"/>
              </a:rPr>
              <a:t> ds le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de ls de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mifLFkr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gksaA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5849470" y="2502006"/>
            <a:ext cx="3146611" cy="2957495"/>
          </a:xfrm>
          <a:prstGeom prst="ellipse">
            <a:avLst/>
          </a:prstGeom>
          <a:solidFill>
            <a:schemeClr val="bg1"/>
          </a:solidFill>
          <a:ln>
            <a:solidFill>
              <a:srgbClr val="F36C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644" y="2689412"/>
            <a:ext cx="2580768" cy="217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F36C2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1010</TotalTime>
  <Words>2748</Words>
  <Application>Microsoft Office PowerPoint</Application>
  <PresentationFormat>On-screen Show (4:3)</PresentationFormat>
  <Paragraphs>237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Arial</vt:lpstr>
      <vt:lpstr>Calibri</vt:lpstr>
      <vt:lpstr>Kruti Dev 010</vt:lpstr>
      <vt:lpstr>Wingdings</vt:lpstr>
      <vt:lpstr>Office Theme</vt:lpstr>
      <vt:lpstr>PowerPoint Presentation</vt:lpstr>
      <vt:lpstr>PowerPoint Presentation</vt:lpstr>
      <vt:lpstr>PowerPoint Presentation</vt:lpstr>
      <vt:lpstr>l= 1</vt:lpstr>
      <vt:lpstr>:ijs[kk vkSj xBu </vt:lpstr>
      <vt:lpstr>:ijs[kk vkSj xBu </vt:lpstr>
      <vt:lpstr>:ijs[kk vkSj xBu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NCIS</dc:creator>
  <cp:lastModifiedBy>Rose</cp:lastModifiedBy>
  <cp:revision>203</cp:revision>
  <cp:lastPrinted>2019-09-18T08:32:00Z</cp:lastPrinted>
  <dcterms:created xsi:type="dcterms:W3CDTF">2018-03-27T10:28:19Z</dcterms:created>
  <dcterms:modified xsi:type="dcterms:W3CDTF">2020-12-05T09:17:30Z</dcterms:modified>
</cp:coreProperties>
</file>