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7"/>
  </p:notesMasterIdLst>
  <p:handoutMasterIdLst>
    <p:handoutMasterId r:id="rId88"/>
  </p:handoutMasterIdLst>
  <p:sldIdLst>
    <p:sldId id="256" r:id="rId2"/>
    <p:sldId id="305" r:id="rId3"/>
    <p:sldId id="287" r:id="rId4"/>
    <p:sldId id="306" r:id="rId5"/>
    <p:sldId id="304" r:id="rId6"/>
    <p:sldId id="307" r:id="rId7"/>
    <p:sldId id="308" r:id="rId8"/>
    <p:sldId id="309" r:id="rId9"/>
    <p:sldId id="288" r:id="rId10"/>
    <p:sldId id="311" r:id="rId11"/>
    <p:sldId id="312" r:id="rId12"/>
    <p:sldId id="310" r:id="rId13"/>
    <p:sldId id="289" r:id="rId14"/>
    <p:sldId id="290" r:id="rId15"/>
    <p:sldId id="291" r:id="rId16"/>
    <p:sldId id="292" r:id="rId17"/>
    <p:sldId id="314" r:id="rId18"/>
    <p:sldId id="315" r:id="rId19"/>
    <p:sldId id="316" r:id="rId20"/>
    <p:sldId id="317" r:id="rId21"/>
    <p:sldId id="319" r:id="rId22"/>
    <p:sldId id="318" r:id="rId23"/>
    <p:sldId id="313" r:id="rId24"/>
    <p:sldId id="320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21" r:id="rId35"/>
    <p:sldId id="331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33" r:id="rId45"/>
    <p:sldId id="334" r:id="rId46"/>
    <p:sldId id="335" r:id="rId47"/>
    <p:sldId id="336" r:id="rId48"/>
    <p:sldId id="337" r:id="rId49"/>
    <p:sldId id="339" r:id="rId50"/>
    <p:sldId id="338" r:id="rId51"/>
    <p:sldId id="332" r:id="rId52"/>
    <p:sldId id="341" r:id="rId53"/>
    <p:sldId id="340" r:id="rId54"/>
    <p:sldId id="343" r:id="rId55"/>
    <p:sldId id="344" r:id="rId56"/>
    <p:sldId id="345" r:id="rId57"/>
    <p:sldId id="346" r:id="rId58"/>
    <p:sldId id="347" r:id="rId59"/>
    <p:sldId id="348" r:id="rId60"/>
    <p:sldId id="342" r:id="rId61"/>
    <p:sldId id="351" r:id="rId62"/>
    <p:sldId id="350" r:id="rId63"/>
    <p:sldId id="352" r:id="rId64"/>
    <p:sldId id="353" r:id="rId65"/>
    <p:sldId id="349" r:id="rId66"/>
    <p:sldId id="354" r:id="rId67"/>
    <p:sldId id="355" r:id="rId68"/>
    <p:sldId id="357" r:id="rId69"/>
    <p:sldId id="358" r:id="rId70"/>
    <p:sldId id="356" r:id="rId71"/>
    <p:sldId id="359" r:id="rId72"/>
    <p:sldId id="360" r:id="rId73"/>
    <p:sldId id="361" r:id="rId74"/>
    <p:sldId id="362" r:id="rId75"/>
    <p:sldId id="363" r:id="rId76"/>
    <p:sldId id="364" r:id="rId77"/>
    <p:sldId id="365" r:id="rId78"/>
    <p:sldId id="366" r:id="rId79"/>
    <p:sldId id="367" r:id="rId80"/>
    <p:sldId id="369" r:id="rId81"/>
    <p:sldId id="370" r:id="rId82"/>
    <p:sldId id="371" r:id="rId83"/>
    <p:sldId id="368" r:id="rId84"/>
    <p:sldId id="303" r:id="rId85"/>
    <p:sldId id="372" r:id="rId86"/>
  </p:sldIdLst>
  <p:sldSz cx="9144000" cy="6858000" type="screen4x3"/>
  <p:notesSz cx="68119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C0FF"/>
    <a:srgbClr val="00833E"/>
    <a:srgbClr val="FFC20E"/>
    <a:srgbClr val="E0ECBC"/>
    <a:srgbClr val="FFDE81"/>
    <a:srgbClr val="77777A"/>
    <a:srgbClr val="960374"/>
    <a:srgbClr val="961E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35" autoAdjust="0"/>
    <p:restoredTop sz="89228" autoAdjust="0"/>
  </p:normalViewPr>
  <p:slideViewPr>
    <p:cSldViewPr snapToGrid="0" snapToObjects="1">
      <p:cViewPr>
        <p:scale>
          <a:sx n="66" d="100"/>
          <a:sy n="66" d="100"/>
        </p:scale>
        <p:origin x="160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550"/>
    </p:cViewPr>
  </p:sorterViewPr>
  <p:notesViewPr>
    <p:cSldViewPr snapToGrid="0" snapToObjects="1">
      <p:cViewPr varScale="1">
        <p:scale>
          <a:sx n="50" d="100"/>
          <a:sy n="50" d="100"/>
        </p:scale>
        <p:origin x="2892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635F7-D455-4533-A72B-3628C6A5EF83}" type="datetimeFigureOut">
              <a:rPr lang="en-US" smtClean="0"/>
              <a:t>05-Dec-20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AE663-259C-425D-A56D-6CDFB44A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000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FFFDE-2220-4854-AA6A-AC9B1364DC60}" type="datetimeFigureOut">
              <a:rPr lang="en-US" smtClean="0"/>
              <a:t>05-Dec-20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1311C-B3C3-4230-B508-F7251C42B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83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96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051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60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153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57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6563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0635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67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5964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6428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975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212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3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987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615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781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233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386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681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761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9526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98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1198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583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261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4115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513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9956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399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2740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4114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3110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90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3192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15406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7275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5177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936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9336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6660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85410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8017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020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25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3463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18905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85688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5092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29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74916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176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50277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12669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2002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55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20927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8732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1852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0369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0382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948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8431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32411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6111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72938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71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34139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75525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90739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81927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6713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3000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1185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35361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136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65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679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756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586754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67008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1684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88544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BF67F-D136-4E46-8350-3BF0FA7AC1A4}" type="datetimeFigureOut">
              <a:rPr lang="en-US" smtClean="0"/>
              <a:t>05-Dec-20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C46CC-F843-8B45-A1E6-4377C5D43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38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FFC20E"/>
          </a:solidFill>
          <a:ln>
            <a:solidFill>
              <a:srgbClr val="961E7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hruti" panose="020B0502040204020203" pitchFamily="34" charset="0"/>
              <a:cs typeface="Shrut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-101600" y="576613"/>
            <a:ext cx="9245600" cy="1470025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latin typeface="Kruti Dev 010" pitchFamily="2" charset="0"/>
              </a:rPr>
              <a:t>fo’ks"k</a:t>
            </a:r>
            <a:r>
              <a:rPr lang="en-US" sz="4800" b="1" dirty="0" smtClean="0">
                <a:latin typeface="Kruti Dev 010" pitchFamily="2" charset="0"/>
              </a:rPr>
              <a:t> </a:t>
            </a:r>
            <a:r>
              <a:rPr lang="en-US" sz="4800" b="1" dirty="0" err="1" smtClean="0">
                <a:latin typeface="Kruti Dev 010" pitchFamily="2" charset="0"/>
              </a:rPr>
              <a:t>fd’kksj</a:t>
            </a:r>
            <a:r>
              <a:rPr lang="en-US" sz="4800" b="1" dirty="0" smtClean="0">
                <a:latin typeface="Kruti Dev 010" pitchFamily="2" charset="0"/>
              </a:rPr>
              <a:t> </a:t>
            </a:r>
            <a:r>
              <a:rPr lang="en-US" sz="4800" b="1" dirty="0" err="1" smtClean="0">
                <a:latin typeface="Kruti Dev 010" pitchFamily="2" charset="0"/>
              </a:rPr>
              <a:t>iqfyl</a:t>
            </a:r>
            <a:r>
              <a:rPr lang="en-US" sz="4800" b="1" dirty="0" smtClean="0">
                <a:latin typeface="Kruti Dev 010" pitchFamily="2" charset="0"/>
              </a:rPr>
              <a:t> </a:t>
            </a:r>
            <a:r>
              <a:rPr lang="en-US" sz="4800" b="1" dirty="0" err="1" smtClean="0">
                <a:latin typeface="Kruti Dev 010" pitchFamily="2" charset="0"/>
              </a:rPr>
              <a:t>bdkbZ</a:t>
            </a:r>
            <a:endParaRPr lang="en-US" sz="4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935" y="2186953"/>
            <a:ext cx="5638358" cy="3679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6836484" y="2433918"/>
            <a:ext cx="2092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latin typeface="Shruti" panose="020B0502040204020203" pitchFamily="34" charset="0"/>
              <a:cs typeface="Shruti" panose="020B050204020402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6006640"/>
            <a:ext cx="9144000" cy="851359"/>
            <a:chOff x="0" y="6006640"/>
            <a:chExt cx="9144000" cy="851359"/>
          </a:xfrm>
        </p:grpSpPr>
        <p:sp>
          <p:nvSpPr>
            <p:cNvPr id="5" name="Rectangle 4"/>
            <p:cNvSpPr/>
            <p:nvPr/>
          </p:nvSpPr>
          <p:spPr>
            <a:xfrm>
              <a:off x="0" y="6006640"/>
              <a:ext cx="9144000" cy="8513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l="54038" t="81472" r="19718" b="10118"/>
            <a:stretch/>
          </p:blipFill>
          <p:spPr>
            <a:xfrm>
              <a:off x="3164114" y="6178730"/>
              <a:ext cx="3048000" cy="551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94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3440" y="1527265"/>
            <a:ext cx="56388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og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ekufld</a:t>
            </a:r>
            <a:r>
              <a:rPr lang="en-GB" sz="2100" dirty="0">
                <a:latin typeface="Kruti Dev 010" pitchFamily="2" charset="0"/>
              </a:rPr>
              <a:t> :</a:t>
            </a:r>
            <a:r>
              <a:rPr lang="en-GB" sz="2100" dirty="0" err="1">
                <a:latin typeface="Kruti Dev 010" pitchFamily="2" charset="0"/>
              </a:rPr>
              <a:t>i</a:t>
            </a:r>
            <a:r>
              <a:rPr lang="en-GB" sz="2100" dirty="0">
                <a:latin typeface="Kruti Dev 010" pitchFamily="2" charset="0"/>
              </a:rPr>
              <a:t> ls </a:t>
            </a:r>
            <a:r>
              <a:rPr lang="en-GB" sz="2100" dirty="0" err="1">
                <a:latin typeface="Kruti Dev 010" pitchFamily="2" charset="0"/>
              </a:rPr>
              <a:t>chekj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ekufld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'</a:t>
            </a:r>
            <a:r>
              <a:rPr lang="en-GB" sz="2100" dirty="0" err="1">
                <a:latin typeface="Kruti Dev 010" pitchFamily="2" charset="0"/>
              </a:rPr>
              <a:t>kkjhfjd</a:t>
            </a:r>
            <a:r>
              <a:rPr lang="en-GB" sz="2100" dirty="0">
                <a:latin typeface="Kruti Dev 010" pitchFamily="2" charset="0"/>
              </a:rPr>
              <a:t> :</a:t>
            </a:r>
            <a:r>
              <a:rPr lang="en-GB" sz="2100" dirty="0" err="1">
                <a:latin typeface="Kruti Dev 010" pitchFamily="2" charset="0"/>
              </a:rPr>
              <a:t>i</a:t>
            </a:r>
            <a:r>
              <a:rPr lang="en-GB" sz="2100" dirty="0">
                <a:latin typeface="Kruti Dev 010" pitchFamily="2" charset="0"/>
              </a:rPr>
              <a:t> ls </a:t>
            </a:r>
            <a:r>
              <a:rPr lang="en-GB" sz="2100" dirty="0" err="1">
                <a:latin typeface="Kruti Dev 010" pitchFamily="2" charset="0"/>
              </a:rPr>
              <a:t>fnO;kax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 smtClean="0">
                <a:latin typeface="Kruti Dev 010" pitchFamily="2" charset="0"/>
              </a:rPr>
              <a:t>fdlh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xaHkhj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;k </a:t>
            </a:r>
            <a:r>
              <a:rPr lang="en-GB" sz="2100" dirty="0" err="1">
                <a:latin typeface="Kruti Dev 010" pitchFamily="2" charset="0"/>
              </a:rPr>
              <a:t>ykbykt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chekjh</a:t>
            </a:r>
            <a:r>
              <a:rPr lang="en-GB" sz="2100" dirty="0">
                <a:latin typeface="Kruti Dev 010" pitchFamily="2" charset="0"/>
              </a:rPr>
              <a:t> ls </a:t>
            </a:r>
            <a:r>
              <a:rPr lang="en-GB" sz="2100" dirty="0" err="1">
                <a:latin typeface="Kruti Dev 010" pitchFamily="2" charset="0"/>
              </a:rPr>
              <a:t>xzflr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dksbZ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nwljk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ennxkj</a:t>
            </a:r>
            <a:r>
              <a:rPr lang="en-GB" sz="2100" dirty="0">
                <a:latin typeface="Kruti Dev 010" pitchFamily="2" charset="0"/>
              </a:rPr>
              <a:t> u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ekrk&amp;firk</a:t>
            </a:r>
            <a:r>
              <a:rPr lang="en-GB" sz="2100" dirty="0">
                <a:latin typeface="Kruti Dev 010" pitchFamily="2" charset="0"/>
              </a:rPr>
              <a:t> ;</a:t>
            </a:r>
            <a:r>
              <a:rPr lang="en-GB" sz="2100" dirty="0" smtClean="0">
                <a:latin typeface="Kruti Dev 010" pitchFamily="2" charset="0"/>
              </a:rPr>
              <a:t>k </a:t>
            </a:r>
            <a:r>
              <a:rPr lang="en-GB" sz="2100" dirty="0" err="1" smtClean="0">
                <a:latin typeface="Kruti Dev 010" pitchFamily="2" charset="0"/>
              </a:rPr>
              <a:t>vfHkHkkod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ns[</a:t>
            </a:r>
            <a:r>
              <a:rPr lang="en-GB" sz="2100" dirty="0" err="1">
                <a:latin typeface="Kruti Dev 010" pitchFamily="2" charset="0"/>
              </a:rPr>
              <a:t>kHkky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fy</a:t>
            </a:r>
            <a:r>
              <a:rPr lang="en-GB" sz="2100" dirty="0">
                <a:latin typeface="Kruti Dev 010" pitchFamily="2" charset="0"/>
              </a:rPr>
              <a:t>, </a:t>
            </a:r>
            <a:r>
              <a:rPr lang="en-GB" sz="2100" dirty="0" err="1">
                <a:latin typeface="Kruti Dev 010" pitchFamily="2" charset="0"/>
              </a:rPr>
              <a:t>vuqi;qDr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vxj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cksMZ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lfefr</a:t>
            </a:r>
            <a:r>
              <a:rPr lang="en-GB" sz="2100" dirty="0">
                <a:latin typeface="Kruti Dev 010" pitchFamily="2" charset="0"/>
              </a:rPr>
              <a:t> }</a:t>
            </a:r>
            <a:r>
              <a:rPr lang="en-GB" sz="2100" dirty="0" err="1">
                <a:latin typeface="Kruti Dev 010" pitchFamily="2" charset="0"/>
              </a:rPr>
              <a:t>kjk</a:t>
            </a:r>
            <a:r>
              <a:rPr lang="en-GB" sz="2100" dirty="0">
                <a:latin typeface="Kruti Dev 010" pitchFamily="2" charset="0"/>
              </a:rPr>
              <a:t> ,</a:t>
            </a:r>
            <a:r>
              <a:rPr lang="en-GB" sz="2100" dirty="0" err="1">
                <a:latin typeface="Kruti Dev 010" pitchFamily="2" charset="0"/>
              </a:rPr>
              <a:t>slk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ik;k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tkrk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</a:t>
            </a:r>
            <a:r>
              <a:rPr lang="en-GB" sz="2100" dirty="0" smtClean="0">
                <a:latin typeface="Kruti Dev 010" pitchFamily="2" charset="0"/>
              </a:rPr>
              <a:t>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ftlds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ekrk&amp;firk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vfHkHkkod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fdUrq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os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ekrk&amp;firk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vfHkHkkod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lfefr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cksMZ</a:t>
            </a:r>
            <a:r>
              <a:rPr lang="en-GB" sz="2100" dirty="0">
                <a:latin typeface="Kruti Dev 010" pitchFamily="2" charset="0"/>
              </a:rPr>
              <a:t> }</a:t>
            </a:r>
            <a:r>
              <a:rPr lang="en-GB" sz="2100" dirty="0" err="1" smtClean="0">
                <a:latin typeface="Kruti Dev 010" pitchFamily="2" charset="0"/>
              </a:rPr>
              <a:t>kjk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cPpksa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dh ns[</a:t>
            </a:r>
            <a:r>
              <a:rPr lang="en-GB" sz="2100" dirty="0" err="1">
                <a:latin typeface="Kruti Dev 010" pitchFamily="2" charset="0"/>
              </a:rPr>
              <a:t>kjs</a:t>
            </a:r>
            <a:r>
              <a:rPr lang="en-GB" sz="2100" dirty="0">
                <a:latin typeface="Kruti Dev 010" pitchFamily="2" charset="0"/>
              </a:rPr>
              <a:t>[k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lqj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kk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fy</a:t>
            </a:r>
            <a:r>
              <a:rPr lang="en-GB" sz="2100" dirty="0">
                <a:latin typeface="Kruti Dev 010" pitchFamily="2" charset="0"/>
              </a:rPr>
              <a:t>, </a:t>
            </a:r>
            <a:r>
              <a:rPr lang="en-GB" sz="2100" dirty="0" err="1">
                <a:latin typeface="Kruti Dev 010" pitchFamily="2" charset="0"/>
              </a:rPr>
              <a:t>vuqi;qDr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ik</a:t>
            </a:r>
            <a:r>
              <a:rPr lang="en-GB" sz="2100" dirty="0">
                <a:latin typeface="Kruti Dev 010" pitchFamily="2" charset="0"/>
              </a:rPr>
              <a:t>, x, ;</a:t>
            </a:r>
            <a:r>
              <a:rPr lang="en-GB" sz="2100" dirty="0" smtClean="0">
                <a:latin typeface="Kruti Dev 010" pitchFamily="2" charset="0"/>
              </a:rPr>
              <a:t>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ftuds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ekrk&amp;firk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ugha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ns[</a:t>
            </a:r>
            <a:r>
              <a:rPr lang="en-GB" sz="2100" dirty="0" err="1">
                <a:latin typeface="Kruti Dev 010" pitchFamily="2" charset="0"/>
              </a:rPr>
              <a:t>kjs</a:t>
            </a:r>
            <a:r>
              <a:rPr lang="en-GB" sz="2100" dirty="0">
                <a:latin typeface="Kruti Dev 010" pitchFamily="2" charset="0"/>
              </a:rPr>
              <a:t>[k </a:t>
            </a:r>
            <a:r>
              <a:rPr lang="en-GB" sz="2100" dirty="0" err="1">
                <a:latin typeface="Kruti Dev 010" pitchFamily="2" charset="0"/>
              </a:rPr>
              <a:t>djus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fy</a:t>
            </a:r>
            <a:r>
              <a:rPr lang="en-GB" sz="2100" dirty="0">
                <a:latin typeface="Kruti Dev 010" pitchFamily="2" charset="0"/>
              </a:rPr>
              <a:t>, </a:t>
            </a:r>
            <a:r>
              <a:rPr lang="en-GB" sz="2100" dirty="0" err="1">
                <a:latin typeface="Kruti Dev 010" pitchFamily="2" charset="0"/>
              </a:rPr>
              <a:t>dksbZ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bPNqd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ugha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 smtClean="0">
                <a:latin typeface="Kruti Dev 010" pitchFamily="2" charset="0"/>
              </a:rPr>
              <a:t>ftlds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ekrk&amp;firk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us </a:t>
            </a:r>
            <a:r>
              <a:rPr lang="en-GB" sz="2100" dirty="0" err="1">
                <a:latin typeface="Kruti Dev 010" pitchFamily="2" charset="0"/>
              </a:rPr>
              <a:t>ifjR;Dr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fn;k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R;kx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fn;k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</a:t>
            </a:r>
            <a:r>
              <a:rPr lang="en-GB" sz="2100" dirty="0" smtClean="0">
                <a:latin typeface="Kruti Dev 010" pitchFamily="2" charset="0"/>
              </a:rPr>
              <a:t>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tks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xqe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gqvk</a:t>
            </a:r>
            <a:r>
              <a:rPr lang="en-GB" sz="2100" dirty="0">
                <a:latin typeface="Kruti Dev 010" pitchFamily="2" charset="0"/>
              </a:rPr>
              <a:t> ;k ?</a:t>
            </a:r>
            <a:r>
              <a:rPr lang="en-GB" sz="2100" dirty="0" err="1">
                <a:latin typeface="Kruti Dev 010" pitchFamily="2" charset="0"/>
              </a:rPr>
              <a:t>kj</a:t>
            </a:r>
            <a:r>
              <a:rPr lang="en-GB" sz="2100" dirty="0">
                <a:latin typeface="Kruti Dev 010" pitchFamily="2" charset="0"/>
              </a:rPr>
              <a:t> ls </a:t>
            </a:r>
            <a:r>
              <a:rPr lang="en-GB" sz="2100" dirty="0" err="1">
                <a:latin typeface="Kruti Dev 010" pitchFamily="2" charset="0"/>
              </a:rPr>
              <a:t>Hkkx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gqvk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cPpk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fu</a:t>
            </a:r>
            <a:r>
              <a:rPr lang="en-GB" sz="2100" dirty="0">
                <a:latin typeface="Kruti Dev 010" pitchFamily="2" charset="0"/>
              </a:rPr>
              <a:t>/</a:t>
            </a:r>
            <a:r>
              <a:rPr lang="en-GB" sz="2100" dirty="0" err="1">
                <a:latin typeface="Kruti Dev 010" pitchFamily="2" charset="0"/>
              </a:rPr>
              <a:t>kkZfjr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rjhds</a:t>
            </a:r>
            <a:r>
              <a:rPr lang="en-GB" sz="2100" dirty="0">
                <a:latin typeface="Kruti Dev 010" pitchFamily="2" charset="0"/>
              </a:rPr>
              <a:t> ls [</a:t>
            </a:r>
            <a:r>
              <a:rPr lang="en-GB" sz="2100" dirty="0" err="1">
                <a:latin typeface="Kruti Dev 010" pitchFamily="2" charset="0"/>
              </a:rPr>
              <a:t>kkstchu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djus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ckn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Hkh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ftlds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ekrk&amp;firk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ugha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feys</a:t>
            </a:r>
            <a:r>
              <a:rPr lang="en-GB" sz="2100" dirty="0">
                <a:latin typeface="Kruti Dev 010" pitchFamily="2" charset="0"/>
              </a:rPr>
              <a:t> ;k</a:t>
            </a:r>
            <a:endParaRPr lang="en-US" sz="2100" dirty="0">
              <a:latin typeface="Kruti Dev 01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56830" t="51255" r="36944" b="33182"/>
          <a:stretch/>
        </p:blipFill>
        <p:spPr>
          <a:xfrm>
            <a:off x="6560819" y="1527265"/>
            <a:ext cx="2144630" cy="301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63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5640" y="1483648"/>
            <a:ext cx="5306060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xSj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dkuwuh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dk;ksZa</a:t>
            </a:r>
            <a:r>
              <a:rPr lang="en-GB" sz="2100" dirty="0">
                <a:latin typeface="Kruti Dev 010" pitchFamily="2" charset="0"/>
              </a:rPr>
              <a:t> ;k ;</a:t>
            </a:r>
            <a:r>
              <a:rPr lang="en-GB" sz="2100" dirty="0" err="1">
                <a:latin typeface="Kruti Dev 010" pitchFamily="2" charset="0"/>
              </a:rPr>
              <a:t>kSu</a:t>
            </a:r>
            <a:r>
              <a:rPr lang="en-GB" sz="2100" dirty="0">
                <a:latin typeface="Kruti Dev 010" pitchFamily="2" charset="0"/>
              </a:rPr>
              <a:t> '</a:t>
            </a:r>
            <a:r>
              <a:rPr lang="en-GB" sz="2100" dirty="0" err="1">
                <a:latin typeface="Kruti Dev 010" pitchFamily="2" charset="0"/>
              </a:rPr>
              <a:t>kks"k.k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fy</a:t>
            </a:r>
            <a:r>
              <a:rPr lang="en-GB" sz="2100" dirty="0">
                <a:latin typeface="Kruti Dev 010" pitchFamily="2" charset="0"/>
              </a:rPr>
              <a:t>, </a:t>
            </a:r>
            <a:r>
              <a:rPr lang="en-GB" sz="2100" dirty="0" err="1">
                <a:latin typeface="Kruti Dev 010" pitchFamily="2" charset="0"/>
              </a:rPr>
              <a:t>ftuds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lkFk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nqO;Zogkj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gqvk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 smtClean="0">
                <a:latin typeface="Kruti Dev 010" pitchFamily="2" charset="0"/>
              </a:rPr>
              <a:t>gks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jgk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] ;</a:t>
            </a:r>
            <a:r>
              <a:rPr lang="en-GB" sz="2100" dirty="0" err="1">
                <a:latin typeface="Kruti Dev 010" pitchFamily="2" charset="0"/>
              </a:rPr>
              <a:t>kruk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xbZ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nh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tk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jgh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nh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tk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ldrh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</a:t>
            </a:r>
            <a:r>
              <a:rPr lang="en-GB" sz="2100" dirty="0" smtClean="0">
                <a:latin typeface="Kruti Dev 010" pitchFamily="2" charset="0"/>
              </a:rPr>
              <a:t>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tks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n;uh</a:t>
            </a:r>
            <a:r>
              <a:rPr lang="en-GB" sz="2100" dirty="0">
                <a:latin typeface="Kruti Dev 010" pitchFamily="2" charset="0"/>
              </a:rPr>
              <a:t>; </a:t>
            </a:r>
            <a:r>
              <a:rPr lang="en-GB" sz="2100" dirty="0" err="1">
                <a:latin typeface="Kruti Dev 010" pitchFamily="2" charset="0"/>
              </a:rPr>
              <a:t>fLFkfr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ftlds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u’ks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vknh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cuus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rLdjh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f’kdkj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gksus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dh </a:t>
            </a:r>
            <a:r>
              <a:rPr lang="en-GB" sz="2100" dirty="0" err="1">
                <a:latin typeface="Kruti Dev 010" pitchFamily="2" charset="0"/>
              </a:rPr>
              <a:t>laHkkouk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</a:t>
            </a:r>
            <a:r>
              <a:rPr lang="en-GB" sz="2100" dirty="0" smtClean="0">
                <a:latin typeface="Kruti Dev 010" pitchFamily="2" charset="0"/>
              </a:rPr>
              <a:t>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vuqfpr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ykHk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fy</a:t>
            </a:r>
            <a:r>
              <a:rPr lang="en-GB" sz="2100" dirty="0">
                <a:latin typeface="Kruti Dev 010" pitchFamily="2" charset="0"/>
              </a:rPr>
              <a:t>, </a:t>
            </a:r>
            <a:r>
              <a:rPr lang="en-GB" sz="2100" dirty="0" err="1">
                <a:latin typeface="Kruti Dev 010" pitchFamily="2" charset="0"/>
              </a:rPr>
              <a:t>ftlds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lkFk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nqO;Zogkj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jgk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ldrk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</a:t>
            </a:r>
            <a:r>
              <a:rPr lang="en-GB" sz="2100" dirty="0">
                <a:latin typeface="Kruti Dev 010" pitchFamily="2" charset="0"/>
              </a:rPr>
              <a:t> ;</a:t>
            </a:r>
            <a:r>
              <a:rPr lang="en-GB" sz="2100" dirty="0" smtClean="0">
                <a:latin typeface="Kruti Dev 010" pitchFamily="2" charset="0"/>
              </a:rPr>
              <a:t>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tks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l’kDr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yM+kbZ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x`g</a:t>
            </a:r>
            <a:r>
              <a:rPr lang="en-GB" sz="2100" dirty="0">
                <a:latin typeface="Kruti Dev 010" pitchFamily="2" charset="0"/>
              </a:rPr>
              <a:t> ;q) ;k </a:t>
            </a:r>
            <a:r>
              <a:rPr lang="en-GB" sz="2100" dirty="0" err="1">
                <a:latin typeface="Kruti Dev 010" pitchFamily="2" charset="0"/>
              </a:rPr>
              <a:t>izkÑfrd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vkink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f’kdkj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 smtClean="0">
                <a:latin typeface="Kruti Dev 010" pitchFamily="2" charset="0"/>
              </a:rPr>
              <a:t>izHkkfor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gks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;</a:t>
            </a:r>
            <a:r>
              <a:rPr lang="en-GB" sz="2100" dirty="0" smtClean="0">
                <a:latin typeface="Kruti Dev 010" pitchFamily="2" charset="0"/>
              </a:rPr>
              <a:t>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 smtClean="0">
                <a:latin typeface="Kruti Dev 010" pitchFamily="2" charset="0"/>
              </a:rPr>
              <a:t>fookg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dh </a:t>
            </a:r>
            <a:r>
              <a:rPr lang="en-GB" sz="2100" dirty="0" err="1">
                <a:latin typeface="Kruti Dev 010" pitchFamily="2" charset="0"/>
              </a:rPr>
              <a:t>mez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iwjh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gksus</a:t>
            </a:r>
            <a:r>
              <a:rPr lang="en-GB" sz="2100" dirty="0">
                <a:latin typeface="Kruti Dev 010" pitchFamily="2" charset="0"/>
              </a:rPr>
              <a:t> ls </a:t>
            </a:r>
            <a:r>
              <a:rPr lang="en-GB" sz="2100" dirty="0" err="1">
                <a:latin typeface="Kruti Dev 010" pitchFamily="2" charset="0"/>
              </a:rPr>
              <a:t>igys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ftldk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fookg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gksus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tksf</a:t>
            </a:r>
            <a:r>
              <a:rPr lang="en-GB" sz="2100" dirty="0">
                <a:latin typeface="Kruti Dev 010" pitchFamily="2" charset="0"/>
              </a:rPr>
              <a:t>[</a:t>
            </a:r>
            <a:r>
              <a:rPr lang="en-GB" sz="2100" dirty="0" err="1">
                <a:latin typeface="Kruti Dev 010" pitchFamily="2" charset="0"/>
              </a:rPr>
              <a:t>ke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vkSj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ftlds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ekrk&amp;firk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ifjokj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lnL</a:t>
            </a:r>
            <a:r>
              <a:rPr lang="en-GB" sz="2100" dirty="0">
                <a:latin typeface="Kruti Dev 010" pitchFamily="2" charset="0"/>
              </a:rPr>
              <a:t>;] </a:t>
            </a:r>
            <a:r>
              <a:rPr lang="en-GB" sz="2100" dirty="0" err="1">
                <a:latin typeface="Kruti Dev 010" pitchFamily="2" charset="0"/>
              </a:rPr>
              <a:t>vfHkHkkod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vU</a:t>
            </a:r>
            <a:r>
              <a:rPr lang="en-GB" sz="2100" dirty="0">
                <a:latin typeface="Kruti Dev 010" pitchFamily="2" charset="0"/>
              </a:rPr>
              <a:t>; </a:t>
            </a:r>
            <a:r>
              <a:rPr lang="en-GB" sz="2100" dirty="0" err="1">
                <a:latin typeface="Kruti Dev 010" pitchFamily="2" charset="0"/>
              </a:rPr>
              <a:t>yksx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fookg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smtClean="0">
                <a:latin typeface="Kruti Dev 010" pitchFamily="2" charset="0"/>
              </a:rPr>
              <a:t>dh </a:t>
            </a:r>
            <a:r>
              <a:rPr lang="en-GB" sz="2100" dirty="0" err="1" smtClean="0">
                <a:latin typeface="Kruti Dev 010" pitchFamily="2" charset="0"/>
              </a:rPr>
              <a:t>fof</a:t>
            </a:r>
            <a:r>
              <a:rPr lang="en-GB" sz="2100" dirty="0" smtClean="0">
                <a:latin typeface="Kruti Dev 010" pitchFamily="2" charset="0"/>
              </a:rPr>
              <a:t>/k </a:t>
            </a:r>
            <a:r>
              <a:rPr lang="en-GB" sz="2100" dirty="0" err="1">
                <a:latin typeface="Kruti Dev 010" pitchFamily="2" charset="0"/>
              </a:rPr>
              <a:t>iwjh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djkus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ftEesnkj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gksaA</a:t>
            </a:r>
            <a:endParaRPr lang="en-US" sz="21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5546" t="67540" r="58223" b="15909"/>
          <a:stretch/>
        </p:blipFill>
        <p:spPr>
          <a:xfrm>
            <a:off x="784859" y="1765588"/>
            <a:ext cx="2429833" cy="362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2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vkSj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ppkZ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3440" y="1565365"/>
            <a:ext cx="7467600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200" b="1" dirty="0" err="1">
                <a:latin typeface="Kruti Dev 010" pitchFamily="2" charset="0"/>
              </a:rPr>
              <a:t>xfrfof</a:t>
            </a:r>
            <a:r>
              <a:rPr lang="en-US" sz="2200" b="1" dirty="0">
                <a:latin typeface="Kruti Dev 010" pitchFamily="2" charset="0"/>
              </a:rPr>
              <a:t>/k 1% </a:t>
            </a:r>
            <a:r>
              <a:rPr lang="en-US" sz="2200" dirty="0" err="1">
                <a:latin typeface="Kruti Dev 010" pitchFamily="2" charset="0"/>
              </a:rPr>
              <a:t>lewg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ppkZ</a:t>
            </a: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r>
              <a:rPr lang="en-US" sz="2200" b="1" dirty="0" err="1">
                <a:latin typeface="Kruti Dev 010" pitchFamily="2" charset="0"/>
              </a:rPr>
              <a:t>i</a:t>
            </a:r>
            <a:r>
              <a:rPr lang="en-US" sz="2200" b="1" dirty="0">
                <a:latin typeface="Kruti Dev 010" pitchFamily="2" charset="0"/>
              </a:rPr>
              <a:t>)</a:t>
            </a:r>
            <a:r>
              <a:rPr lang="en-US" sz="2200" b="1" dirty="0" err="1">
                <a:latin typeface="Kruti Dev 010" pitchFamily="2" charset="0"/>
              </a:rPr>
              <a:t>fr</a:t>
            </a:r>
            <a:r>
              <a:rPr lang="en-US" sz="2200" b="1" dirty="0">
                <a:latin typeface="Kruti Dev 010" pitchFamily="2" charset="0"/>
              </a:rPr>
              <a:t>%</a:t>
            </a:r>
          </a:p>
          <a:p>
            <a:pPr>
              <a:spcAft>
                <a:spcPts val="1200"/>
              </a:spcAft>
            </a:pPr>
            <a:r>
              <a:rPr lang="en-US" sz="2200" dirty="0" err="1">
                <a:latin typeface="Kruti Dev 010" pitchFamily="2" charset="0"/>
              </a:rPr>
              <a:t>lewg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r>
              <a:rPr lang="en-US" sz="2200" dirty="0" err="1">
                <a:latin typeface="Kruti Dev 010" pitchFamily="2" charset="0"/>
              </a:rPr>
              <a:t>vH;kl</a:t>
            </a:r>
            <a:r>
              <a:rPr lang="en-US" sz="2200" dirty="0">
                <a:latin typeface="Kruti Dev 010" pitchFamily="2" charset="0"/>
              </a:rPr>
              <a:t> &amp; </a:t>
            </a:r>
            <a:r>
              <a:rPr lang="en-US" sz="2200" dirty="0" err="1">
                <a:latin typeface="Kruti Dev 010" pitchFamily="2" charset="0"/>
              </a:rPr>
              <a:t>ljy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ç'ukoyh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iz'kklu@lp&amp;xyr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vH;kl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vkfnA</a:t>
            </a:r>
            <a:endParaRPr lang="en-US" sz="2200" dirty="0">
              <a:latin typeface="Kruti Dev 010" pitchFamily="2" charset="0"/>
            </a:endParaRPr>
          </a:p>
          <a:p>
            <a:pPr>
              <a:spcAft>
                <a:spcPts val="1200"/>
              </a:spcAft>
            </a:pPr>
            <a:r>
              <a:rPr lang="en-US" sz="2200" b="1" dirty="0" err="1">
                <a:latin typeface="Kruti Dev 010" pitchFamily="2" charset="0"/>
              </a:rPr>
              <a:t>lewg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dk;Z</a:t>
            </a:r>
            <a:r>
              <a:rPr lang="en-US" sz="2200" b="1" dirty="0">
                <a:latin typeface="Kruti Dev 010" pitchFamily="2" charset="0"/>
              </a:rPr>
              <a:t> o </a:t>
            </a:r>
            <a:r>
              <a:rPr lang="en-US" sz="2200" b="1" dirty="0" err="1">
                <a:latin typeface="Kruti Dev 010" pitchFamily="2" charset="0"/>
              </a:rPr>
              <a:t>mís</a:t>
            </a:r>
            <a:r>
              <a:rPr lang="en-US" sz="2200" b="1" dirty="0">
                <a:latin typeface="Kruti Dev 010" pitchFamily="2" charset="0"/>
              </a:rPr>
              <a:t>';%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çfrHkkfx;ksa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O;fäxr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Hkwfedk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ftEesnkfj;ksa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le&gt;us </a:t>
            </a: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mudk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ewY;kadu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enn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fy,A</a:t>
            </a:r>
            <a:endParaRPr lang="en-US" sz="2200" dirty="0">
              <a:latin typeface="Kruti Dev 01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çfrHkkfx;ksa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;g le&gt;us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enn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igyk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dne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dsl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Hkfo</a:t>
            </a:r>
            <a:r>
              <a:rPr lang="en-US" sz="2200" dirty="0">
                <a:latin typeface="Kruti Dev 010" pitchFamily="2" charset="0"/>
              </a:rPr>
              <a:t>"; r;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çfrHkkfx;ksa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fof'k"V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dfBu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?</a:t>
            </a:r>
            <a:r>
              <a:rPr lang="en-US" sz="2200" dirty="0" err="1">
                <a:latin typeface="Kruti Dev 010" pitchFamily="2" charset="0"/>
              </a:rPr>
              <a:t>kVuk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fuiVus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pj.kksa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le&gt;us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enn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fy,A</a:t>
            </a:r>
            <a:endParaRPr lang="en-US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54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Kruti Dev 010" pitchFamily="2" charset="0"/>
              </a:rPr>
              <a:t>lewg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dk;Z</a:t>
            </a:r>
            <a:r>
              <a:rPr lang="en-US" sz="4000" b="1" dirty="0" smtClean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4569" y="1543932"/>
            <a:ext cx="75329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latin typeface="Kruti Dev 010" pitchFamily="2" charset="0"/>
              </a:rPr>
              <a:t>lewgksa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esa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ppkZ</a:t>
            </a:r>
            <a:r>
              <a:rPr lang="en-US" sz="2200" b="1" dirty="0">
                <a:latin typeface="Kruti Dev 010" pitchFamily="2" charset="0"/>
              </a:rPr>
              <a:t> ds </a:t>
            </a:r>
            <a:r>
              <a:rPr lang="en-US" sz="2200" b="1" dirty="0" err="1">
                <a:latin typeface="Kruti Dev 010" pitchFamily="2" charset="0"/>
              </a:rPr>
              <a:t>fy</a:t>
            </a:r>
            <a:r>
              <a:rPr lang="en-US" sz="2200" b="1" dirty="0">
                <a:latin typeface="Kruti Dev 010" pitchFamily="2" charset="0"/>
              </a:rPr>
              <a:t>, </a:t>
            </a:r>
            <a:r>
              <a:rPr lang="en-US" sz="2200" b="1" dirty="0" err="1">
                <a:latin typeface="Kruti Dev 010" pitchFamily="2" charset="0"/>
              </a:rPr>
              <a:t>ç'u</a:t>
            </a:r>
            <a:r>
              <a:rPr lang="en-US" sz="2200" b="1" dirty="0">
                <a:latin typeface="Kruti Dev 010" pitchFamily="2" charset="0"/>
              </a:rPr>
              <a:t> &amp; </a:t>
            </a:r>
            <a:r>
              <a:rPr lang="en-US" sz="2200" dirty="0" err="1">
                <a:latin typeface="Kruti Dev 010" pitchFamily="2" charset="0"/>
              </a:rPr>
              <a:t>fofHkUu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çdkj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ekeyksa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fuiVus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Hkwfedk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gksxh</a:t>
            </a:r>
            <a:r>
              <a:rPr lang="en-US" sz="2200" dirty="0">
                <a:latin typeface="Kruti Dev 010" pitchFamily="2" charset="0"/>
              </a:rPr>
              <a:t>\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mBk</a:t>
            </a:r>
            <a:r>
              <a:rPr lang="en-US" sz="2200" dirty="0">
                <a:latin typeface="Kruti Dev 010" pitchFamily="2" charset="0"/>
              </a:rPr>
              <a:t>, x, </a:t>
            </a:r>
            <a:r>
              <a:rPr lang="en-US" sz="2200" dirty="0" err="1">
                <a:latin typeface="Kruti Dev 010" pitchFamily="2" charset="0"/>
              </a:rPr>
              <a:t>lHkh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pj.kksa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fooj.k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nsaA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64458" y="2661013"/>
            <a:ext cx="8345714" cy="2414817"/>
          </a:xfrm>
          <a:prstGeom prst="round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4568" y="3130676"/>
            <a:ext cx="62902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Kruti Dev 010" pitchFamily="2" charset="0"/>
              </a:rPr>
              <a:t>os</a:t>
            </a:r>
            <a:r>
              <a:rPr lang="en-US" sz="2200" dirty="0">
                <a:latin typeface="Kruti Dev 010" pitchFamily="2" charset="0"/>
              </a:rPr>
              <a:t>';</a:t>
            </a:r>
            <a:r>
              <a:rPr lang="en-US" sz="2200" dirty="0" err="1">
                <a:latin typeface="Kruti Dev 010" pitchFamily="2" charset="0"/>
              </a:rPr>
              <a:t>ko`fÙk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Qalh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yM+fd;ka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jk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¼14 o"kZ½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lq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¼16 o"kZ½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us '</a:t>
            </a:r>
            <a:r>
              <a:rPr lang="en-US" sz="2200" dirty="0" err="1">
                <a:latin typeface="Kruti Dev 010" pitchFamily="2" charset="0"/>
              </a:rPr>
              <a:t>kke</a:t>
            </a:r>
            <a:r>
              <a:rPr lang="en-US" sz="2200" dirty="0">
                <a:latin typeface="Kruti Dev 010" pitchFamily="2" charset="0"/>
              </a:rPr>
              <a:t> 5 </a:t>
            </a:r>
            <a:r>
              <a:rPr lang="en-US" sz="2200" dirty="0" err="1">
                <a:latin typeface="Kruti Dev 010" pitchFamily="2" charset="0"/>
              </a:rPr>
              <a:t>cts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jsM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ykbV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fj;k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Nkisekjh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Nkisekjh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lqa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¼30 o"kZ½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¼2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8 o"kZ½] </a:t>
            </a:r>
            <a:r>
              <a:rPr lang="en-US" sz="2200" dirty="0" smtClean="0">
                <a:latin typeface="Kruti Dev 010" pitchFamily="2" charset="0"/>
              </a:rPr>
              <a:t>*eh* </a:t>
            </a:r>
            <a:r>
              <a:rPr lang="en-US" sz="2200" dirty="0">
                <a:latin typeface="Kruti Dev 010" pitchFamily="2" charset="0"/>
              </a:rPr>
              <a:t>¼21 o"kZ½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nh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¼45 o"kZ½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ik;kA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763" y="2160262"/>
            <a:ext cx="870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1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819" t="49649" r="73175" b="18588"/>
          <a:stretch/>
        </p:blipFill>
        <p:spPr>
          <a:xfrm>
            <a:off x="7030386" y="2723779"/>
            <a:ext cx="2019689" cy="213010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464458" y="5301160"/>
            <a:ext cx="8345714" cy="1085180"/>
          </a:xfrm>
          <a:prstGeom prst="round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4825" y="5405539"/>
            <a:ext cx="6745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Kruti Dev 010" pitchFamily="2" charset="0"/>
              </a:rPr>
              <a:t>,d </a:t>
            </a:r>
            <a:r>
              <a:rPr lang="en-US" sz="2200" dirty="0" err="1">
                <a:latin typeface="Kruti Dev 010" pitchFamily="2" charset="0"/>
              </a:rPr>
              <a:t>chV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v‚fQlj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lqcg&amp;lqcg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chV</a:t>
            </a:r>
            <a:r>
              <a:rPr lang="en-US" sz="2200" dirty="0">
                <a:latin typeface="Kruti Dev 010" pitchFamily="2" charset="0"/>
              </a:rPr>
              <a:t> {</a:t>
            </a:r>
            <a:r>
              <a:rPr lang="en-US" sz="2200" dirty="0" err="1">
                <a:latin typeface="Kruti Dev 010" pitchFamily="2" charset="0"/>
              </a:rPr>
              <a:t>ks</a:t>
            </a:r>
            <a:r>
              <a:rPr lang="en-US" sz="2200" dirty="0">
                <a:latin typeface="Kruti Dev 010" pitchFamily="2" charset="0"/>
              </a:rPr>
              <a:t>= dh ;k=k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,d u, </a:t>
            </a:r>
            <a:r>
              <a:rPr lang="en-US" sz="2200" dirty="0" err="1">
                <a:latin typeface="Kruti Dev 010" pitchFamily="2" charset="0"/>
              </a:rPr>
              <a:t>tUes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dwM+s+nku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ik;kA</a:t>
            </a:r>
            <a:endParaRPr lang="en-GB" sz="2200" dirty="0">
              <a:latin typeface="Kruti Dev 01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9938" y="4788042"/>
            <a:ext cx="870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2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889" t="26601" r="21270" b="39951"/>
          <a:stretch/>
        </p:blipFill>
        <p:spPr>
          <a:xfrm>
            <a:off x="7124840" y="4933363"/>
            <a:ext cx="2055443" cy="195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98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Kruti Dev 010" pitchFamily="2" charset="0"/>
              </a:rPr>
              <a:t>lewg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dk;Z</a:t>
            </a:r>
            <a:r>
              <a:rPr lang="en-US" sz="4000" b="1" dirty="0" smtClean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LVMht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28175" y="1715348"/>
            <a:ext cx="8345714" cy="1427452"/>
          </a:xfrm>
          <a:prstGeom prst="round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98286" y="1730400"/>
            <a:ext cx="66257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Kruti Dev 010" pitchFamily="2" charset="0"/>
              </a:rPr>
              <a:t>,d </a:t>
            </a:r>
            <a:r>
              <a:rPr lang="en-US" sz="2200" dirty="0" err="1">
                <a:latin typeface="Kruti Dev 010" pitchFamily="2" charset="0"/>
              </a:rPr>
              <a:t>vke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vkneh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Qksu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12 </a:t>
            </a:r>
            <a:r>
              <a:rPr lang="en-US" sz="2200" dirty="0" err="1">
                <a:latin typeface="Kruti Dev 010" pitchFamily="2" charset="0"/>
              </a:rPr>
              <a:t>lky</a:t>
            </a:r>
            <a:r>
              <a:rPr lang="en-US" sz="2200" dirty="0">
                <a:latin typeface="Kruti Dev 010" pitchFamily="2" charset="0"/>
              </a:rPr>
              <a:t> ls de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ds ?</a:t>
            </a:r>
            <a:r>
              <a:rPr lang="en-US" sz="2200" dirty="0" err="1">
                <a:latin typeface="Kruti Dev 010" pitchFamily="2" charset="0"/>
              </a:rPr>
              <a:t>kjsyw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Je ds </a:t>
            </a:r>
            <a:r>
              <a:rPr lang="en-US" sz="2200" dirty="0" err="1">
                <a:latin typeface="Kruti Dev 010" pitchFamily="2" charset="0"/>
              </a:rPr>
              <a:t>ckjs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fof'k"V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f'kdk;rsa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ysfdu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igpku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tkfgj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pkgrkA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480" y="1214596"/>
            <a:ext cx="870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3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28169" y="3431972"/>
            <a:ext cx="8345714" cy="2859427"/>
          </a:xfrm>
          <a:prstGeom prst="round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78537" y="3784617"/>
            <a:ext cx="662577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latin typeface="Kruti Dev 010" pitchFamily="2" charset="0"/>
              </a:rPr>
              <a:t>oM+ksnjk</a:t>
            </a:r>
            <a:r>
              <a:rPr lang="en-US" sz="2200" dirty="0" smtClean="0">
                <a:latin typeface="Kruti Dev 010" pitchFamily="2" charset="0"/>
              </a:rPr>
              <a:t> dh 14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*d*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fookg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mlds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firk</a:t>
            </a:r>
            <a:r>
              <a:rPr lang="en-US" sz="2200" dirty="0" smtClean="0">
                <a:latin typeface="Kruti Dev 010" pitchFamily="2" charset="0"/>
              </a:rPr>
              <a:t> us </a:t>
            </a:r>
            <a:r>
              <a:rPr lang="en-US" sz="2200" dirty="0" err="1" smtClean="0">
                <a:latin typeface="Kruti Dev 010" pitchFamily="2" charset="0"/>
              </a:rPr>
              <a:t>vgenkckn</a:t>
            </a:r>
            <a:r>
              <a:rPr lang="en-US" sz="2200" dirty="0" smtClean="0">
                <a:latin typeface="Kruti Dev 010" pitchFamily="2" charset="0"/>
              </a:rPr>
              <a:t> ds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,d 40 </a:t>
            </a:r>
            <a:r>
              <a:rPr lang="en-US" sz="2200" dirty="0" err="1" smtClean="0">
                <a:latin typeface="Kruti Dev 010" pitchFamily="2" charset="0"/>
              </a:rPr>
              <a:t>o"khZ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iq</a:t>
            </a:r>
            <a:r>
              <a:rPr lang="en-US" sz="2200" dirty="0">
                <a:latin typeface="Kruti Dev 010" pitchFamily="2" charset="0"/>
              </a:rPr>
              <a:t>:"k </a:t>
            </a: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 smtClean="0">
                <a:latin typeface="Kruti Dev 010" pitchFamily="2" charset="0"/>
              </a:rPr>
              <a:t>dj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fn;kA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yM+dh</a:t>
            </a:r>
            <a:r>
              <a:rPr lang="en-US" sz="2200" dirty="0">
                <a:latin typeface="Kruti Dev 010" pitchFamily="2" charset="0"/>
              </a:rPr>
              <a:t> dh '</a:t>
            </a:r>
            <a:r>
              <a:rPr lang="en-US" sz="2200" dirty="0" err="1">
                <a:latin typeface="Kruti Dev 010" pitchFamily="2" charset="0"/>
              </a:rPr>
              <a:t>kknh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cnys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20]000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izkIr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nksLr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ykyk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 smtClean="0">
                <a:latin typeface="Kruti Dev 010" pitchFamily="2" charset="0"/>
              </a:rPr>
              <a:t>vkus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enn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oji</a:t>
            </a:r>
            <a:r>
              <a:rPr lang="en-US" sz="2200" dirty="0">
                <a:latin typeface="Kruti Dev 010" pitchFamily="2" charset="0"/>
              </a:rPr>
              <a:t>{k ls </a:t>
            </a:r>
            <a:r>
              <a:rPr lang="en-US" sz="2200" dirty="0" err="1">
                <a:latin typeface="Kruti Dev 010" pitchFamily="2" charset="0"/>
              </a:rPr>
              <a:t>iSls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fookg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dqekjh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dHkh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fey </a:t>
            </a:r>
            <a:r>
              <a:rPr lang="en-US" sz="2200" dirty="0" err="1">
                <a:latin typeface="Kruti Dev 010" pitchFamily="2" charset="0"/>
              </a:rPr>
              <a:t>ikbZ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lacU</a:t>
            </a:r>
            <a:r>
              <a:rPr lang="en-US" sz="2200" dirty="0">
                <a:latin typeface="Kruti Dev 010" pitchFamily="2" charset="0"/>
              </a:rPr>
              <a:t>/k [</a:t>
            </a:r>
            <a:r>
              <a:rPr lang="en-US" sz="2200" dirty="0" err="1">
                <a:latin typeface="Kruti Dev 010" pitchFamily="2" charset="0"/>
              </a:rPr>
              <a:t>kRe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ifr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oylkM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jg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3649" y="2979815"/>
            <a:ext cx="870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4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71" t="27724" r="72540" b="37984"/>
          <a:stretch/>
        </p:blipFill>
        <p:spPr>
          <a:xfrm>
            <a:off x="7087772" y="1287547"/>
            <a:ext cx="2085254" cy="21378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635" t="41497" r="20794" b="25335"/>
          <a:stretch/>
        </p:blipFill>
        <p:spPr>
          <a:xfrm>
            <a:off x="6827154" y="3704233"/>
            <a:ext cx="2423887" cy="244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Kruti Dev 010" pitchFamily="2" charset="0"/>
              </a:rPr>
              <a:t>lewg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dk;Z</a:t>
            </a:r>
            <a:r>
              <a:rPr lang="en-US" sz="4000" b="1" dirty="0" smtClean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28175" y="1512152"/>
            <a:ext cx="8345714" cy="2316446"/>
          </a:xfrm>
          <a:prstGeom prst="round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86330" y="1789300"/>
            <a:ext cx="65615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Kruti Dev 010" pitchFamily="2" charset="0"/>
              </a:rPr>
              <a:t>xqtjkr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cukldkaBk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,d </a:t>
            </a:r>
            <a:r>
              <a:rPr lang="en-US" dirty="0" err="1">
                <a:latin typeface="Kruti Dev 010" pitchFamily="2" charset="0"/>
              </a:rPr>
              <a:t>xjhc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ifjokj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iSnk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gqbZ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smtClean="0">
                <a:latin typeface="Kruti Dev 010" pitchFamily="2" charset="0"/>
              </a:rPr>
              <a:t>7oha </a:t>
            </a:r>
            <a:r>
              <a:rPr lang="en-US" dirty="0" err="1">
                <a:latin typeface="Kruti Dev 010" pitchFamily="2" charset="0"/>
              </a:rPr>
              <a:t>larku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smtClean="0">
                <a:latin typeface="Kruti Dev 010" pitchFamily="2" charset="0"/>
              </a:rPr>
              <a:t>*;* </a:t>
            </a:r>
            <a:r>
              <a:rPr lang="en-US" dirty="0">
                <a:latin typeface="Kruti Dev 010" pitchFamily="2" charset="0"/>
              </a:rPr>
              <a:t>2 </a:t>
            </a:r>
            <a:r>
              <a:rPr lang="en-US" dirty="0" err="1">
                <a:latin typeface="Kruti Dev 010" pitchFamily="2" charset="0"/>
              </a:rPr>
              <a:t>eghus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FkhA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vgenkckn</a:t>
            </a:r>
            <a:r>
              <a:rPr lang="en-US" dirty="0">
                <a:latin typeface="Kruti Dev 010" pitchFamily="2" charset="0"/>
              </a:rPr>
              <a:t> ds ,d </a:t>
            </a:r>
            <a:r>
              <a:rPr lang="en-US" dirty="0" err="1">
                <a:latin typeface="Kruti Dev 010" pitchFamily="2" charset="0"/>
              </a:rPr>
              <a:t>fu%larku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naifr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fd'ku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lsty</a:t>
            </a:r>
            <a:r>
              <a:rPr lang="en-US" dirty="0">
                <a:latin typeface="Kruti Dev 010" pitchFamily="2" charset="0"/>
              </a:rPr>
              <a:t> ,d </a:t>
            </a:r>
            <a:r>
              <a:rPr lang="en-US" dirty="0" err="1">
                <a:latin typeface="Kruti Dev 010" pitchFamily="2" charset="0"/>
              </a:rPr>
              <a:t>LoLFk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cPps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xksn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ysuk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pkgrs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Fks</a:t>
            </a:r>
            <a:r>
              <a:rPr lang="en-US" dirty="0">
                <a:latin typeface="Kruti Dev 010" pitchFamily="2" charset="0"/>
              </a:rPr>
              <a:t>] </a:t>
            </a:r>
            <a:r>
              <a:rPr lang="en-US" dirty="0" err="1">
                <a:latin typeface="Kruti Dev 010" pitchFamily="2" charset="0"/>
              </a:rPr>
              <a:t>mlfy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mUgkasus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mlh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xkao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>
                <a:latin typeface="Kruti Dev 010" pitchFamily="2" charset="0"/>
              </a:rPr>
              <a:t>ds </a:t>
            </a:r>
            <a:r>
              <a:rPr lang="en-US" dirty="0" err="1">
                <a:latin typeface="Kruti Dev 010" pitchFamily="2" charset="0"/>
              </a:rPr>
              <a:t>ewy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fuoklh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gjh</a:t>
            </a:r>
            <a:r>
              <a:rPr lang="en-US" dirty="0">
                <a:latin typeface="Kruti Dev 010" pitchFamily="2" charset="0"/>
              </a:rPr>
              <a:t> ls </a:t>
            </a:r>
            <a:r>
              <a:rPr lang="en-US" dirty="0" err="1">
                <a:latin typeface="Kruti Dev 010" pitchFamily="2" charset="0"/>
              </a:rPr>
              <a:t>laidZ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fd;kA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gjh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vukFkky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pykrk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Fkk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bPNqd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ifjokj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vukFk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cPpksa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xksn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ysus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lqfo</a:t>
            </a:r>
            <a:r>
              <a:rPr lang="en-US" dirty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nsrk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FkkA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gjh</a:t>
            </a:r>
            <a:r>
              <a:rPr lang="en-US" dirty="0">
                <a:latin typeface="Kruti Dev 010" pitchFamily="2" charset="0"/>
              </a:rPr>
              <a:t> us </a:t>
            </a:r>
            <a:r>
              <a:rPr lang="en-US" dirty="0" smtClean="0">
                <a:latin typeface="Kruti Dev 010" pitchFamily="2" charset="0"/>
              </a:rPr>
              <a:t>*;* </a:t>
            </a:r>
            <a:r>
              <a:rPr lang="en-US" dirty="0">
                <a:latin typeface="Kruti Dev 010" pitchFamily="2" charset="0"/>
              </a:rPr>
              <a:t>ds </a:t>
            </a:r>
            <a:r>
              <a:rPr lang="en-US" dirty="0" err="1">
                <a:latin typeface="Kruti Dev 010" pitchFamily="2" charset="0"/>
              </a:rPr>
              <a:t>ifjokj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nks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gtkj</a:t>
            </a:r>
            <a:r>
              <a:rPr lang="en-US" dirty="0">
                <a:latin typeface="Kruti Dev 010" pitchFamily="2" charset="0"/>
              </a:rPr>
              <a:t> #</a:t>
            </a:r>
            <a:r>
              <a:rPr lang="en-US" dirty="0" err="1">
                <a:latin typeface="Kruti Dev 010" pitchFamily="2" charset="0"/>
              </a:rPr>
              <a:t>i;s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fn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;</a:t>
            </a:r>
            <a:r>
              <a:rPr lang="en-US" dirty="0" err="1">
                <a:latin typeface="Kruti Dev 010" pitchFamily="2" charset="0"/>
              </a:rPr>
              <a:t>equk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ysdj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mls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fd'ku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lsty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chl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gtkj</a:t>
            </a:r>
            <a:r>
              <a:rPr lang="en-US" dirty="0">
                <a:latin typeface="Kruti Dev 010" pitchFamily="2" charset="0"/>
              </a:rPr>
              <a:t> #</a:t>
            </a:r>
            <a:r>
              <a:rPr lang="en-US" dirty="0" err="1">
                <a:latin typeface="Kruti Dev 010" pitchFamily="2" charset="0"/>
              </a:rPr>
              <a:t>i;s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csp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fn;kA</a:t>
            </a:r>
            <a:endParaRPr lang="en-US" dirty="0">
              <a:latin typeface="Kruti Dev 01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480" y="1041880"/>
            <a:ext cx="870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5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8169" y="4053167"/>
            <a:ext cx="8345714" cy="2560267"/>
          </a:xfrm>
          <a:prstGeom prst="round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1241" y="4259550"/>
            <a:ext cx="64116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Kruti Dev 010" pitchFamily="2" charset="0"/>
              </a:rPr>
              <a:t>15 </a:t>
            </a:r>
            <a:r>
              <a:rPr lang="en-US" dirty="0" err="1">
                <a:latin typeface="Kruti Dev 010" pitchFamily="2" charset="0"/>
              </a:rPr>
              <a:t>lky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smtClean="0">
                <a:latin typeface="Kruti Dev 010" pitchFamily="2" charset="0"/>
              </a:rPr>
              <a:t>*l* </a:t>
            </a:r>
            <a:r>
              <a:rPr lang="en-US" dirty="0" err="1">
                <a:latin typeface="Kruti Dev 010" pitchFamily="2" charset="0"/>
              </a:rPr>
              <a:t>xqtjkr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,d ?</a:t>
            </a:r>
            <a:r>
              <a:rPr lang="en-US" dirty="0" err="1">
                <a:latin typeface="Kruti Dev 010" pitchFamily="2" charset="0"/>
              </a:rPr>
              <a:t>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dke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djrh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og</a:t>
            </a:r>
            <a:r>
              <a:rPr lang="en-US" dirty="0">
                <a:latin typeface="Kruti Dev 010" pitchFamily="2" charset="0"/>
              </a:rPr>
              <a:t> &gt;</a:t>
            </a:r>
            <a:r>
              <a:rPr lang="en-US" dirty="0" err="1">
                <a:latin typeface="Kruti Dev 010" pitchFamily="2" charset="0"/>
              </a:rPr>
              <a:t>kj</a:t>
            </a:r>
            <a:r>
              <a:rPr lang="en-US" dirty="0">
                <a:latin typeface="Kruti Dev 010" pitchFamily="2" charset="0"/>
              </a:rPr>
              <a:t>[</a:t>
            </a:r>
            <a:r>
              <a:rPr lang="en-US" dirty="0" err="1">
                <a:latin typeface="Kruti Dev 010" pitchFamily="2" charset="0"/>
              </a:rPr>
              <a:t>kaM</a:t>
            </a:r>
            <a:r>
              <a:rPr lang="en-US" dirty="0">
                <a:latin typeface="Kruti Dev 010" pitchFamily="2" charset="0"/>
              </a:rPr>
              <a:t> ds ,d </a:t>
            </a:r>
            <a:r>
              <a:rPr lang="en-US" dirty="0" err="1">
                <a:latin typeface="Kruti Dev 010" pitchFamily="2" charset="0"/>
              </a:rPr>
              <a:t>xkao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jgus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okyh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mls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xqtjkr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,d </a:t>
            </a:r>
            <a:r>
              <a:rPr lang="en-US" dirty="0" err="1">
                <a:latin typeface="Kruti Dev 010" pitchFamily="2" charset="0"/>
              </a:rPr>
              <a:t>IyslesaV</a:t>
            </a:r>
            <a:r>
              <a:rPr lang="en-US" dirty="0">
                <a:latin typeface="Kruti Dev 010" pitchFamily="2" charset="0"/>
              </a:rPr>
              <a:t> ,</a:t>
            </a:r>
            <a:r>
              <a:rPr lang="en-US" dirty="0" err="1">
                <a:latin typeface="Kruti Dev 010" pitchFamily="2" charset="0"/>
              </a:rPr>
              <a:t>tsalh</a:t>
            </a:r>
            <a:r>
              <a:rPr lang="en-US" dirty="0">
                <a:latin typeface="Kruti Dev 010" pitchFamily="2" charset="0"/>
              </a:rPr>
              <a:t> }</a:t>
            </a:r>
            <a:r>
              <a:rPr lang="en-US" dirty="0" err="1">
                <a:latin typeface="Kruti Dev 010" pitchFamily="2" charset="0"/>
              </a:rPr>
              <a:t>kjk</a:t>
            </a:r>
            <a:r>
              <a:rPr lang="en-US" dirty="0">
                <a:latin typeface="Kruti Dev 010" pitchFamily="2" charset="0"/>
              </a:rPr>
              <a:t> ;g </a:t>
            </a:r>
            <a:r>
              <a:rPr lang="en-US" dirty="0" err="1">
                <a:latin typeface="Kruti Dev 010" pitchFamily="2" charset="0"/>
              </a:rPr>
              <a:t>ukSdjh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feyh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Fkh</a:t>
            </a:r>
            <a:r>
              <a:rPr lang="en-US" dirty="0">
                <a:latin typeface="Kruti Dev 010" pitchFamily="2" charset="0"/>
              </a:rPr>
              <a:t>] </a:t>
            </a:r>
            <a:r>
              <a:rPr lang="en-US" dirty="0" err="1">
                <a:latin typeface="Kruti Dev 010" pitchFamily="2" charset="0"/>
              </a:rPr>
              <a:t>ftldh</a:t>
            </a:r>
            <a:r>
              <a:rPr lang="en-US" dirty="0">
                <a:latin typeface="Kruti Dev 010" pitchFamily="2" charset="0"/>
              </a:rPr>
              <a:t> &gt;</a:t>
            </a:r>
            <a:r>
              <a:rPr lang="en-US" dirty="0" err="1">
                <a:latin typeface="Kruti Dev 010" pitchFamily="2" charset="0"/>
              </a:rPr>
              <a:t>kj</a:t>
            </a:r>
            <a:r>
              <a:rPr lang="en-US" dirty="0">
                <a:latin typeface="Kruti Dev 010" pitchFamily="2" charset="0"/>
              </a:rPr>
              <a:t>[</a:t>
            </a:r>
            <a:r>
              <a:rPr lang="en-US" dirty="0" err="1">
                <a:latin typeface="Kruti Dev 010" pitchFamily="2" charset="0"/>
              </a:rPr>
              <a:t>kaM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Hkh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smtClean="0">
                <a:latin typeface="Kruti Dev 010" pitchFamily="2" charset="0"/>
              </a:rPr>
              <a:t>'</a:t>
            </a:r>
            <a:r>
              <a:rPr lang="en-US" dirty="0" err="1" smtClean="0">
                <a:latin typeface="Kruti Dev 010" pitchFamily="2" charset="0"/>
              </a:rPr>
              <a:t>kk</a:t>
            </a:r>
            <a:r>
              <a:rPr lang="en-US" dirty="0" smtClean="0">
                <a:latin typeface="Kruti Dev 010" pitchFamily="2" charset="0"/>
              </a:rPr>
              <a:t>[</a:t>
            </a:r>
            <a:r>
              <a:rPr lang="en-US" dirty="0" err="1" smtClean="0">
                <a:latin typeface="Kruti Dev 010" pitchFamily="2" charset="0"/>
              </a:rPr>
              <a:t>kk,a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dke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esa</a:t>
            </a:r>
            <a:r>
              <a:rPr lang="en-US" dirty="0">
                <a:latin typeface="Kruti Dev 010" pitchFamily="2" charset="0"/>
              </a:rPr>
              <a:t> '</a:t>
            </a:r>
            <a:r>
              <a:rPr lang="en-US" dirty="0" err="1">
                <a:latin typeface="Kruti Dev 010" pitchFamily="2" charset="0"/>
              </a:rPr>
              <a:t>kkfey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gksus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ckn</a:t>
            </a:r>
            <a:r>
              <a:rPr lang="en-US" dirty="0">
                <a:latin typeface="Kruti Dev 010" pitchFamily="2" charset="0"/>
              </a:rPr>
              <a:t> ls </a:t>
            </a:r>
            <a:r>
              <a:rPr lang="en-US" dirty="0" err="1">
                <a:latin typeface="Kruti Dev 010" pitchFamily="2" charset="0"/>
              </a:rPr>
              <a:t>mls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dksbZ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osru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ugha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fn;k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x;k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tc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Hkh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og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vius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iSls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ekaxrh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</a:t>
            </a:r>
            <a:r>
              <a:rPr lang="en-US" dirty="0">
                <a:latin typeface="Kruti Dev 010" pitchFamily="2" charset="0"/>
              </a:rPr>
              <a:t>] </a:t>
            </a:r>
            <a:r>
              <a:rPr lang="en-US" dirty="0" err="1">
                <a:latin typeface="Kruti Dev 010" pitchFamily="2" charset="0"/>
              </a:rPr>
              <a:t>rks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mls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ekfyd</a:t>
            </a:r>
            <a:r>
              <a:rPr lang="en-US" dirty="0">
                <a:latin typeface="Kruti Dev 010" pitchFamily="2" charset="0"/>
              </a:rPr>
              <a:t> }</a:t>
            </a:r>
            <a:r>
              <a:rPr lang="en-US" dirty="0" err="1">
                <a:latin typeface="Kruti Dev 010" pitchFamily="2" charset="0"/>
              </a:rPr>
              <a:t>kjk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cqjh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rjg</a:t>
            </a:r>
            <a:r>
              <a:rPr lang="en-US" dirty="0">
                <a:latin typeface="Kruti Dev 010" pitchFamily="2" charset="0"/>
              </a:rPr>
              <a:t> ls </a:t>
            </a:r>
            <a:r>
              <a:rPr lang="en-US" dirty="0" err="1">
                <a:latin typeface="Kruti Dev 010" pitchFamily="2" charset="0"/>
              </a:rPr>
              <a:t>ihVk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tkrk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blds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vykok</a:t>
            </a:r>
            <a:r>
              <a:rPr lang="en-US" dirty="0">
                <a:latin typeface="Kruti Dev 010" pitchFamily="2" charset="0"/>
              </a:rPr>
              <a:t>] </a:t>
            </a:r>
            <a:r>
              <a:rPr lang="en-US" dirty="0" err="1">
                <a:latin typeface="Kruti Dev 010" pitchFamily="2" charset="0"/>
              </a:rPr>
              <a:t>mlds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ekfyd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mls</a:t>
            </a:r>
            <a:r>
              <a:rPr lang="en-US" dirty="0">
                <a:latin typeface="Kruti Dev 010" pitchFamily="2" charset="0"/>
              </a:rPr>
              <a:t> ?</a:t>
            </a:r>
            <a:r>
              <a:rPr lang="en-US" dirty="0" err="1">
                <a:latin typeface="Kruti Dev 010" pitchFamily="2" charset="0"/>
              </a:rPr>
              <a:t>kj</a:t>
            </a:r>
            <a:r>
              <a:rPr lang="en-US" dirty="0">
                <a:latin typeface="Kruti Dev 010" pitchFamily="2" charset="0"/>
              </a:rPr>
              <a:t> ls </a:t>
            </a:r>
            <a:r>
              <a:rPr lang="en-US" dirty="0" err="1">
                <a:latin typeface="Kruti Dev 010" pitchFamily="2" charset="0"/>
              </a:rPr>
              <a:t>tkus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Hkh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vuqefr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ugha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nsrs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r>
              <a:rPr lang="en-US" dirty="0">
                <a:latin typeface="Kruti Dev 010" pitchFamily="2" charset="0"/>
              </a:rPr>
              <a:t> u </a:t>
            </a:r>
            <a:r>
              <a:rPr lang="en-US" dirty="0" err="1">
                <a:latin typeface="Kruti Dev 010" pitchFamily="2" charset="0"/>
              </a:rPr>
              <a:t>gh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mlds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ifjokj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[</a:t>
            </a:r>
            <a:r>
              <a:rPr lang="en-US" dirty="0" err="1">
                <a:latin typeface="Kruti Dev 010" pitchFamily="2" charset="0"/>
              </a:rPr>
              <a:t>krs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 smtClean="0">
                <a:latin typeface="Kruti Dev 010" pitchFamily="2" charset="0"/>
              </a:rPr>
              <a:t>gkykafd</a:t>
            </a:r>
            <a:r>
              <a:rPr lang="en-US" dirty="0" smtClean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og</a:t>
            </a:r>
            <a:r>
              <a:rPr lang="en-US" dirty="0">
                <a:latin typeface="Kruti Dev 010" pitchFamily="2" charset="0"/>
              </a:rPr>
              <a:t> ?</a:t>
            </a:r>
            <a:r>
              <a:rPr lang="en-US" dirty="0" err="1">
                <a:latin typeface="Kruti Dev 010" pitchFamily="2" charset="0"/>
              </a:rPr>
              <a:t>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okil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tkuk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pkgrh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</a:t>
            </a:r>
            <a:r>
              <a:rPr lang="en-US" dirty="0">
                <a:latin typeface="Kruti Dev 010" pitchFamily="2" charset="0"/>
              </a:rPr>
              <a:t>] </a:t>
            </a:r>
            <a:r>
              <a:rPr lang="en-US" dirty="0" err="1">
                <a:latin typeface="Kruti Dev 010" pitchFamily="2" charset="0"/>
              </a:rPr>
              <a:t>ysfdu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mls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okil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smtClean="0">
                <a:latin typeface="Kruti Dev 010" pitchFamily="2" charset="0"/>
              </a:rPr>
              <a:t>u </a:t>
            </a:r>
            <a:r>
              <a:rPr lang="en-US" dirty="0" err="1" smtClean="0">
                <a:latin typeface="Kruti Dev 010" pitchFamily="2" charset="0"/>
              </a:rPr>
              <a:t>tkus</a:t>
            </a:r>
            <a:r>
              <a:rPr lang="en-US" dirty="0" smtClean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etcwj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fd;k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tkrk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endParaRPr lang="en-US" dirty="0">
              <a:latin typeface="Kruti Dev 01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7022" y="3626673"/>
            <a:ext cx="870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6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000" t="60330" r="20476" b="7627"/>
          <a:stretch/>
        </p:blipFill>
        <p:spPr>
          <a:xfrm>
            <a:off x="6836868" y="4219261"/>
            <a:ext cx="2373078" cy="21994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251" t="33591" r="72972" b="32960"/>
          <a:stretch/>
        </p:blipFill>
        <p:spPr>
          <a:xfrm>
            <a:off x="7200464" y="1781895"/>
            <a:ext cx="1842906" cy="195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3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27023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latin typeface="Kruti Dev 010" pitchFamily="2" charset="0"/>
              </a:rPr>
              <a:t>ns[</a:t>
            </a:r>
            <a:r>
              <a:rPr lang="en-GB" sz="3000" b="1" dirty="0" err="1">
                <a:latin typeface="Kruti Dev 010" pitchFamily="2" charset="0"/>
              </a:rPr>
              <a:t>kjs</a:t>
            </a:r>
            <a:r>
              <a:rPr lang="en-GB" sz="3000" b="1" dirty="0">
                <a:latin typeface="Kruti Dev 010" pitchFamily="2" charset="0"/>
              </a:rPr>
              <a:t>[k </a:t>
            </a:r>
            <a:r>
              <a:rPr lang="en-GB" sz="3000" b="1" dirty="0" err="1">
                <a:latin typeface="Kruti Dev 010" pitchFamily="2" charset="0"/>
              </a:rPr>
              <a:t>vkSj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laj</a:t>
            </a:r>
            <a:r>
              <a:rPr lang="en-GB" sz="3000" b="1" dirty="0">
                <a:latin typeface="Kruti Dev 010" pitchFamily="2" charset="0"/>
              </a:rPr>
              <a:t>{</a:t>
            </a:r>
            <a:r>
              <a:rPr lang="en-GB" sz="3000" b="1" dirty="0" err="1">
                <a:latin typeface="Kruti Dev 010" pitchFamily="2" charset="0"/>
              </a:rPr>
              <a:t>k.k</a:t>
            </a:r>
            <a:r>
              <a:rPr lang="en-GB" sz="3000" b="1" dirty="0">
                <a:latin typeface="Kruti Dev 010" pitchFamily="2" charset="0"/>
              </a:rPr>
              <a:t> ds t:jrean </a:t>
            </a:r>
            <a:r>
              <a:rPr lang="en-GB" sz="3000" b="1" dirty="0" err="1">
                <a:latin typeface="Kruti Dev 010" pitchFamily="2" charset="0"/>
              </a:rPr>
              <a:t>cPpksa</a:t>
            </a:r>
            <a:r>
              <a:rPr lang="en-GB" sz="3000" b="1" dirty="0">
                <a:latin typeface="Kruti Dev 010" pitchFamily="2" charset="0"/>
              </a:rPr>
              <a:t> ds </a:t>
            </a:r>
            <a:r>
              <a:rPr lang="en-GB" sz="3000" b="1" dirty="0" err="1">
                <a:latin typeface="Kruti Dev 010" pitchFamily="2" charset="0"/>
              </a:rPr>
              <a:t>ekeys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smtClean="0">
                <a:latin typeface="Kruti Dev 010" pitchFamily="2" charset="0"/>
              </a:rPr>
              <a:t/>
            </a:r>
            <a:br>
              <a:rPr lang="en-GB" sz="3000" b="1" dirty="0" smtClean="0">
                <a:latin typeface="Kruti Dev 010" pitchFamily="2" charset="0"/>
              </a:rPr>
            </a:br>
            <a:r>
              <a:rPr lang="en-GB" sz="3000" b="1" dirty="0" err="1" smtClean="0">
                <a:latin typeface="Kruti Dev 010" pitchFamily="2" charset="0"/>
              </a:rPr>
              <a:t>esa</a:t>
            </a:r>
            <a:r>
              <a:rPr lang="en-GB" sz="3000" b="1" dirty="0" smtClean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iqfyl</a:t>
            </a:r>
            <a:r>
              <a:rPr lang="en-GB" sz="3000" b="1" dirty="0">
                <a:latin typeface="Kruti Dev 010" pitchFamily="2" charset="0"/>
              </a:rPr>
              <a:t> dh </a:t>
            </a:r>
            <a:r>
              <a:rPr lang="en-GB" sz="3000" b="1" dirty="0" err="1">
                <a:latin typeface="Kruti Dev 010" pitchFamily="2" charset="0"/>
              </a:rPr>
              <a:t>Hkwfedk</a:t>
            </a:r>
            <a:r>
              <a:rPr lang="en-GB" sz="3000" b="1" dirty="0">
                <a:latin typeface="Kruti Dev 010" pitchFamily="2" charset="0"/>
              </a:rPr>
              <a:t>&amp; </a:t>
            </a:r>
            <a:r>
              <a:rPr lang="en-GB" sz="3000" b="1" dirty="0" err="1" smtClean="0">
                <a:latin typeface="Kruti Dev 010" pitchFamily="2" charset="0"/>
              </a:rPr>
              <a:t>cky</a:t>
            </a:r>
            <a:r>
              <a:rPr lang="en-GB" sz="3000" b="1" dirty="0" smtClean="0">
                <a:latin typeface="Kruti Dev 010" pitchFamily="2" charset="0"/>
              </a:rPr>
              <a:t> </a:t>
            </a:r>
            <a:r>
              <a:rPr lang="en-GB" sz="3000" b="1" dirty="0" err="1" smtClean="0">
                <a:latin typeface="Kruti Dev 010" pitchFamily="2" charset="0"/>
              </a:rPr>
              <a:t>vuqdwy</a:t>
            </a:r>
            <a:r>
              <a:rPr lang="en-GB" sz="3000" b="1" dirty="0" smtClean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dk;Z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i</a:t>
            </a:r>
            <a:r>
              <a:rPr lang="en-GB" sz="3000" b="1" dirty="0">
                <a:latin typeface="Kruti Dev 010" pitchFamily="2" charset="0"/>
              </a:rPr>
              <a:t>)</a:t>
            </a:r>
            <a:r>
              <a:rPr lang="en-GB" sz="3000" b="1" dirty="0" err="1">
                <a:latin typeface="Kruti Dev 010" pitchFamily="2" charset="0"/>
              </a:rPr>
              <a:t>fr</a:t>
            </a:r>
            <a:endParaRPr lang="en-US" sz="30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1691" y="1313546"/>
            <a:ext cx="823867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latin typeface="Kruti Dev 010" pitchFamily="2" charset="0"/>
              </a:rPr>
              <a:t>lqxedrkZ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eqn~ns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</a:t>
            </a:r>
          </a:p>
          <a:p>
            <a:r>
              <a:rPr lang="en-GB" sz="2200" dirty="0" err="1">
                <a:latin typeface="Kruti Dev 010" pitchFamily="2" charset="0"/>
              </a:rPr>
              <a:t>ftEesnkjh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muds </a:t>
            </a:r>
            <a:r>
              <a:rPr lang="en-GB" sz="2200" dirty="0" err="1">
                <a:latin typeface="Kruti Dev 010" pitchFamily="2" charset="0"/>
              </a:rPr>
              <a:t>fopkjksa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lwphc</a:t>
            </a:r>
            <a:r>
              <a:rPr lang="en-GB" sz="2200" dirty="0">
                <a:latin typeface="Kruti Dev 010" pitchFamily="2" charset="0"/>
              </a:rPr>
              <a:t>)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b="1" dirty="0">
                <a:latin typeface="Kruti Dev 010" pitchFamily="2" charset="0"/>
              </a:rPr>
              <a:t>ns[</a:t>
            </a:r>
            <a:r>
              <a:rPr lang="en-GB" sz="2200" b="1" dirty="0" err="1">
                <a:latin typeface="Kruti Dev 010" pitchFamily="2" charset="0"/>
              </a:rPr>
              <a:t>kjs</a:t>
            </a:r>
            <a:r>
              <a:rPr lang="en-GB" sz="2200" b="1" dirty="0">
                <a:latin typeface="Kruti Dev 010" pitchFamily="2" charset="0"/>
              </a:rPr>
              <a:t>[k </a:t>
            </a:r>
            <a:r>
              <a:rPr lang="en-GB" sz="2200" b="1" dirty="0" err="1">
                <a:latin typeface="Kruti Dev 010" pitchFamily="2" charset="0"/>
              </a:rPr>
              <a:t>vkSj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laj</a:t>
            </a:r>
            <a:r>
              <a:rPr lang="en-GB" sz="2200" b="1" dirty="0">
                <a:latin typeface="Kruti Dev 010" pitchFamily="2" charset="0"/>
              </a:rPr>
              <a:t>{</a:t>
            </a:r>
            <a:r>
              <a:rPr lang="en-GB" sz="2200" b="1" dirty="0" err="1">
                <a:latin typeface="Kruti Dev 010" pitchFamily="2" charset="0"/>
              </a:rPr>
              <a:t>k.k</a:t>
            </a:r>
            <a:r>
              <a:rPr lang="en-GB" sz="2200" b="1" dirty="0">
                <a:latin typeface="Kruti Dev 010" pitchFamily="2" charset="0"/>
              </a:rPr>
              <a:t> ds t:jrean </a:t>
            </a:r>
            <a:r>
              <a:rPr lang="en-GB" sz="2200" b="1" dirty="0" err="1">
                <a:latin typeface="Kruti Dev 010" pitchFamily="2" charset="0"/>
              </a:rPr>
              <a:t>cPpksa</a:t>
            </a:r>
            <a:r>
              <a:rPr lang="en-GB" sz="2200" b="1" dirty="0">
                <a:latin typeface="Kruti Dev 010" pitchFamily="2" charset="0"/>
              </a:rPr>
              <a:t> dh </a:t>
            </a:r>
            <a:r>
              <a:rPr lang="en-GB" sz="2200" b="1" dirty="0" err="1">
                <a:latin typeface="Kruti Dev 010" pitchFamily="2" charset="0"/>
              </a:rPr>
              <a:t>igpku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vius</a:t>
            </a:r>
            <a:r>
              <a:rPr lang="en-GB" sz="2200" dirty="0">
                <a:latin typeface="Kruti Dev 010" pitchFamily="2" charset="0"/>
              </a:rPr>
              <a:t> {</a:t>
            </a:r>
            <a:r>
              <a:rPr lang="en-GB" sz="2200" dirty="0" err="1">
                <a:latin typeface="Kruti Dev 010" pitchFamily="2" charset="0"/>
              </a:rPr>
              <a:t>ks</a:t>
            </a:r>
            <a:r>
              <a:rPr lang="en-GB" sz="2200" dirty="0">
                <a:latin typeface="Kruti Dev 010" pitchFamily="2" charset="0"/>
              </a:rPr>
              <a:t>= ds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>
                <a:latin typeface="Kruti Dev 010" pitchFamily="2" charset="0"/>
              </a:rPr>
              <a:t>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igpkuus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l{</a:t>
            </a:r>
            <a:r>
              <a:rPr lang="en-GB" sz="2200" dirty="0" err="1">
                <a:latin typeface="Kruti Dev 010" pitchFamily="2" charset="0"/>
              </a:rPr>
              <a:t>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 ¼tSlk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l= 1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ppkZ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pqdh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gS½A ,</a:t>
            </a:r>
            <a:r>
              <a:rPr lang="en-GB" sz="2200" dirty="0" err="1">
                <a:latin typeface="Kruti Dev 010" pitchFamily="2" charset="0"/>
              </a:rPr>
              <a:t>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tkudkjh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xSj&amp;ljdkjh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laLFkkvksa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lkekftd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laLFkkvksa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tk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ldrh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;k ,</a:t>
            </a:r>
            <a:r>
              <a:rPr lang="en-GB" sz="2200" dirty="0" err="1">
                <a:latin typeface="Kruti Dev 010" pitchFamily="2" charset="0"/>
              </a:rPr>
              <a:t>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ekaxus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ikl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lh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b="1" dirty="0" err="1">
                <a:latin typeface="Kruti Dev 010" pitchFamily="2" charset="0"/>
              </a:rPr>
              <a:t>eqDr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djkuk@izkIr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djuk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djrs</a:t>
            </a:r>
            <a:r>
              <a:rPr lang="en-GB" sz="2200" dirty="0">
                <a:latin typeface="Kruti Dev 010" pitchFamily="2" charset="0"/>
              </a:rPr>
              <a:t> le; </a:t>
            </a:r>
            <a:r>
              <a:rPr lang="en-GB" sz="2200" dirty="0" err="1" smtClean="0">
                <a:latin typeface="Kruti Dev 010" pitchFamily="2" charset="0"/>
              </a:rPr>
              <a:t>iqfyl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ekSds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kks"k.kkRed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fLFkfr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djkrs</a:t>
            </a:r>
            <a:r>
              <a:rPr lang="en-GB" sz="2200" dirty="0">
                <a:latin typeface="Kruti Dev 010" pitchFamily="2" charset="0"/>
              </a:rPr>
              <a:t> le; </a:t>
            </a:r>
            <a:r>
              <a:rPr lang="en-GB" sz="2200" dirty="0" err="1">
                <a:latin typeface="Kruti Dev 010" pitchFamily="2" charset="0"/>
              </a:rPr>
              <a:t>laosnu’khy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lkFk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ckrphr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nksLrkuk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fcuk</a:t>
            </a:r>
            <a:r>
              <a:rPr lang="en-GB" sz="2200" dirty="0">
                <a:latin typeface="Kruti Dev 010" pitchFamily="2" charset="0"/>
              </a:rPr>
              <a:t> /</a:t>
            </a:r>
            <a:r>
              <a:rPr lang="en-GB" sz="2200" dirty="0" err="1">
                <a:latin typeface="Kruti Dev 010" pitchFamily="2" charset="0"/>
              </a:rPr>
              <a:t>kkSal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rjhds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gksuh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ekrk&amp;firk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vfHkHkkodksa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ckrphr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nkSjku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dehZ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laosnu’khy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b="1" dirty="0">
                <a:latin typeface="Kruti Dev 010" pitchFamily="2" charset="0"/>
              </a:rPr>
              <a:t>ns[</a:t>
            </a:r>
            <a:r>
              <a:rPr lang="en-GB" sz="2200" b="1" dirty="0" err="1">
                <a:latin typeface="Kruti Dev 010" pitchFamily="2" charset="0"/>
              </a:rPr>
              <a:t>kjs</a:t>
            </a:r>
            <a:r>
              <a:rPr lang="en-GB" sz="2200" b="1" dirty="0">
                <a:latin typeface="Kruti Dev 010" pitchFamily="2" charset="0"/>
              </a:rPr>
              <a:t>[k </a:t>
            </a:r>
            <a:r>
              <a:rPr lang="en-GB" sz="2200" b="1" dirty="0" err="1">
                <a:latin typeface="Kruti Dev 010" pitchFamily="2" charset="0"/>
              </a:rPr>
              <a:t>vkSj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laj</a:t>
            </a:r>
            <a:r>
              <a:rPr lang="en-GB" sz="2200" b="1" dirty="0">
                <a:latin typeface="Kruti Dev 010" pitchFamily="2" charset="0"/>
              </a:rPr>
              <a:t>{</a:t>
            </a:r>
            <a:r>
              <a:rPr lang="en-GB" sz="2200" b="1" dirty="0" err="1">
                <a:latin typeface="Kruti Dev 010" pitchFamily="2" charset="0"/>
              </a:rPr>
              <a:t>k.k</a:t>
            </a:r>
            <a:r>
              <a:rPr lang="en-GB" sz="2200" b="1" dirty="0">
                <a:latin typeface="Kruti Dev 010" pitchFamily="2" charset="0"/>
              </a:rPr>
              <a:t> ds t:jrean </a:t>
            </a:r>
            <a:r>
              <a:rPr lang="en-GB" sz="2200" b="1" dirty="0" err="1">
                <a:latin typeface="Kruti Dev 010" pitchFamily="2" charset="0"/>
              </a:rPr>
              <a:t>cPps</a:t>
            </a:r>
            <a:r>
              <a:rPr lang="en-GB" sz="2200" b="1" dirty="0">
                <a:latin typeface="Kruti Dev 010" pitchFamily="2" charset="0"/>
              </a:rPr>
              <a:t> dh </a:t>
            </a:r>
            <a:r>
              <a:rPr lang="en-GB" sz="2200" b="1" dirty="0" err="1">
                <a:latin typeface="Kruti Dev 010" pitchFamily="2" charset="0"/>
              </a:rPr>
              <a:t>igpku@izkfIr@eqDr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djkus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iqfyl</a:t>
            </a:r>
            <a:r>
              <a:rPr lang="en-GB" sz="2200" b="1" dirty="0">
                <a:latin typeface="Kruti Dev 010" pitchFamily="2" charset="0"/>
              </a:rPr>
              <a:t> }</a:t>
            </a:r>
            <a:r>
              <a:rPr lang="en-GB" sz="2200" b="1" dirty="0" err="1">
                <a:latin typeface="Kruti Dev 010" pitchFamily="2" charset="0"/>
              </a:rPr>
              <a:t>kjk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ikyu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smtClean="0">
                <a:latin typeface="Kruti Dev 010" pitchFamily="2" charset="0"/>
              </a:rPr>
              <a:t>dh </a:t>
            </a:r>
            <a:r>
              <a:rPr lang="en-GB" sz="2200" b="1" dirty="0" err="1" smtClean="0">
                <a:latin typeface="Kruti Dev 010" pitchFamily="2" charset="0"/>
              </a:rPr>
              <a:t>tkus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okyh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dk;Z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fr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¼fd’kksj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] 2015 ds </a:t>
            </a:r>
            <a:r>
              <a:rPr lang="en-GB" sz="2200" dirty="0" err="1">
                <a:latin typeface="Kruti Dev 010" pitchFamily="2" charset="0"/>
              </a:rPr>
              <a:t>lsD’ku</a:t>
            </a:r>
            <a:r>
              <a:rPr lang="en-GB" sz="2200" dirty="0">
                <a:latin typeface="Kruti Dev 010" pitchFamily="2" charset="0"/>
              </a:rPr>
              <a:t> 31 ds rgr</a:t>
            </a:r>
            <a:r>
              <a:rPr lang="en-GB" sz="2200" dirty="0" smtClean="0">
                <a:latin typeface="Kruti Dev 010" pitchFamily="2" charset="0"/>
              </a:rPr>
              <a:t>½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¼cPpksa dh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{k.k½</a:t>
            </a:r>
            <a:endParaRPr lang="en-GB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87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1691" y="1313546"/>
            <a:ext cx="84339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smtClean="0">
                <a:latin typeface="Kruti Dev 010" pitchFamily="2" charset="0"/>
              </a:rPr>
              <a:t>2015 </a:t>
            </a:r>
            <a:r>
              <a:rPr lang="en-GB" sz="2200" dirty="0" err="1">
                <a:latin typeface="Kruti Dev 010" pitchFamily="2" charset="0"/>
              </a:rPr>
              <a:t>Li"V</a:t>
            </a:r>
            <a:r>
              <a:rPr lang="en-GB" sz="2200" dirty="0">
                <a:latin typeface="Kruti Dev 010" pitchFamily="2" charset="0"/>
              </a:rPr>
              <a:t> :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 ls ;g </a:t>
            </a:r>
            <a:r>
              <a:rPr lang="en-GB" sz="2200" dirty="0" err="1" smtClean="0">
                <a:latin typeface="Kruti Dev 010" pitchFamily="2" charset="0"/>
              </a:rPr>
              <a:t>fu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kkZj.k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tc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,d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ikrh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mudh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gksxhA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vUrxZr</a:t>
            </a:r>
            <a:r>
              <a:rPr lang="en-GB" sz="2200" dirty="0" smtClean="0">
                <a:latin typeface="Kruti Dev 010" pitchFamily="2" charset="0"/>
              </a:rPr>
              <a:t>% </a:t>
            </a:r>
            <a:endParaRPr lang="en-GB" sz="22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802" y="2773800"/>
            <a:ext cx="3444296" cy="2903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5" y="2492896"/>
            <a:ext cx="477755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 err="1">
                <a:latin typeface="Kruti Dev 010" pitchFamily="2" charset="0"/>
              </a:rPr>
              <a:t>ewy</a:t>
            </a:r>
            <a:r>
              <a:rPr lang="en-GB" sz="2200" b="1" dirty="0">
                <a:latin typeface="Kruti Dev 010" pitchFamily="2" charset="0"/>
              </a:rPr>
              <a:t> t:jrksa dh </a:t>
            </a:r>
            <a:r>
              <a:rPr lang="en-GB" sz="2200" b="1" dirty="0" err="1">
                <a:latin typeface="Kruti Dev 010" pitchFamily="2" charset="0"/>
              </a:rPr>
              <a:t>igpku</a:t>
            </a:r>
            <a:r>
              <a:rPr lang="en-GB" sz="2200" b="1" dirty="0">
                <a:latin typeface="Kruti Dev 010" pitchFamily="2" charset="0"/>
              </a:rPr>
              <a:t> ,</a:t>
            </a:r>
            <a:r>
              <a:rPr lang="en-GB" sz="2200" b="1" dirty="0" err="1">
                <a:latin typeface="Kruti Dev 010" pitchFamily="2" charset="0"/>
              </a:rPr>
              <a:t>oa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mUgsa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iwjk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djuk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rkRdkfyd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ewyHkwr</a:t>
            </a:r>
            <a:r>
              <a:rPr lang="en-GB" sz="2200" dirty="0">
                <a:latin typeface="Kruti Dev 010" pitchFamily="2" charset="0"/>
              </a:rPr>
              <a:t> t:jrksa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Hkkstu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diM+k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twrk&amp;pIiy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vkfn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tkudkjh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ckn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ysdj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mls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djk;k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ftruk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tYnh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mldh</a:t>
            </a:r>
            <a:r>
              <a:rPr lang="en-GB" sz="2200" dirty="0">
                <a:latin typeface="Kruti Dev 010" pitchFamily="2" charset="0"/>
              </a:rPr>
              <a:t> t:jrksa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bartke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ewy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’;</a:t>
            </a:r>
            <a:r>
              <a:rPr lang="en-GB" sz="2200" dirty="0" err="1">
                <a:latin typeface="Kruti Dev 010" pitchFamily="2" charset="0"/>
              </a:rPr>
              <a:t>drk,a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fHkUu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( ;g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fuHkZj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djsxk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fLFkfr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ifjfLFkfr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mldh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mez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fyax</a:t>
            </a:r>
            <a:r>
              <a:rPr lang="en-GB" sz="2200" dirty="0">
                <a:latin typeface="Kruti Dev 010" pitchFamily="2" charset="0"/>
              </a:rPr>
              <a:t>] {</a:t>
            </a:r>
            <a:r>
              <a:rPr lang="en-GB" sz="2200" dirty="0" err="1">
                <a:latin typeface="Kruti Dev 010" pitchFamily="2" charset="0"/>
              </a:rPr>
              <a:t>kerk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xSj</a:t>
            </a:r>
            <a:r>
              <a:rPr lang="en-GB" sz="2200" dirty="0">
                <a:latin typeface="Kruti Dev 010" pitchFamily="2" charset="0"/>
              </a:rPr>
              <a:t>&amp;'</a:t>
            </a:r>
            <a:r>
              <a:rPr lang="en-GB" sz="2200" dirty="0" err="1">
                <a:latin typeface="Kruti Dev 010" pitchFamily="2" charset="0"/>
              </a:rPr>
              <a:t>kkjhfjd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ekufld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LokLF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dSlk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endParaRPr lang="en-GB" sz="22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0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0400" y="1770746"/>
            <a:ext cx="76835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latin typeface="Kruti Dev 010" pitchFamily="2" charset="0"/>
              </a:rPr>
              <a:t>fdlh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nqO;Zogkj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f’kdkj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cPps</a:t>
            </a:r>
            <a:r>
              <a:rPr lang="en-GB" sz="2400" b="1" dirty="0">
                <a:latin typeface="Kruti Dev 010" pitchFamily="2" charset="0"/>
              </a:rPr>
              <a:t> ls </a:t>
            </a:r>
            <a:r>
              <a:rPr lang="en-GB" sz="2400" b="1" dirty="0" err="1">
                <a:latin typeface="Kruti Dev 010" pitchFamily="2" charset="0"/>
              </a:rPr>
              <a:t>ckrphr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djus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fy</a:t>
            </a:r>
            <a:r>
              <a:rPr lang="en-GB" sz="2400" b="1" dirty="0">
                <a:latin typeface="Kruti Dev 010" pitchFamily="2" charset="0"/>
              </a:rPr>
              <a:t>, </a:t>
            </a:r>
            <a:r>
              <a:rPr lang="en-GB" sz="2400" b="1" dirty="0" err="1">
                <a:latin typeface="Kruti Dev 010" pitchFamily="2" charset="0"/>
              </a:rPr>
              <a:t>iqfyl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fdlh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xSj&amp;ljdkjh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laLFkk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smtClean="0">
                <a:latin typeface="Kruti Dev 010" pitchFamily="2" charset="0"/>
              </a:rPr>
              <a:t>ds </a:t>
            </a:r>
            <a:r>
              <a:rPr lang="en-GB" sz="2400" b="1" dirty="0" err="1" smtClean="0">
                <a:latin typeface="Kruti Dev 010" pitchFamily="2" charset="0"/>
              </a:rPr>
              <a:t>dk;ZdrkZ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>
                <a:latin typeface="Kruti Dev 010" pitchFamily="2" charset="0"/>
              </a:rPr>
              <a:t>dh </a:t>
            </a:r>
            <a:r>
              <a:rPr lang="en-GB" sz="2400" b="1" dirty="0" err="1">
                <a:latin typeface="Kruti Dev 010" pitchFamily="2" charset="0"/>
              </a:rPr>
              <a:t>O;oLFkk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djuh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pkfg</a:t>
            </a:r>
            <a:r>
              <a:rPr lang="en-GB" sz="2400" b="1" dirty="0">
                <a:latin typeface="Kruti Dev 010" pitchFamily="2" charset="0"/>
              </a:rPr>
              <a:t>, </a:t>
            </a:r>
            <a:r>
              <a:rPr lang="en-GB" sz="2400" b="1" dirty="0" err="1">
                <a:latin typeface="Kruti Dev 010" pitchFamily="2" charset="0"/>
              </a:rPr>
              <a:t>rkfd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cPpk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lgtrk</a:t>
            </a:r>
            <a:r>
              <a:rPr lang="en-GB" sz="2400" b="1" dirty="0">
                <a:latin typeface="Kruti Dev 010" pitchFamily="2" charset="0"/>
              </a:rPr>
              <a:t> ls </a:t>
            </a:r>
            <a:r>
              <a:rPr lang="en-GB" sz="2400" b="1" dirty="0" err="1">
                <a:latin typeface="Kruti Dev 010" pitchFamily="2" charset="0"/>
              </a:rPr>
              <a:t>ckr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lds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vkSj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mlds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ekufld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d"V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esa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deh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vk,A</a:t>
            </a:r>
            <a:r>
              <a:rPr lang="en-GB" sz="2400" b="1" dirty="0">
                <a:latin typeface="Kruti Dev 010" pitchFamily="2" charset="0"/>
              </a:rPr>
              <a:t> ;g ,d </a:t>
            </a:r>
            <a:r>
              <a:rPr lang="en-GB" sz="2400" b="1" dirty="0" err="1">
                <a:latin typeface="Kruti Dev 010" pitchFamily="2" charset="0"/>
              </a:rPr>
              <a:t>rkRdkfyd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vko</a:t>
            </a:r>
            <a:r>
              <a:rPr lang="en-GB" sz="2400" b="1" dirty="0">
                <a:latin typeface="Kruti Dev 010" pitchFamily="2" charset="0"/>
              </a:rPr>
              <a:t>’;</a:t>
            </a:r>
            <a:r>
              <a:rPr lang="en-GB" sz="2400" b="1" dirty="0" err="1">
                <a:latin typeface="Kruti Dev 010" pitchFamily="2" charset="0"/>
              </a:rPr>
              <a:t>drk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gSA</a:t>
            </a:r>
            <a:endParaRPr lang="en-GB" sz="2400" b="1" dirty="0">
              <a:latin typeface="Kruti Dev 010" pitchFamily="2" charset="0"/>
            </a:endParaRPr>
          </a:p>
          <a:p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nSfud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Mk;jh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baVªh@izFke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%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tkudkjh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t:jrean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nSfud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Mk;jh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aVªh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</a:t>
            </a:r>
            <a:r>
              <a:rPr lang="en-GB" sz="2400" dirty="0">
                <a:latin typeface="Kruti Dev 010" pitchFamily="2" charset="0"/>
              </a:rPr>
              <a:t>’; dh </a:t>
            </a:r>
            <a:r>
              <a:rPr lang="en-GB" sz="2400" dirty="0" err="1">
                <a:latin typeface="Kruti Dev 010" pitchFamily="2" charset="0"/>
              </a:rPr>
              <a:t>tkuh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00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415146"/>
            <a:ext cx="80899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Kruti Dev 010" pitchFamily="2" charset="0"/>
              </a:rPr>
              <a:t>¼d½ </a:t>
            </a:r>
            <a:r>
              <a:rPr lang="en-GB" sz="2000" b="1" dirty="0" err="1">
                <a:latin typeface="Kruti Dev 010" pitchFamily="2" charset="0"/>
              </a:rPr>
              <a:t>cky</a:t>
            </a:r>
            <a:r>
              <a:rPr lang="en-GB" sz="2000" b="1" dirty="0">
                <a:latin typeface="Kruti Dev 010" pitchFamily="2" charset="0"/>
              </a:rPr>
              <a:t> Je ds '</a:t>
            </a:r>
            <a:r>
              <a:rPr lang="en-GB" sz="2000" b="1" dirty="0" err="1">
                <a:latin typeface="Kruti Dev 010" pitchFamily="2" charset="0"/>
              </a:rPr>
              <a:t>kks"k.k</a:t>
            </a:r>
            <a:r>
              <a:rPr lang="en-GB" sz="2000" b="1" dirty="0">
                <a:latin typeface="Kruti Dev 010" pitchFamily="2" charset="0"/>
              </a:rPr>
              <a:t> ds </a:t>
            </a:r>
            <a:r>
              <a:rPr lang="en-GB" sz="2000" b="1" dirty="0" err="1">
                <a:latin typeface="Kruti Dev 010" pitchFamily="2" charset="0"/>
              </a:rPr>
              <a:t>ekeys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esa</a:t>
            </a:r>
            <a:endParaRPr lang="en-GB" sz="2000" b="1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vkbZ-ih-lh</a:t>
            </a:r>
            <a:r>
              <a:rPr lang="en-GB" sz="2000" dirty="0">
                <a:latin typeface="Kruti Dev 010" pitchFamily="2" charset="0"/>
              </a:rPr>
              <a:t>- ds </a:t>
            </a:r>
            <a:r>
              <a:rPr lang="en-GB" sz="2000" dirty="0" err="1">
                <a:latin typeface="Kruti Dev 010" pitchFamily="2" charset="0"/>
              </a:rPr>
              <a:t>lsD’ku</a:t>
            </a:r>
            <a:r>
              <a:rPr lang="en-GB" sz="2000" dirty="0">
                <a:latin typeface="Kruti Dev 010" pitchFamily="2" charset="0"/>
              </a:rPr>
              <a:t> 34] 331] 367] 370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376 ds </a:t>
            </a:r>
            <a:r>
              <a:rPr lang="en-GB" sz="2000" dirty="0" err="1">
                <a:latin typeface="Kruti Dev 010" pitchFamily="2" charset="0"/>
              </a:rPr>
              <a:t>rgr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,</a:t>
            </a:r>
            <a:r>
              <a:rPr lang="en-GB" sz="2000" dirty="0" err="1" smtClean="0">
                <a:latin typeface="Kruti Dev 010" pitchFamily="2" charset="0"/>
              </a:rPr>
              <a:t>oa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fd’kksj</a:t>
            </a:r>
            <a:r>
              <a:rPr lang="en-GB" sz="2000" dirty="0" smtClean="0">
                <a:latin typeface="Kruti Dev 010" pitchFamily="2" charset="0"/>
              </a:rPr>
              <a:t> Je </a:t>
            </a:r>
            <a:r>
              <a:rPr lang="en-GB" sz="2000" dirty="0">
                <a:latin typeface="Kruti Dev 010" pitchFamily="2" charset="0"/>
              </a:rPr>
              <a:t>¼</a:t>
            </a:r>
            <a:r>
              <a:rPr lang="en-GB" sz="2000" dirty="0" smtClean="0">
                <a:latin typeface="Kruti Dev 010" pitchFamily="2" charset="0"/>
              </a:rPr>
              <a:t>fu"ks/k </a:t>
            </a:r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fofu;e½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1986 ds </a:t>
            </a:r>
            <a:r>
              <a:rPr lang="en-GB" sz="2000" dirty="0" err="1">
                <a:latin typeface="Kruti Dev 010" pitchFamily="2" charset="0"/>
              </a:rPr>
              <a:t>lsD’ku</a:t>
            </a:r>
            <a:r>
              <a:rPr lang="en-GB" sz="2000" dirty="0">
                <a:latin typeface="Kruti Dev 010" pitchFamily="2" charset="0"/>
              </a:rPr>
              <a:t> 14] 15 ds </a:t>
            </a:r>
            <a:r>
              <a:rPr lang="en-GB" sz="2000" dirty="0" err="1">
                <a:latin typeface="Kruti Dev 010" pitchFamily="2" charset="0"/>
              </a:rPr>
              <a:t>rgr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¼cPpksa dh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laj</a:t>
            </a:r>
            <a:r>
              <a:rPr lang="en-GB" sz="2000" dirty="0" smtClean="0">
                <a:latin typeface="Kruti Dev 010" pitchFamily="2" charset="0"/>
              </a:rPr>
              <a:t>{k.k</a:t>
            </a:r>
            <a:r>
              <a:rPr lang="en-GB" sz="2000" dirty="0">
                <a:latin typeface="Kruti Dev 010" pitchFamily="2" charset="0"/>
              </a:rPr>
              <a:t>½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2015 ds </a:t>
            </a:r>
            <a:r>
              <a:rPr lang="en-GB" sz="2000" dirty="0" err="1">
                <a:latin typeface="Kruti Dev 010" pitchFamily="2" charset="0"/>
              </a:rPr>
              <a:t>lsD’ku</a:t>
            </a:r>
            <a:r>
              <a:rPr lang="en-GB" sz="2000" dirty="0">
                <a:latin typeface="Kruti Dev 010" pitchFamily="2" charset="0"/>
              </a:rPr>
              <a:t> 79 ds </a:t>
            </a:r>
            <a:r>
              <a:rPr lang="en-GB" sz="2000" dirty="0" err="1">
                <a:latin typeface="Kruti Dev 010" pitchFamily="2" charset="0"/>
              </a:rPr>
              <a:t>rgr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dkjZokbZ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>
                <a:latin typeface="Kruti Dev 010" pitchFamily="2" charset="0"/>
              </a:rPr>
              <a:t>slk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O;fDr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l{</a:t>
            </a:r>
            <a:r>
              <a:rPr lang="en-GB" sz="2000" dirty="0" err="1" smtClean="0">
                <a:latin typeface="Kruti Dev 010" pitchFamily="2" charset="0"/>
              </a:rPr>
              <a:t>ke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dkjkokl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ls </a:t>
            </a:r>
            <a:r>
              <a:rPr lang="en-GB" sz="2000" dirty="0" err="1">
                <a:latin typeface="Kruti Dev 010" pitchFamily="2" charset="0"/>
              </a:rPr>
              <a:t>nf.Mr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gksxk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ftldh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le;kof</a:t>
            </a:r>
            <a:r>
              <a:rPr lang="en-GB" sz="2000" dirty="0">
                <a:latin typeface="Kruti Dev 010" pitchFamily="2" charset="0"/>
              </a:rPr>
              <a:t>/k </a:t>
            </a:r>
            <a:r>
              <a:rPr lang="en-GB" sz="2000" dirty="0" err="1">
                <a:latin typeface="Kruti Dev 010" pitchFamily="2" charset="0"/>
              </a:rPr>
              <a:t>ikap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o"kZ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rd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yk</a:t>
            </a:r>
            <a:r>
              <a:rPr lang="en-GB" sz="2000" dirty="0">
                <a:latin typeface="Kruti Dev 010" pitchFamily="2" charset="0"/>
              </a:rPr>
              <a:t>[k :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tqekZus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Hkkxh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gksxkA</a:t>
            </a:r>
            <a:endParaRPr lang="en-GB" sz="2000" dirty="0">
              <a:latin typeface="Kruti Dev 010" pitchFamily="2" charset="0"/>
            </a:endParaRPr>
          </a:p>
          <a:p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izFke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lwpuk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ckWUMsM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yscj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flLVe</a:t>
            </a:r>
            <a:r>
              <a:rPr lang="en-GB" sz="2000" dirty="0">
                <a:latin typeface="Kruti Dev 010" pitchFamily="2" charset="0"/>
              </a:rPr>
              <a:t> ¼,ckWyh’ku½ ,DV 1976 ds </a:t>
            </a:r>
            <a:r>
              <a:rPr lang="en-GB" sz="2000" dirty="0" err="1">
                <a:latin typeface="Kruti Dev 010" pitchFamily="2" charset="0"/>
              </a:rPr>
              <a:t>lsD’ku</a:t>
            </a:r>
            <a:r>
              <a:rPr lang="en-GB" sz="2000" dirty="0">
                <a:latin typeface="Kruti Dev 010" pitchFamily="2" charset="0"/>
              </a:rPr>
              <a:t> 10]16] 22 ds </a:t>
            </a:r>
            <a:r>
              <a:rPr lang="en-GB" sz="2000" dirty="0" err="1" smtClean="0">
                <a:latin typeface="Kruti Dev 010" pitchFamily="2" charset="0"/>
              </a:rPr>
              <a:t>rgr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izko</a:t>
            </a:r>
            <a:r>
              <a:rPr lang="en-GB" sz="2000" dirty="0" smtClean="0">
                <a:latin typeface="Kruti Dev 010" pitchFamily="2" charset="0"/>
              </a:rPr>
              <a:t>/</a:t>
            </a:r>
            <a:r>
              <a:rPr lang="en-GB" sz="2000" dirty="0" err="1" smtClean="0">
                <a:latin typeface="Kruti Dev 010" pitchFamily="2" charset="0"/>
              </a:rPr>
              <a:t>kkuksa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ds </a:t>
            </a:r>
            <a:r>
              <a:rPr lang="en-GB" sz="2000" dirty="0" err="1">
                <a:latin typeface="Kruti Dev 010" pitchFamily="2" charset="0"/>
              </a:rPr>
              <a:t>vuqlkj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ntZ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,] </a:t>
            </a:r>
            <a:r>
              <a:rPr lang="en-GB" sz="2000" dirty="0" err="1">
                <a:latin typeface="Kruti Dev 010" pitchFamily="2" charset="0"/>
              </a:rPr>
              <a:t>vxj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cyiwoZd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djk;k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jgk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FkkA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Hkkjr</a:t>
            </a:r>
            <a:r>
              <a:rPr lang="en-GB" sz="2000" dirty="0" smtClean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mPpre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U;k;ky</a:t>
            </a:r>
            <a:r>
              <a:rPr lang="en-GB" sz="2000" dirty="0">
                <a:latin typeface="Kruti Dev 010" pitchFamily="2" charset="0"/>
              </a:rPr>
              <a:t>; us </a:t>
            </a:r>
            <a:r>
              <a:rPr lang="en-GB" sz="2000" dirty="0" err="1">
                <a:latin typeface="Kruti Dev 010" pitchFamily="2" charset="0"/>
              </a:rPr>
              <a:t>cyiwoZd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etnwjh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djkus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ih</a:t>
            </a:r>
            <a:r>
              <a:rPr lang="en-GB" sz="2000" dirty="0">
                <a:latin typeface="Kruti Dev 010" pitchFamily="2" charset="0"/>
              </a:rPr>
              <a:t>-;w-</a:t>
            </a:r>
            <a:r>
              <a:rPr lang="en-GB" sz="2000" dirty="0" err="1">
                <a:latin typeface="Kruti Dev 010" pitchFamily="2" charset="0"/>
              </a:rPr>
              <a:t>Mh</a:t>
            </a:r>
            <a:r>
              <a:rPr lang="en-GB" sz="2000" dirty="0">
                <a:latin typeface="Kruti Dev 010" pitchFamily="2" charset="0"/>
              </a:rPr>
              <a:t>-</a:t>
            </a:r>
            <a:r>
              <a:rPr lang="en-GB" sz="2000" dirty="0" err="1">
                <a:latin typeface="Kruti Dev 010" pitchFamily="2" charset="0"/>
              </a:rPr>
              <a:t>vkj</a:t>
            </a:r>
            <a:r>
              <a:rPr lang="en-GB" sz="2000" dirty="0">
                <a:latin typeface="Kruti Dev 010" pitchFamily="2" charset="0"/>
              </a:rPr>
              <a:t>- </a:t>
            </a:r>
            <a:r>
              <a:rPr lang="en-GB" sz="2000" dirty="0" err="1">
                <a:latin typeface="Kruti Dev 010" pitchFamily="2" charset="0"/>
              </a:rPr>
              <a:t>cuke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Hkkjr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la?k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ds </a:t>
            </a:r>
            <a:r>
              <a:rPr lang="en-GB" sz="2000" dirty="0" err="1">
                <a:latin typeface="Kruti Dev 010" pitchFamily="2" charset="0"/>
              </a:rPr>
              <a:t>dsl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 smtClean="0">
                <a:latin typeface="Kruti Dev 010" pitchFamily="2" charset="0"/>
              </a:rPr>
              <a:t>slh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etnwjh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ds :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ifjHkkf"kr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ftlds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 smtClean="0">
                <a:latin typeface="Kruti Dev 010" pitchFamily="2" charset="0"/>
              </a:rPr>
              <a:t>U;wure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etnwjh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endParaRPr lang="en-GB" sz="2000" dirty="0" smtClean="0">
              <a:latin typeface="Kruti Dev 010" pitchFamily="2" charset="0"/>
            </a:endParaRPr>
          </a:p>
          <a:p>
            <a:endParaRPr lang="en-US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fnYyh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dksVZ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vuqlkj</a:t>
            </a:r>
            <a:r>
              <a:rPr lang="en-GB" sz="2000" dirty="0">
                <a:latin typeface="Kruti Dev 010" pitchFamily="2" charset="0"/>
              </a:rPr>
              <a:t>] 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fu;ksDrk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Je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bLrseky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djrs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muds f[</a:t>
            </a:r>
            <a:r>
              <a:rPr lang="en-GB" sz="2000" dirty="0" err="1">
                <a:latin typeface="Kruti Dev 010" pitchFamily="2" charset="0"/>
              </a:rPr>
              <a:t>kykQ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izFke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lwpuk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ntZ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ftEesnkjh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 smtClean="0">
                <a:latin typeface="Kruti Dev 010" pitchFamily="2" charset="0"/>
              </a:rPr>
              <a:t>] Je </a:t>
            </a:r>
            <a:r>
              <a:rPr lang="en-GB" sz="2000" dirty="0" err="1">
                <a:latin typeface="Kruti Dev 010" pitchFamily="2" charset="0"/>
              </a:rPr>
              <a:t>foHkkx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¼fnYyh </a:t>
            </a:r>
            <a:r>
              <a:rPr lang="en-GB" sz="2000" dirty="0" err="1">
                <a:latin typeface="Kruti Dev 010" pitchFamily="2" charset="0"/>
              </a:rPr>
              <a:t>gkbZ</a:t>
            </a:r>
            <a:r>
              <a:rPr lang="en-GB" sz="2000" dirty="0">
                <a:latin typeface="Kruti Dev 010" pitchFamily="2" charset="0"/>
              </a:rPr>
              <a:t> dksVZ½ ds </a:t>
            </a:r>
            <a:r>
              <a:rPr lang="en-GB" sz="2000" dirty="0" err="1">
                <a:latin typeface="Kruti Dev 010" pitchFamily="2" charset="0"/>
              </a:rPr>
              <a:t>fuekZ.k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>
                <a:latin typeface="Adobe Devanagari" panose="02040503050201020203" pitchFamily="18" charset="0"/>
                <a:cs typeface="Adobe Devanagari" panose="02040503050201020203" pitchFamily="18" charset="0"/>
              </a:rPr>
              <a:t>In Court on its </a:t>
            </a:r>
            <a:r>
              <a:rPr lang="en-GB" sz="2000" dirty="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Own </a:t>
            </a:r>
            <a:r>
              <a:rPr lang="en-US" sz="2000" dirty="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Motion </a:t>
            </a:r>
            <a:r>
              <a:rPr lang="en-US" sz="2000" dirty="0">
                <a:latin typeface="Adobe Devanagari" panose="02040503050201020203" pitchFamily="18" charset="0"/>
                <a:cs typeface="Adobe Devanagari" panose="02040503050201020203" pitchFamily="18" charset="0"/>
              </a:rPr>
              <a:t>Vs State of NCT of Delhi (</a:t>
            </a:r>
            <a:r>
              <a:rPr lang="en-US" sz="2000" dirty="0" err="1">
                <a:latin typeface="Adobe Devanagari" panose="02040503050201020203" pitchFamily="18" charset="0"/>
                <a:cs typeface="Adobe Devanagari" panose="02040503050201020203" pitchFamily="18" charset="0"/>
              </a:rPr>
              <a:t>w.p</a:t>
            </a:r>
            <a:r>
              <a:rPr lang="en-US" sz="2000" dirty="0">
                <a:latin typeface="Adobe Devanagari" panose="02040503050201020203" pitchFamily="18" charset="0"/>
                <a:cs typeface="Adobe Devanagari" panose="02040503050201020203" pitchFamily="18" charset="0"/>
              </a:rPr>
              <a:t>. (c) 4161/2008)]</a:t>
            </a:r>
            <a:endParaRPr lang="en-GB" sz="20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3540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 smtClean="0">
                <a:latin typeface="Kruti Dev 010" pitchFamily="2" charset="0"/>
              </a:rPr>
              <a:t>cPps</a:t>
            </a:r>
            <a:r>
              <a:rPr lang="en-GB" sz="4000" b="1" dirty="0" smtClean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lkFk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smtClean="0">
                <a:latin typeface="Kruti Dev 010" pitchFamily="2" charset="0"/>
              </a:rPr>
              <a:t>'</a:t>
            </a:r>
            <a:r>
              <a:rPr lang="en-GB" sz="4000" b="1" dirty="0" err="1" smtClean="0">
                <a:latin typeface="Kruti Dev 010" pitchFamily="2" charset="0"/>
              </a:rPr>
              <a:t>kks"k.k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>
                <a:latin typeface="Kruti Dev 010" pitchFamily="2" charset="0"/>
              </a:rPr>
              <a:t>dh </a:t>
            </a:r>
            <a:r>
              <a:rPr lang="en-GB" sz="4000" b="1" dirty="0" err="1">
                <a:latin typeface="Kruti Dev 010" pitchFamily="2" charset="0"/>
              </a:rPr>
              <a:t>fLFkfr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esa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30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1667435"/>
            <a:ext cx="7147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latin typeface="Kruti Dev 010" pitchFamily="2" charset="0"/>
              </a:rPr>
              <a:t>mn~ns</a:t>
            </a:r>
            <a:r>
              <a:rPr lang="en-GB" sz="2400" b="1" dirty="0">
                <a:latin typeface="Kruti Dev 010" pitchFamily="2" charset="0"/>
              </a:rPr>
              <a:t>’;%</a:t>
            </a:r>
          </a:p>
          <a:p>
            <a:r>
              <a:rPr lang="en-GB" sz="2400" dirty="0">
                <a:latin typeface="Kruti Dev 010" pitchFamily="2" charset="0"/>
              </a:rPr>
              <a:t>l= ds </a:t>
            </a:r>
            <a:r>
              <a:rPr lang="en-GB" sz="2400" dirty="0" err="1">
                <a:latin typeface="Kruti Dev 010" pitchFamily="2" charset="0"/>
              </a:rPr>
              <a:t>vUr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izfrHkkxh</a:t>
            </a:r>
            <a:r>
              <a:rPr lang="en-GB" sz="2400" dirty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dh :</a:t>
            </a:r>
            <a:r>
              <a:rPr lang="en-GB" sz="2400" dirty="0" err="1">
                <a:latin typeface="Kruti Dev 010" pitchFamily="2" charset="0"/>
              </a:rPr>
              <a:t>ijs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blesa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dfeZ;ksa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ckjs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tk,axsA</a:t>
            </a:r>
            <a:endParaRPr lang="en-GB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djrs</a:t>
            </a:r>
            <a:r>
              <a:rPr lang="en-GB" sz="2400" dirty="0">
                <a:latin typeface="Kruti Dev 010" pitchFamily="2" charset="0"/>
              </a:rPr>
              <a:t> le;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Hkwfedk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gksxh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of.kZr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ik,axsA</a:t>
            </a:r>
            <a:endParaRPr lang="en-GB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Kruti Dev 010" pitchFamily="2" charset="0"/>
              </a:rPr>
              <a:t>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¼CNCP½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2000" dirty="0">
                <a:latin typeface="Adobe Devanagari" panose="02040503050201020203" pitchFamily="18" charset="0"/>
                <a:cs typeface="Adobe Devanagari" panose="02040503050201020203" pitchFamily="18" charset="0"/>
              </a:rPr>
              <a:t>CCL</a:t>
            </a:r>
            <a:r>
              <a:rPr lang="en-GB" sz="2400" dirty="0">
                <a:latin typeface="Kruti Dev 010" pitchFamily="2" charset="0"/>
              </a:rPr>
              <a:t>½ ls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ik,axsA</a:t>
            </a:r>
            <a:endParaRPr lang="en-GB" sz="2200" dirty="0"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300" b="1" dirty="0">
                <a:latin typeface="Kruti Dev 010" pitchFamily="2" charset="0"/>
              </a:rPr>
              <a:t>l</a:t>
            </a:r>
            <a:r>
              <a:rPr lang="en-GB" sz="3300" b="1" dirty="0" smtClean="0">
                <a:latin typeface="Kruti Dev 010" pitchFamily="2" charset="0"/>
              </a:rPr>
              <a:t>= 1&amp; </a:t>
            </a:r>
            <a:r>
              <a:rPr lang="en-GB" sz="3300" b="1" dirty="0" err="1" smtClean="0">
                <a:latin typeface="Kruti Dev 010" pitchFamily="2" charset="0"/>
              </a:rPr>
              <a:t>fo'ks"k</a:t>
            </a:r>
            <a:r>
              <a:rPr lang="en-GB" sz="3300" b="1" dirty="0" smtClean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fd'kksj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iqfyl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bdkbZ</a:t>
            </a:r>
            <a:r>
              <a:rPr lang="en-GB" sz="3300" b="1" dirty="0">
                <a:latin typeface="Kruti Dev 010" pitchFamily="2" charset="0"/>
              </a:rPr>
              <a:t> dh </a:t>
            </a:r>
            <a:r>
              <a:rPr lang="en-GB" sz="3300" b="1" dirty="0" err="1">
                <a:latin typeface="Kruti Dev 010" pitchFamily="2" charset="0"/>
              </a:rPr>
              <a:t>lajpuk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vkSj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dk</a:t>
            </a:r>
            <a:r>
              <a:rPr lang="en-GB" sz="3300" b="1" dirty="0">
                <a:latin typeface="Kruti Dev 010" pitchFamily="2" charset="0"/>
              </a:rPr>
              <a:t>;</a:t>
            </a:r>
            <a:endParaRPr lang="en-US" sz="3300" b="1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9992" t="30765" r="76172" b="59699"/>
          <a:stretch/>
        </p:blipFill>
        <p:spPr>
          <a:xfrm>
            <a:off x="394148" y="1769035"/>
            <a:ext cx="624840" cy="87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719946"/>
            <a:ext cx="4978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6400" indent="-406400"/>
            <a:r>
              <a:rPr lang="en-GB" sz="2000" b="1" dirty="0">
                <a:latin typeface="Kruti Dev 010" pitchFamily="2" charset="0"/>
              </a:rPr>
              <a:t>¼[</a:t>
            </a:r>
            <a:r>
              <a:rPr lang="en-GB" sz="2000" b="1" dirty="0" smtClean="0">
                <a:latin typeface="Kruti Dev 010" pitchFamily="2" charset="0"/>
              </a:rPr>
              <a:t>k½	</a:t>
            </a:r>
            <a:r>
              <a:rPr lang="en-GB" sz="2000" b="1" dirty="0" err="1" smtClean="0">
                <a:latin typeface="Kruti Dev 010" pitchFamily="2" charset="0"/>
              </a:rPr>
              <a:t>cPpksa</a:t>
            </a:r>
            <a:r>
              <a:rPr lang="en-GB" sz="2000" b="1" dirty="0" smtClean="0">
                <a:latin typeface="Kruti Dev 010" pitchFamily="2" charset="0"/>
              </a:rPr>
              <a:t> </a:t>
            </a:r>
            <a:r>
              <a:rPr lang="en-GB" sz="2000" b="1" dirty="0">
                <a:latin typeface="Kruti Dev 010" pitchFamily="2" charset="0"/>
              </a:rPr>
              <a:t>ls </a:t>
            </a:r>
            <a:r>
              <a:rPr lang="en-GB" sz="2000" b="1" dirty="0" err="1">
                <a:latin typeface="Kruti Dev 010" pitchFamily="2" charset="0"/>
              </a:rPr>
              <a:t>Hkh</a:t>
            </a:r>
            <a:r>
              <a:rPr lang="en-GB" sz="2000" b="1" dirty="0">
                <a:latin typeface="Kruti Dev 010" pitchFamily="2" charset="0"/>
              </a:rPr>
              <a:t>[k </a:t>
            </a:r>
            <a:r>
              <a:rPr lang="en-GB" sz="2000" b="1" dirty="0" err="1">
                <a:latin typeface="Kruti Dev 010" pitchFamily="2" charset="0"/>
              </a:rPr>
              <a:t>eaxokus</a:t>
            </a:r>
            <a:r>
              <a:rPr lang="en-GB" sz="2000" b="1" dirty="0">
                <a:latin typeface="Kruti Dev 010" pitchFamily="2" charset="0"/>
              </a:rPr>
              <a:t> dh </a:t>
            </a:r>
            <a:r>
              <a:rPr lang="en-GB" sz="2000" b="1" dirty="0" err="1">
                <a:latin typeface="Kruti Dev 010" pitchFamily="2" charset="0"/>
              </a:rPr>
              <a:t>fLFkfr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 smtClean="0">
                <a:latin typeface="Kruti Dev 010" pitchFamily="2" charset="0"/>
              </a:rPr>
              <a:t>esa</a:t>
            </a:r>
            <a:endParaRPr lang="en-GB" sz="2000" b="1" dirty="0">
              <a:latin typeface="Kruti Dev 010" pitchFamily="2" charset="0"/>
            </a:endParaRPr>
          </a:p>
          <a:p>
            <a:pPr marL="3175" indent="-3175"/>
            <a:r>
              <a:rPr lang="en-GB" sz="2000" dirty="0" err="1" smtClean="0">
                <a:latin typeface="Kruti Dev 010" pitchFamily="2" charset="0"/>
              </a:rPr>
              <a:t>fd’kksj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¼cPpksa dh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{k.k½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2015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lsD’ku</a:t>
            </a:r>
            <a:r>
              <a:rPr lang="en-GB" sz="2000" dirty="0" smtClean="0">
                <a:latin typeface="Kruti Dev 010" pitchFamily="2" charset="0"/>
              </a:rPr>
              <a:t> 76 </a:t>
            </a:r>
            <a:r>
              <a:rPr lang="en-GB" sz="2000" dirty="0">
                <a:latin typeface="Kruti Dev 010" pitchFamily="2" charset="0"/>
              </a:rPr>
              <a:t>ds </a:t>
            </a:r>
            <a:r>
              <a:rPr lang="en-GB" sz="2000" dirty="0" err="1">
                <a:latin typeface="Kruti Dev 010" pitchFamily="2" charset="0"/>
              </a:rPr>
              <a:t>rgr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dkjZokbZ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endParaRPr lang="en-GB" sz="2000" dirty="0" smtClean="0">
              <a:latin typeface="Kruti Dev 010" pitchFamily="2" charset="0"/>
            </a:endParaRPr>
          </a:p>
          <a:p>
            <a:pPr marL="406400" indent="-406400"/>
            <a:endParaRPr lang="en-US" sz="2000" dirty="0">
              <a:latin typeface="Kruti Dev 010" pitchFamily="2" charset="0"/>
              <a:cs typeface="Adobe Devanagari" panose="02040503050201020203" pitchFamily="18" charset="0"/>
            </a:endParaRPr>
          </a:p>
          <a:p>
            <a:pPr marL="406400" indent="-406400"/>
            <a:r>
              <a:rPr lang="en-GB" sz="2000" b="1" dirty="0">
                <a:latin typeface="Kruti Dev 010" pitchFamily="2" charset="0"/>
              </a:rPr>
              <a:t>¼</a:t>
            </a:r>
            <a:r>
              <a:rPr lang="en-GB" sz="2000" b="1" dirty="0" smtClean="0">
                <a:latin typeface="Kruti Dev 010" pitchFamily="2" charset="0"/>
              </a:rPr>
              <a:t>x½	</a:t>
            </a:r>
            <a:r>
              <a:rPr lang="en-GB" sz="2000" b="1" dirty="0" err="1" smtClean="0">
                <a:latin typeface="Kruti Dev 010" pitchFamily="2" charset="0"/>
              </a:rPr>
              <a:t>cPps</a:t>
            </a:r>
            <a:r>
              <a:rPr lang="en-GB" sz="2000" b="1" dirty="0" smtClean="0">
                <a:latin typeface="Kruti Dev 010" pitchFamily="2" charset="0"/>
              </a:rPr>
              <a:t> </a:t>
            </a:r>
            <a:r>
              <a:rPr lang="en-GB" sz="2000" b="1" dirty="0">
                <a:latin typeface="Kruti Dev 010" pitchFamily="2" charset="0"/>
              </a:rPr>
              <a:t>ds </a:t>
            </a:r>
            <a:r>
              <a:rPr lang="en-GB" sz="2000" b="1" dirty="0" err="1">
                <a:latin typeface="Kruti Dev 010" pitchFamily="2" charset="0"/>
              </a:rPr>
              <a:t>fo</a:t>
            </a:r>
            <a:r>
              <a:rPr lang="en-GB" sz="2000" b="1" dirty="0">
                <a:latin typeface="Kruti Dev 010" pitchFamily="2" charset="0"/>
              </a:rPr>
              <a:t>:) </a:t>
            </a:r>
            <a:r>
              <a:rPr lang="en-GB" sz="2000" b="1" dirty="0" err="1">
                <a:latin typeface="Kruti Dev 010" pitchFamily="2" charset="0"/>
              </a:rPr>
              <a:t>Øwjrk</a:t>
            </a:r>
            <a:r>
              <a:rPr lang="en-GB" sz="2000" b="1" dirty="0">
                <a:latin typeface="Kruti Dev 010" pitchFamily="2" charset="0"/>
              </a:rPr>
              <a:t> ds </a:t>
            </a:r>
            <a:r>
              <a:rPr lang="en-GB" sz="2000" b="1" dirty="0" err="1">
                <a:latin typeface="Kruti Dev 010" pitchFamily="2" charset="0"/>
              </a:rPr>
              <a:t>ekeys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 smtClean="0">
                <a:latin typeface="Kruti Dev 010" pitchFamily="2" charset="0"/>
              </a:rPr>
              <a:t>esa</a:t>
            </a:r>
            <a:endParaRPr lang="en-GB" sz="2000" b="1" dirty="0">
              <a:latin typeface="Kruti Dev 010" pitchFamily="2" charset="0"/>
            </a:endParaRPr>
          </a:p>
          <a:p>
            <a:pPr marL="3175" indent="-3175"/>
            <a:r>
              <a:rPr lang="en-GB" sz="2000" dirty="0" err="1" smtClean="0">
                <a:latin typeface="Kruti Dev 010" pitchFamily="2" charset="0"/>
              </a:rPr>
              <a:t>ftudh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jgrs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O;fDr;ksa</a:t>
            </a:r>
            <a:r>
              <a:rPr lang="en-GB" sz="2000" dirty="0">
                <a:latin typeface="Kruti Dev 010" pitchFamily="2" charset="0"/>
              </a:rPr>
              <a:t> }</a:t>
            </a:r>
            <a:r>
              <a:rPr lang="en-GB" sz="2000" dirty="0" err="1">
                <a:latin typeface="Kruti Dev 010" pitchFamily="2" charset="0"/>
              </a:rPr>
              <a:t>kjk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 smtClean="0">
                <a:latin typeface="Kruti Dev 010" pitchFamily="2" charset="0"/>
              </a:rPr>
              <a:t>lkFk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nqO;Zogkj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;k '</a:t>
            </a:r>
            <a:r>
              <a:rPr lang="en-GB" sz="2000" dirty="0" err="1">
                <a:latin typeface="Kruti Dev 010" pitchFamily="2" charset="0"/>
              </a:rPr>
              <a:t>kks"k.k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ekeys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¼cPpksa dh </a:t>
            </a:r>
            <a:r>
              <a:rPr lang="en-GB" sz="2000" dirty="0" smtClean="0">
                <a:latin typeface="Kruti Dev 010" pitchFamily="2" charset="0"/>
              </a:rPr>
              <a:t>ns[</a:t>
            </a:r>
            <a:r>
              <a:rPr lang="en-GB" sz="2000" dirty="0" err="1" smtClean="0">
                <a:latin typeface="Kruti Dev 010" pitchFamily="2" charset="0"/>
              </a:rPr>
              <a:t>kjs</a:t>
            </a:r>
            <a:r>
              <a:rPr lang="en-GB" sz="2000" dirty="0" smtClean="0">
                <a:latin typeface="Kruti Dev 010" pitchFamily="2" charset="0"/>
              </a:rPr>
              <a:t>[k </a:t>
            </a:r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{k.k½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2016 ds </a:t>
            </a:r>
            <a:r>
              <a:rPr lang="en-GB" sz="2000" dirty="0" err="1">
                <a:latin typeface="Kruti Dev 010" pitchFamily="2" charset="0"/>
              </a:rPr>
              <a:t>lsD’ku</a:t>
            </a:r>
            <a:r>
              <a:rPr lang="en-GB" sz="2000" dirty="0">
                <a:latin typeface="Kruti Dev 010" pitchFamily="2" charset="0"/>
              </a:rPr>
              <a:t> 75 ds </a:t>
            </a:r>
            <a:r>
              <a:rPr lang="en-GB" sz="2000" dirty="0" err="1">
                <a:latin typeface="Kruti Dev 010" pitchFamily="2" charset="0"/>
              </a:rPr>
              <a:t>rgr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ntZ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sz="2000" dirty="0">
              <a:latin typeface="Kruti Dev 010" pitchFamily="2" charset="0"/>
            </a:endParaRPr>
          </a:p>
          <a:p>
            <a:endParaRPr lang="en-GB" sz="2000" dirty="0" smtClean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999" y="1764250"/>
            <a:ext cx="2904731" cy="347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9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592946"/>
            <a:ext cx="57658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6400" indent="-406400"/>
            <a:r>
              <a:rPr lang="en-GB" sz="2000" b="1" dirty="0" smtClean="0">
                <a:latin typeface="Kruti Dev 010" pitchFamily="2" charset="0"/>
              </a:rPr>
              <a:t>¼?k½	</a:t>
            </a:r>
            <a:r>
              <a:rPr lang="en-GB" sz="2000" b="1" dirty="0" err="1" smtClean="0">
                <a:latin typeface="Kruti Dev 010" pitchFamily="2" charset="0"/>
              </a:rPr>
              <a:t>lM+d</a:t>
            </a:r>
            <a:r>
              <a:rPr lang="en-GB" sz="2000" b="1" dirty="0" smtClean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ij</a:t>
            </a:r>
            <a:r>
              <a:rPr lang="en-GB" sz="2000" b="1" dirty="0">
                <a:latin typeface="Kruti Dev 010" pitchFamily="2" charset="0"/>
              </a:rPr>
              <a:t> thou </a:t>
            </a:r>
            <a:r>
              <a:rPr lang="en-GB" sz="2000" b="1" dirty="0" err="1">
                <a:latin typeface="Kruti Dev 010" pitchFamily="2" charset="0"/>
              </a:rPr>
              <a:t>fcrkus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okys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cPps</a:t>
            </a:r>
            <a:r>
              <a:rPr lang="en-GB" sz="2000" b="1" dirty="0">
                <a:latin typeface="Kruti Dev 010" pitchFamily="2" charset="0"/>
              </a:rPr>
              <a:t> ;k </a:t>
            </a:r>
            <a:r>
              <a:rPr lang="en-GB" sz="2000" b="1" dirty="0" err="1">
                <a:latin typeface="Kruti Dev 010" pitchFamily="2" charset="0"/>
              </a:rPr>
              <a:t>Hkwys@ik</a:t>
            </a:r>
            <a:r>
              <a:rPr lang="en-GB" sz="2000" b="1" dirty="0">
                <a:latin typeface="Kruti Dev 010" pitchFamily="2" charset="0"/>
              </a:rPr>
              <a:t>, x, </a:t>
            </a:r>
            <a:r>
              <a:rPr lang="en-GB" sz="2000" b="1" dirty="0" err="1">
                <a:latin typeface="Kruti Dev 010" pitchFamily="2" charset="0"/>
              </a:rPr>
              <a:t>cPpksa</a:t>
            </a:r>
            <a:r>
              <a:rPr lang="en-GB" sz="2000" b="1" dirty="0">
                <a:latin typeface="Kruti Dev 010" pitchFamily="2" charset="0"/>
              </a:rPr>
              <a:t> ds </a:t>
            </a:r>
            <a:r>
              <a:rPr lang="en-GB" sz="2000" b="1" dirty="0" err="1">
                <a:latin typeface="Kruti Dev 010" pitchFamily="2" charset="0"/>
              </a:rPr>
              <a:t>ckjs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 smtClean="0">
                <a:latin typeface="Kruti Dev 010" pitchFamily="2" charset="0"/>
              </a:rPr>
              <a:t>esa</a:t>
            </a:r>
            <a:r>
              <a:rPr lang="en-GB" sz="2000" b="1" dirty="0" smtClean="0">
                <a:latin typeface="Kruti Dev 010" pitchFamily="2" charset="0"/>
              </a:rPr>
              <a:t> </a:t>
            </a:r>
            <a:r>
              <a:rPr lang="en-GB" sz="2000" b="1" dirty="0" err="1" smtClean="0">
                <a:latin typeface="Kruti Dev 010" pitchFamily="2" charset="0"/>
              </a:rPr>
              <a:t>fdls</a:t>
            </a:r>
            <a:r>
              <a:rPr lang="en-GB" sz="2000" b="1" dirty="0" smtClean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lwpuk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nsa</a:t>
            </a:r>
            <a:endParaRPr lang="en-GB" sz="2000" b="1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pkbYM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ykbu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xSj&amp;ljdkjh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laLFkk,a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lfefr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feflax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ilZu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LdoSM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¼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MPS</a:t>
            </a:r>
            <a:r>
              <a:rPr lang="en-GB" sz="2000" dirty="0" smtClean="0">
                <a:latin typeface="Kruti Dev 010" pitchFamily="2" charset="0"/>
              </a:rPr>
              <a:t>½A </a:t>
            </a:r>
            <a:r>
              <a:rPr lang="en-GB" sz="2000" dirty="0" err="1">
                <a:latin typeface="Kruti Dev 010" pitchFamily="2" charset="0"/>
              </a:rPr>
              <a:t>fcuk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nsjh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izFke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lwpuk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ntZ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lekpkj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=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fp</a:t>
            </a:r>
            <a:r>
              <a:rPr lang="en-GB" sz="2000" dirty="0">
                <a:latin typeface="Kruti Dev 010" pitchFamily="2" charset="0"/>
              </a:rPr>
              <a:t>=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izdk’ku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lqfuf’pr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djsaA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bysDVªkWfud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ehfM;k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fooj.k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izlkfjr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sz="2000" dirty="0">
              <a:latin typeface="Kruti Dev 010" pitchFamily="2" charset="0"/>
            </a:endParaRPr>
          </a:p>
          <a:p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fd’kksj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U;k</a:t>
            </a:r>
            <a:r>
              <a:rPr lang="en-GB" sz="2000" dirty="0" smtClean="0">
                <a:latin typeface="Kruti Dev 010" pitchFamily="2" charset="0"/>
              </a:rPr>
              <a:t>; ¼cPpksa dh ns[</a:t>
            </a:r>
            <a:r>
              <a:rPr lang="en-GB" sz="2000" dirty="0" err="1" smtClean="0">
                <a:latin typeface="Kruti Dev 010" pitchFamily="2" charset="0"/>
              </a:rPr>
              <a:t>kjs</a:t>
            </a:r>
            <a:r>
              <a:rPr lang="en-GB" sz="2000" dirty="0" smtClean="0">
                <a:latin typeface="Kruti Dev 010" pitchFamily="2" charset="0"/>
              </a:rPr>
              <a:t>[k </a:t>
            </a:r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laj</a:t>
            </a:r>
            <a:r>
              <a:rPr lang="en-GB" sz="2000" dirty="0" smtClean="0">
                <a:latin typeface="Kruti Dev 010" pitchFamily="2" charset="0"/>
              </a:rPr>
              <a:t>{k.k½ </a:t>
            </a:r>
            <a:r>
              <a:rPr lang="en-GB" sz="2000" dirty="0" err="1" smtClean="0">
                <a:latin typeface="Kruti Dev 010" pitchFamily="2" charset="0"/>
              </a:rPr>
              <a:t>vf</a:t>
            </a:r>
            <a:r>
              <a:rPr lang="en-GB" sz="2000" dirty="0" smtClean="0">
                <a:latin typeface="Kruti Dev 010" pitchFamily="2" charset="0"/>
              </a:rPr>
              <a:t>/</a:t>
            </a:r>
            <a:r>
              <a:rPr lang="en-GB" sz="2000" dirty="0" err="1" smtClean="0">
                <a:latin typeface="Kruti Dev 010" pitchFamily="2" charset="0"/>
              </a:rPr>
              <a:t>kfu;e</a:t>
            </a:r>
            <a:r>
              <a:rPr lang="en-GB" sz="2000" dirty="0" smtClean="0">
                <a:latin typeface="Kruti Dev 010" pitchFamily="2" charset="0"/>
              </a:rPr>
              <a:t>] 2015 ds </a:t>
            </a:r>
            <a:r>
              <a:rPr lang="en-GB" sz="2000" dirty="0" err="1" smtClean="0">
                <a:latin typeface="Kruti Dev 010" pitchFamily="2" charset="0"/>
              </a:rPr>
              <a:t>lsD’ku</a:t>
            </a:r>
            <a:r>
              <a:rPr lang="en-GB" sz="2000" dirty="0" smtClean="0">
                <a:latin typeface="Kruti Dev 010" pitchFamily="2" charset="0"/>
              </a:rPr>
              <a:t> 32 ds </a:t>
            </a:r>
            <a:r>
              <a:rPr lang="en-GB" sz="2000" dirty="0" err="1" smtClean="0">
                <a:latin typeface="Kruti Dev 010" pitchFamily="2" charset="0"/>
              </a:rPr>
              <a:t>rgr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xqe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gq</a:t>
            </a:r>
            <a:r>
              <a:rPr lang="en-GB" sz="2000" dirty="0" smtClean="0">
                <a:latin typeface="Kruti Dev 010" pitchFamily="2" charset="0"/>
              </a:rPr>
              <a:t>,@</a:t>
            </a:r>
            <a:r>
              <a:rPr lang="en-GB" sz="2000" dirty="0" err="1" smtClean="0">
                <a:latin typeface="Kruti Dev 010" pitchFamily="2" charset="0"/>
              </a:rPr>
              <a:t>HkVds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gq</a:t>
            </a:r>
            <a:r>
              <a:rPr lang="en-GB" sz="2000" dirty="0" smtClean="0">
                <a:latin typeface="Kruti Dev 010" pitchFamily="2" charset="0"/>
              </a:rPr>
              <a:t>, </a:t>
            </a:r>
            <a:r>
              <a:rPr lang="en-GB" sz="2000" dirty="0" err="1" smtClean="0">
                <a:latin typeface="Kruti Dev 010" pitchFamily="2" charset="0"/>
              </a:rPr>
              <a:t>cPpksa</a:t>
            </a:r>
            <a:r>
              <a:rPr lang="en-GB" sz="2000" dirty="0" smtClean="0">
                <a:latin typeface="Kruti Dev 010" pitchFamily="2" charset="0"/>
              </a:rPr>
              <a:t> ds </a:t>
            </a:r>
            <a:r>
              <a:rPr lang="en-GB" sz="2000" dirty="0" err="1" smtClean="0">
                <a:latin typeface="Kruti Dev 010" pitchFamily="2" charset="0"/>
              </a:rPr>
              <a:t>ckjs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ekud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dk;Z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</a:t>
            </a:r>
            <a:r>
              <a:rPr lang="en-GB" sz="2000" dirty="0" smtClean="0">
                <a:latin typeface="Kruti Dev 010" pitchFamily="2" charset="0"/>
              </a:rPr>
              <a:t>)</a:t>
            </a:r>
            <a:r>
              <a:rPr lang="en-GB" sz="2000" dirty="0" err="1" smtClean="0">
                <a:latin typeface="Kruti Dev 010" pitchFamily="2" charset="0"/>
              </a:rPr>
              <a:t>fr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mPpre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U;k;ky</a:t>
            </a:r>
            <a:r>
              <a:rPr lang="en-GB" sz="2000" dirty="0" smtClean="0">
                <a:latin typeface="Kruti Dev 010" pitchFamily="2" charset="0"/>
              </a:rPr>
              <a:t>; ds </a:t>
            </a:r>
            <a:r>
              <a:rPr lang="en-GB" sz="2000" dirty="0" err="1" smtClean="0">
                <a:latin typeface="Kruti Dev 010" pitchFamily="2" charset="0"/>
              </a:rPr>
              <a:t>fn’kkfunsZ’k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fuEu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fyad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ij</a:t>
            </a:r>
            <a:r>
              <a:rPr lang="en-GB" sz="2000" dirty="0" smtClean="0">
                <a:latin typeface="Kruti Dev 010" pitchFamily="2" charset="0"/>
              </a:rPr>
              <a:t> ns[</a:t>
            </a:r>
            <a:r>
              <a:rPr lang="en-GB" sz="2000" dirty="0" err="1" smtClean="0">
                <a:latin typeface="Kruti Dev 010" pitchFamily="2" charset="0"/>
              </a:rPr>
              <a:t>kk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ldrk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</a:t>
            </a:r>
            <a:r>
              <a:rPr lang="en-GB" sz="2000" dirty="0" smtClean="0">
                <a:latin typeface="Kruti Dev 010" pitchFamily="2" charset="0"/>
              </a:rPr>
              <a:t>%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https://wcd.nic.in/sites/default/files/SOP%20for%20Tracing%20Missing%20</a:t>
            </a:r>
          </a:p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Children-24.4.17.pdf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100" y="1897746"/>
            <a:ext cx="2463800" cy="324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8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027" y="112723"/>
            <a:ext cx="9143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b="1" dirty="0">
                <a:latin typeface="Kruti Dev 010" pitchFamily="2" charset="0"/>
              </a:rPr>
              <a:t>,d </a:t>
            </a:r>
            <a:r>
              <a:rPr lang="en-GB" sz="3400" b="1" dirty="0" err="1">
                <a:latin typeface="Kruti Dev 010" pitchFamily="2" charset="0"/>
              </a:rPr>
              <a:t>xqe</a:t>
            </a:r>
            <a:r>
              <a:rPr lang="en-GB" sz="3400" b="1" dirty="0">
                <a:latin typeface="Kruti Dev 010" pitchFamily="2" charset="0"/>
              </a:rPr>
              <a:t> </a:t>
            </a:r>
            <a:r>
              <a:rPr lang="en-GB" sz="3400" b="1" dirty="0" err="1">
                <a:latin typeface="Kruti Dev 010" pitchFamily="2" charset="0"/>
              </a:rPr>
              <a:t>gq</a:t>
            </a:r>
            <a:r>
              <a:rPr lang="en-GB" sz="3400" b="1" dirty="0">
                <a:latin typeface="Kruti Dev 010" pitchFamily="2" charset="0"/>
              </a:rPr>
              <a:t>, </a:t>
            </a:r>
            <a:r>
              <a:rPr lang="en-GB" sz="3400" b="1" dirty="0" err="1">
                <a:latin typeface="Kruti Dev 010" pitchFamily="2" charset="0"/>
              </a:rPr>
              <a:t>cPps</a:t>
            </a:r>
            <a:r>
              <a:rPr lang="en-GB" sz="3400" b="1" dirty="0">
                <a:latin typeface="Kruti Dev 010" pitchFamily="2" charset="0"/>
              </a:rPr>
              <a:t> dh </a:t>
            </a:r>
            <a:r>
              <a:rPr lang="en-GB" sz="3400" b="1" dirty="0" err="1">
                <a:latin typeface="Kruti Dev 010" pitchFamily="2" charset="0"/>
              </a:rPr>
              <a:t>f’kdk;r</a:t>
            </a:r>
            <a:r>
              <a:rPr lang="en-GB" sz="3400" b="1" dirty="0">
                <a:latin typeface="Kruti Dev 010" pitchFamily="2" charset="0"/>
              </a:rPr>
              <a:t> </a:t>
            </a:r>
            <a:r>
              <a:rPr lang="en-GB" sz="3400" b="1" dirty="0" err="1">
                <a:latin typeface="Kruti Dev 010" pitchFamily="2" charset="0"/>
              </a:rPr>
              <a:t>feyus</a:t>
            </a:r>
            <a:r>
              <a:rPr lang="en-GB" sz="3400" b="1" dirty="0">
                <a:latin typeface="Kruti Dev 010" pitchFamily="2" charset="0"/>
              </a:rPr>
              <a:t> </a:t>
            </a:r>
            <a:r>
              <a:rPr lang="en-GB" sz="3400" b="1" dirty="0" err="1">
                <a:latin typeface="Kruti Dev 010" pitchFamily="2" charset="0"/>
              </a:rPr>
              <a:t>ij</a:t>
            </a:r>
            <a:r>
              <a:rPr lang="en-GB" sz="3400" b="1" dirty="0">
                <a:latin typeface="Kruti Dev 010" pitchFamily="2" charset="0"/>
              </a:rPr>
              <a:t> </a:t>
            </a:r>
            <a:r>
              <a:rPr lang="en-GB" sz="3400" b="1" dirty="0" err="1">
                <a:latin typeface="Kruti Dev 010" pitchFamily="2" charset="0"/>
              </a:rPr>
              <a:t>iqfyl</a:t>
            </a:r>
            <a:r>
              <a:rPr lang="en-GB" sz="3400" b="1" dirty="0">
                <a:latin typeface="Kruti Dev 010" pitchFamily="2" charset="0"/>
              </a:rPr>
              <a:t> }</a:t>
            </a:r>
            <a:r>
              <a:rPr lang="en-GB" sz="3400" b="1" dirty="0" err="1">
                <a:latin typeface="Kruti Dev 010" pitchFamily="2" charset="0"/>
              </a:rPr>
              <a:t>kjk</a:t>
            </a:r>
            <a:endParaRPr lang="en-GB" sz="3400" b="1" dirty="0">
              <a:latin typeface="Kruti Dev 010" pitchFamily="2" charset="0"/>
            </a:endParaRPr>
          </a:p>
          <a:p>
            <a:pPr algn="ctr"/>
            <a:r>
              <a:rPr lang="en-GB" sz="3400" b="1" dirty="0" err="1">
                <a:latin typeface="Kruti Dev 010" pitchFamily="2" charset="0"/>
              </a:rPr>
              <a:t>ikyu</a:t>
            </a:r>
            <a:r>
              <a:rPr lang="en-GB" sz="3400" b="1" dirty="0">
                <a:latin typeface="Kruti Dev 010" pitchFamily="2" charset="0"/>
              </a:rPr>
              <a:t> dh </a:t>
            </a:r>
            <a:r>
              <a:rPr lang="en-GB" sz="3400" b="1" dirty="0" err="1">
                <a:latin typeface="Kruti Dev 010" pitchFamily="2" charset="0"/>
              </a:rPr>
              <a:t>tkus</a:t>
            </a:r>
            <a:r>
              <a:rPr lang="en-GB" sz="3400" b="1" dirty="0">
                <a:latin typeface="Kruti Dev 010" pitchFamily="2" charset="0"/>
              </a:rPr>
              <a:t> </a:t>
            </a:r>
            <a:r>
              <a:rPr lang="en-GB" sz="3400" b="1" dirty="0" err="1">
                <a:latin typeface="Kruti Dev 010" pitchFamily="2" charset="0"/>
              </a:rPr>
              <a:t>okyh</a:t>
            </a:r>
            <a:r>
              <a:rPr lang="en-GB" sz="3400" b="1" dirty="0">
                <a:latin typeface="Kruti Dev 010" pitchFamily="2" charset="0"/>
              </a:rPr>
              <a:t> </a:t>
            </a:r>
            <a:r>
              <a:rPr lang="en-GB" sz="3400" b="1" dirty="0" err="1">
                <a:latin typeface="Kruti Dev 010" pitchFamily="2" charset="0"/>
              </a:rPr>
              <a:t>dk;Z</a:t>
            </a:r>
            <a:r>
              <a:rPr lang="en-GB" sz="3400" b="1" dirty="0">
                <a:latin typeface="Kruti Dev 010" pitchFamily="2" charset="0"/>
              </a:rPr>
              <a:t> </a:t>
            </a:r>
            <a:r>
              <a:rPr lang="en-GB" sz="3400" b="1" dirty="0" err="1">
                <a:latin typeface="Kruti Dev 010" pitchFamily="2" charset="0"/>
              </a:rPr>
              <a:t>i</a:t>
            </a:r>
            <a:r>
              <a:rPr lang="en-GB" sz="3400" b="1" dirty="0">
                <a:latin typeface="Kruti Dev 010" pitchFamily="2" charset="0"/>
              </a:rPr>
              <a:t>)</a:t>
            </a:r>
            <a:r>
              <a:rPr lang="en-GB" sz="3400" b="1" dirty="0" err="1">
                <a:latin typeface="Kruti Dev 010" pitchFamily="2" charset="0"/>
              </a:rPr>
              <a:t>fr</a:t>
            </a:r>
            <a:endParaRPr lang="en-US" sz="3400" b="1" dirty="0"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6" y="1143000"/>
            <a:ext cx="9114973" cy="5715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7700" y="1344867"/>
            <a:ext cx="4229100" cy="674434"/>
          </a:xfrm>
          <a:prstGeom prst="rect">
            <a:avLst/>
          </a:prstGeom>
          <a:solidFill>
            <a:srgbClr val="0DC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,d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xqe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gq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f’kdk;r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feyus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ij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}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kjk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ikyu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tkus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okyh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dk;Z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i</a:t>
            </a:r>
            <a:r>
              <a:rPr lang="en-GB" b="1" dirty="0">
                <a:solidFill>
                  <a:schemeClr val="tx1"/>
                </a:solidFill>
                <a:latin typeface="Kruti Dev 010" pitchFamily="2" charset="0"/>
              </a:rPr>
              <a:t>)</a:t>
            </a:r>
            <a:r>
              <a:rPr lang="en-GB" b="1" dirty="0" err="1">
                <a:solidFill>
                  <a:schemeClr val="tx1"/>
                </a:solidFill>
                <a:latin typeface="Kruti Dev 010" pitchFamily="2" charset="0"/>
              </a:rPr>
              <a:t>fr</a:t>
            </a:r>
            <a:endParaRPr lang="en-GB" b="1" dirty="0">
              <a:solidFill>
                <a:schemeClr val="tx1"/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57500" y="2286000"/>
            <a:ext cx="96520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err="1">
                <a:solidFill>
                  <a:schemeClr val="tx1"/>
                </a:solidFill>
                <a:latin typeface="Kruti Dev 010" pitchFamily="2" charset="0"/>
              </a:rPr>
              <a:t>iqfyl</a:t>
            </a:r>
            <a:endParaRPr lang="en-GB" sz="20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1822" t="45306" r="29355" b="26768"/>
          <a:stretch/>
        </p:blipFill>
        <p:spPr>
          <a:xfrm>
            <a:off x="485775" y="3313746"/>
            <a:ext cx="8305800" cy="262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54023"/>
            <a:ext cx="9143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 err="1">
                <a:latin typeface="Kruti Dev 010" pitchFamily="2" charset="0"/>
              </a:rPr>
              <a:t>dkuwu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dk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mYya?ku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djus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okys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cPpksa</a:t>
            </a:r>
            <a:r>
              <a:rPr lang="en-GB" sz="3000" b="1" dirty="0">
                <a:latin typeface="Kruti Dev 010" pitchFamily="2" charset="0"/>
              </a:rPr>
              <a:t> ds </a:t>
            </a:r>
            <a:r>
              <a:rPr lang="en-GB" sz="3000" b="1" dirty="0" err="1">
                <a:latin typeface="Kruti Dev 010" pitchFamily="2" charset="0"/>
              </a:rPr>
              <a:t>lkFk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dkjZokbZ</a:t>
            </a:r>
            <a:r>
              <a:rPr lang="en-GB" sz="3000" b="1" dirty="0">
                <a:latin typeface="Kruti Dev 010" pitchFamily="2" charset="0"/>
              </a:rPr>
              <a:t> ds </a:t>
            </a:r>
            <a:r>
              <a:rPr lang="en-GB" sz="3000" b="1" dirty="0" err="1">
                <a:latin typeface="Kruti Dev 010" pitchFamily="2" charset="0"/>
              </a:rPr>
              <a:t>pj.k</a:t>
            </a:r>
            <a:endParaRPr lang="en-US" sz="3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" y="-1941025"/>
            <a:ext cx="9144000" cy="643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fpfdRlh</a:t>
            </a:r>
            <a:r>
              <a:rPr lang="en-GB" sz="4000" b="1" dirty="0">
                <a:latin typeface="Kruti Dev 010" pitchFamily="2" charset="0"/>
              </a:rPr>
              <a:t>; </a:t>
            </a:r>
            <a:r>
              <a:rPr lang="en-GB" sz="4000" b="1" dirty="0" err="1">
                <a:latin typeface="Kruti Dev 010" pitchFamily="2" charset="0"/>
              </a:rPr>
              <a:t>tkap</a:t>
            </a:r>
            <a:r>
              <a:rPr lang="en-GB" sz="4000" b="1" dirty="0">
                <a:latin typeface="Kruti Dev 010" pitchFamily="2" charset="0"/>
              </a:rPr>
              <a:t>@,e-,y-</a:t>
            </a:r>
            <a:r>
              <a:rPr lang="en-GB" sz="4000" b="1" dirty="0" err="1">
                <a:latin typeface="Kruti Dev 010" pitchFamily="2" charset="0"/>
              </a:rPr>
              <a:t>lh</a:t>
            </a:r>
            <a:r>
              <a:rPr lang="en-GB" sz="4000" b="1" dirty="0">
                <a:latin typeface="Kruti Dev 010" pitchFamily="2" charset="0"/>
              </a:rPr>
              <a:t>%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1691" y="1545775"/>
            <a:ext cx="82386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latin typeface="Kruti Dev 010" pitchFamily="2" charset="0"/>
              </a:rPr>
              <a:t>fpfdRlh</a:t>
            </a:r>
            <a:r>
              <a:rPr lang="en-GB" sz="2000" b="1" dirty="0">
                <a:latin typeface="Kruti Dev 010" pitchFamily="2" charset="0"/>
              </a:rPr>
              <a:t>; </a:t>
            </a:r>
            <a:r>
              <a:rPr lang="en-GB" sz="2000" b="1" dirty="0" err="1">
                <a:latin typeface="Kruti Dev 010" pitchFamily="2" charset="0"/>
              </a:rPr>
              <a:t>tkap</a:t>
            </a:r>
            <a:r>
              <a:rPr lang="en-GB" sz="2000" b="1" dirty="0">
                <a:latin typeface="Kruti Dev 010" pitchFamily="2" charset="0"/>
              </a:rPr>
              <a:t>@,e-,y-</a:t>
            </a:r>
            <a:r>
              <a:rPr lang="en-GB" sz="2000" b="1" dirty="0" err="1">
                <a:latin typeface="Kruti Dev 010" pitchFamily="2" charset="0"/>
              </a:rPr>
              <a:t>lh</a:t>
            </a:r>
            <a:r>
              <a:rPr lang="en-GB" sz="2000" b="1" dirty="0">
                <a:latin typeface="Kruti Dev 010" pitchFamily="2" charset="0"/>
              </a:rPr>
              <a:t>%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;</a:t>
            </a:r>
            <a:r>
              <a:rPr lang="en-GB" sz="2000" dirty="0" smtClean="0">
                <a:latin typeface="Kruti Dev 010" pitchFamily="2" charset="0"/>
              </a:rPr>
              <a:t>g le&gt;</a:t>
            </a:r>
            <a:r>
              <a:rPr lang="en-GB" sz="2000" dirty="0" err="1" smtClean="0">
                <a:latin typeface="Kruti Dev 010" pitchFamily="2" charset="0"/>
              </a:rPr>
              <a:t>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oSKkfud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lk</a:t>
            </a:r>
            <a:r>
              <a:rPr lang="en-GB" sz="2000" dirty="0">
                <a:latin typeface="Kruti Dev 010" pitchFamily="2" charset="0"/>
              </a:rPr>
              <a:t>{;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vkjksih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lkfcr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;g </a:t>
            </a:r>
            <a:r>
              <a:rPr lang="en-GB" sz="2000" dirty="0" err="1">
                <a:latin typeface="Kruti Dev 010" pitchFamily="2" charset="0"/>
              </a:rPr>
              <a:t>egRoiw.kZ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Hkwfedk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fuHkkrk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[</a:t>
            </a:r>
            <a:r>
              <a:rPr lang="en-GB" sz="2000" dirty="0" err="1">
                <a:latin typeface="Kruti Dev 010" pitchFamily="2" charset="0"/>
              </a:rPr>
              <a:t>kklrkSj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ls ;</a:t>
            </a:r>
            <a:r>
              <a:rPr lang="en-GB" sz="2000" dirty="0" err="1">
                <a:latin typeface="Kruti Dev 010" pitchFamily="2" charset="0"/>
              </a:rPr>
              <a:t>kSu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smtClean="0">
                <a:latin typeface="Kruti Dev 010" pitchFamily="2" charset="0"/>
              </a:rPr>
              <a:t>'</a:t>
            </a:r>
            <a:r>
              <a:rPr lang="en-GB" sz="2000" dirty="0" err="1" smtClean="0">
                <a:latin typeface="Kruti Dev 010" pitchFamily="2" charset="0"/>
              </a:rPr>
              <a:t>kks"k.k</a:t>
            </a:r>
            <a:r>
              <a:rPr lang="en-GB" sz="2000" dirty="0">
                <a:latin typeface="Kruti Dev 010" pitchFamily="2" charset="0"/>
              </a:rPr>
              <a:t>] '</a:t>
            </a:r>
            <a:r>
              <a:rPr lang="en-GB" sz="2000" dirty="0" err="1">
                <a:latin typeface="Kruti Dev 010" pitchFamily="2" charset="0"/>
              </a:rPr>
              <a:t>kkjhfjd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nqO;Zogkj</a:t>
            </a:r>
            <a:r>
              <a:rPr lang="en-GB" sz="2000" dirty="0">
                <a:latin typeface="Kruti Dev 010" pitchFamily="2" charset="0"/>
              </a:rPr>
              <a:t>] ca/</a:t>
            </a:r>
            <a:r>
              <a:rPr lang="en-GB" sz="2000" dirty="0" err="1">
                <a:latin typeface="Kruti Dev 010" pitchFamily="2" charset="0"/>
              </a:rPr>
              <a:t>kqvk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etnwjh</a:t>
            </a:r>
            <a:r>
              <a:rPr lang="en-GB" sz="2000" dirty="0" smtClean="0">
                <a:latin typeface="Kruti Dev 010" pitchFamily="2" charset="0"/>
              </a:rPr>
              <a:t>] </a:t>
            </a:r>
            <a:r>
              <a:rPr lang="en-GB" sz="2000" dirty="0" err="1" smtClean="0">
                <a:latin typeface="Kruti Dev 010" pitchFamily="2" charset="0"/>
              </a:rPr>
              <a:t>cky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etnwjh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ekufld</a:t>
            </a:r>
            <a:r>
              <a:rPr lang="en-GB" sz="2000" dirty="0">
                <a:latin typeface="Kruti Dev 010" pitchFamily="2" charset="0"/>
              </a:rPr>
              <a:t> :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fnO;kax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cPpksa</a:t>
            </a:r>
            <a:r>
              <a:rPr lang="en-GB" sz="2000" dirty="0" smtClean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ekeyksa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fdUrq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smtClean="0">
                <a:latin typeface="Kruti Dev 010" pitchFamily="2" charset="0"/>
              </a:rPr>
              <a:t>;</a:t>
            </a:r>
            <a:r>
              <a:rPr lang="en-GB" sz="2000" dirty="0">
                <a:latin typeface="Kruti Dev 010" pitchFamily="2" charset="0"/>
              </a:rPr>
              <a:t>g </a:t>
            </a:r>
            <a:r>
              <a:rPr lang="en-GB" sz="2000" dirty="0" err="1">
                <a:latin typeface="Kruti Dev 010" pitchFamily="2" charset="0"/>
              </a:rPr>
              <a:t>lHkh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fd;k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D;ksafd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lHkh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cPpksa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>
                <a:latin typeface="Kruti Dev 010" pitchFamily="2" charset="0"/>
              </a:rPr>
              <a:t>slh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tkap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vko</a:t>
            </a:r>
            <a:r>
              <a:rPr lang="en-GB" sz="2000" dirty="0">
                <a:latin typeface="Kruti Dev 010" pitchFamily="2" charset="0"/>
              </a:rPr>
              <a:t>’;d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gksrhA</a:t>
            </a:r>
            <a:r>
              <a:rPr lang="en-GB" sz="2000" dirty="0">
                <a:latin typeface="Kruti Dev 010" pitchFamily="2" charset="0"/>
              </a:rPr>
              <a:t> ;g ,d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fu;fer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</a:t>
            </a:r>
            <a:r>
              <a:rPr lang="en-GB" sz="2000" dirty="0" smtClean="0">
                <a:latin typeface="Kruti Dev 010" pitchFamily="2" charset="0"/>
              </a:rPr>
              <a:t>)</a:t>
            </a:r>
            <a:r>
              <a:rPr lang="en-GB" sz="2000" dirty="0" err="1" smtClean="0">
                <a:latin typeface="Kruti Dev 010" pitchFamily="2" charset="0"/>
              </a:rPr>
              <a:t>fr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ugha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cu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ftlesa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lHkh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cPpksa</a:t>
            </a:r>
            <a:r>
              <a:rPr lang="en-GB" sz="2000" dirty="0" smtClean="0">
                <a:latin typeface="Kruti Dev 010" pitchFamily="2" charset="0"/>
              </a:rPr>
              <a:t> dh </a:t>
            </a:r>
            <a:r>
              <a:rPr lang="en-GB" sz="2000" dirty="0" err="1" smtClean="0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djok;h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,] [</a:t>
            </a:r>
            <a:r>
              <a:rPr lang="en-GB" sz="2000" dirty="0" err="1">
                <a:latin typeface="Kruti Dev 010" pitchFamily="2" charset="0"/>
              </a:rPr>
              <a:t>kklrkSj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smtClean="0">
                <a:latin typeface="Kruti Dev 010" pitchFamily="2" charset="0"/>
              </a:rPr>
              <a:t>L=h </a:t>
            </a:r>
          </a:p>
          <a:p>
            <a:r>
              <a:rPr lang="en-GB" sz="2000" dirty="0" err="1" smtClean="0">
                <a:latin typeface="Kruti Dev 010" pitchFamily="2" charset="0"/>
              </a:rPr>
              <a:t>iztuu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vaxksa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ls </a:t>
            </a:r>
            <a:r>
              <a:rPr lang="en-GB" sz="2000" dirty="0" err="1">
                <a:latin typeface="Kruti Dev 010" pitchFamily="2" charset="0"/>
              </a:rPr>
              <a:t>lacaf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tkapsa</a:t>
            </a:r>
            <a:r>
              <a:rPr lang="en-GB" sz="2000" dirty="0">
                <a:latin typeface="Kruti Dev 010" pitchFamily="2" charset="0"/>
              </a:rPr>
              <a:t>] ;g </a:t>
            </a:r>
            <a:r>
              <a:rPr lang="en-GB" sz="2000" dirty="0" err="1">
                <a:latin typeface="Kruti Dev 010" pitchFamily="2" charset="0"/>
              </a:rPr>
              <a:t>rc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ugha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djok;h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r>
              <a:rPr lang="en-GB" sz="2000" dirty="0" err="1" smtClean="0">
                <a:latin typeface="Kruti Dev 010" pitchFamily="2" charset="0"/>
              </a:rPr>
              <a:t>tkuh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 smtClean="0">
                <a:latin typeface="Kruti Dev 010" pitchFamily="2" charset="0"/>
              </a:rPr>
              <a:t>tc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bldh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vko</a:t>
            </a:r>
            <a:r>
              <a:rPr lang="en-GB" sz="2000" dirty="0">
                <a:latin typeface="Kruti Dev 010" pitchFamily="2" charset="0"/>
              </a:rPr>
              <a:t>’;</a:t>
            </a:r>
            <a:r>
              <a:rPr lang="en-GB" sz="2000" dirty="0" err="1">
                <a:latin typeface="Kruti Dev 010" pitchFamily="2" charset="0"/>
              </a:rPr>
              <a:t>drk</a:t>
            </a:r>
            <a:r>
              <a:rPr lang="en-GB" sz="2000" dirty="0">
                <a:latin typeface="Kruti Dev 010" pitchFamily="2" charset="0"/>
              </a:rPr>
              <a:t> u </a:t>
            </a:r>
            <a:r>
              <a:rPr lang="en-GB" sz="2000" dirty="0" err="1" smtClean="0">
                <a:latin typeface="Kruti Dev 010" pitchFamily="2" charset="0"/>
              </a:rPr>
              <a:t>gksA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fofHkUu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mPp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U;k;ky;ksa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fu.kZ;ksa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Li"V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 smtClean="0">
                <a:latin typeface="Kruti Dev 010" pitchFamily="2" charset="0"/>
              </a:rPr>
              <a:t>l?ku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djok;h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og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ekufld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vk?kkr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xqtjrk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blfy</a:t>
            </a:r>
            <a:r>
              <a:rPr lang="en-GB" sz="2000" dirty="0">
                <a:latin typeface="Kruti Dev 010" pitchFamily="2" charset="0"/>
              </a:rPr>
              <a:t>, 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fn’kkfunZs’k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fn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ftudk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ikyu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lkFk&amp;lkFk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fpfdRld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rFkk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vLirkyksa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b="1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6111" t="32214" r="26111" b="33201"/>
          <a:stretch/>
        </p:blipFill>
        <p:spPr>
          <a:xfrm>
            <a:off x="5311194" y="2191656"/>
            <a:ext cx="3607837" cy="25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atin typeface="Kruti Dev 010" pitchFamily="2" charset="0"/>
              </a:rPr>
              <a:t>;</a:t>
            </a:r>
            <a:r>
              <a:rPr lang="en-GB" sz="4000" b="1" dirty="0" err="1">
                <a:latin typeface="Kruti Dev 010" pitchFamily="2" charset="0"/>
              </a:rPr>
              <a:t>kSu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nqO;Zogkj</a:t>
            </a:r>
            <a:r>
              <a:rPr lang="en-GB" sz="4000" b="1" dirty="0">
                <a:latin typeface="Kruti Dev 010" pitchFamily="2" charset="0"/>
              </a:rPr>
              <a:t> ls </a:t>
            </a:r>
            <a:r>
              <a:rPr lang="en-GB" sz="4000" b="1" dirty="0" err="1">
                <a:latin typeface="Kruti Dev 010" pitchFamily="2" charset="0"/>
              </a:rPr>
              <a:t>ihfM+r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cPps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ekeys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esa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9122" y="1270004"/>
            <a:ext cx="62384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latin typeface="Kruti Dev 010" pitchFamily="2" charset="0"/>
              </a:rPr>
              <a:t>ikWDlks</a:t>
            </a:r>
            <a:r>
              <a:rPr lang="en-GB" sz="2000" dirty="0">
                <a:latin typeface="Kruti Dev 010" pitchFamily="2" charset="0"/>
              </a:rPr>
              <a:t> ¼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Posco</a:t>
            </a:r>
            <a:r>
              <a:rPr lang="en-GB" sz="2000" dirty="0">
                <a:latin typeface="Kruti Dev 010" pitchFamily="2" charset="0"/>
              </a:rPr>
              <a:t>½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smtClean="0">
                <a:latin typeface="Kruti Dev 010" pitchFamily="2" charset="0"/>
              </a:rPr>
              <a:t>2012 </a:t>
            </a:r>
            <a:r>
              <a:rPr lang="en-GB" sz="2000" dirty="0">
                <a:latin typeface="Kruti Dev 010" pitchFamily="2" charset="0"/>
              </a:rPr>
              <a:t>,d ,</a:t>
            </a:r>
            <a:r>
              <a:rPr lang="en-GB" sz="2000" dirty="0" err="1">
                <a:latin typeface="Kruti Dev 010" pitchFamily="2" charset="0"/>
              </a:rPr>
              <a:t>slk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O;kid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dkuwu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;</a:t>
            </a:r>
            <a:r>
              <a:rPr lang="en-GB" sz="2000" dirty="0" err="1" smtClean="0">
                <a:latin typeface="Kruti Dev 010" pitchFamily="2" charset="0"/>
              </a:rPr>
              <a:t>kSu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nqO;Zogkj</a:t>
            </a:r>
            <a:r>
              <a:rPr lang="en-GB" sz="2000" dirty="0">
                <a:latin typeface="Kruti Dev 010" pitchFamily="2" charset="0"/>
              </a:rPr>
              <a:t>] ;</a:t>
            </a:r>
            <a:r>
              <a:rPr lang="en-GB" sz="2000" dirty="0" err="1">
                <a:latin typeface="Kruti Dev 010" pitchFamily="2" charset="0"/>
              </a:rPr>
              <a:t>kSu</a:t>
            </a:r>
            <a:r>
              <a:rPr lang="en-GB" sz="2000" dirty="0">
                <a:latin typeface="Kruti Dev 010" pitchFamily="2" charset="0"/>
              </a:rPr>
              <a:t> '</a:t>
            </a:r>
            <a:r>
              <a:rPr lang="en-GB" sz="2000" dirty="0" err="1">
                <a:latin typeface="Kruti Dev 010" pitchFamily="2" charset="0"/>
              </a:rPr>
              <a:t>kks"k.k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iksuksZxzkQh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lqj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iznku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lkFk&amp;lkFk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dkuwuh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dkjZokbZ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ds </a:t>
            </a:r>
            <a:r>
              <a:rPr lang="en-GB" sz="2000" dirty="0" err="1">
                <a:latin typeface="Kruti Dev 010" pitchFamily="2" charset="0"/>
              </a:rPr>
              <a:t>izR;sd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pj.k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nkSjku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fjiksfVZax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lk</a:t>
            </a:r>
            <a:r>
              <a:rPr lang="en-GB" sz="2000" dirty="0">
                <a:latin typeface="Kruti Dev 010" pitchFamily="2" charset="0"/>
              </a:rPr>
              <a:t>{; </a:t>
            </a:r>
            <a:r>
              <a:rPr lang="en-GB" sz="2000" dirty="0" err="1">
                <a:latin typeface="Kruti Dev 010" pitchFamily="2" charset="0"/>
              </a:rPr>
              <a:t>ntZ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 smtClean="0">
                <a:latin typeface="Kruti Dev 010" pitchFamily="2" charset="0"/>
              </a:rPr>
              <a:t>tkap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Rofjr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dkjZokbZ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vuqdwy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rkSj&amp;rjhdksa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'</a:t>
            </a:r>
            <a:r>
              <a:rPr lang="en-GB" sz="2000" dirty="0" err="1" smtClean="0">
                <a:latin typeface="Kruti Dev 010" pitchFamily="2" charset="0"/>
              </a:rPr>
              <a:t>kkfey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djds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 smtClean="0">
                <a:latin typeface="Kruti Dev 010" pitchFamily="2" charset="0"/>
              </a:rPr>
              <a:t>cPpksa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ds </a:t>
            </a:r>
            <a:r>
              <a:rPr lang="en-GB" sz="2000" dirty="0" err="1">
                <a:latin typeface="Kruti Dev 010" pitchFamily="2" charset="0"/>
              </a:rPr>
              <a:t>fgrksa</a:t>
            </a:r>
            <a:r>
              <a:rPr lang="en-GB" sz="2000" dirty="0">
                <a:latin typeface="Kruti Dev 010" pitchFamily="2" charset="0"/>
              </a:rPr>
              <a:t> dh j{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endParaRPr lang="en-GB" sz="2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731" y="1260507"/>
            <a:ext cx="2125623" cy="23526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23" y="3047121"/>
            <a:ext cx="57294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ftl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iqfyldehZ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;</a:t>
            </a:r>
            <a:r>
              <a:rPr lang="en-GB" sz="2000" dirty="0" err="1">
                <a:latin typeface="Kruti Dev 010" pitchFamily="2" charset="0"/>
              </a:rPr>
              <a:t>kSu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nqO;Zogkj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dh </a:t>
            </a:r>
            <a:r>
              <a:rPr lang="en-GB" sz="2000" dirty="0" err="1" smtClean="0">
                <a:latin typeface="Kruti Dev 010" pitchFamily="2" charset="0"/>
              </a:rPr>
              <a:t>fjiksVZ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izkIr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mudh</a:t>
            </a:r>
            <a:r>
              <a:rPr lang="en-GB" sz="2000" dirty="0">
                <a:latin typeface="Kruti Dev 010" pitchFamily="2" charset="0"/>
              </a:rPr>
              <a:t> ;g </a:t>
            </a:r>
            <a:r>
              <a:rPr lang="en-GB" sz="2000" dirty="0" err="1">
                <a:latin typeface="Kruti Dev 010" pitchFamily="2" charset="0"/>
              </a:rPr>
              <a:t>ftEesnkjh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cPps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dh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rqjUr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O;oLFkk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tSls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rqjUr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vkikrdkyhu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fpfdRlk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dh </a:t>
            </a:r>
            <a:r>
              <a:rPr lang="en-GB" sz="2000" dirty="0" err="1">
                <a:latin typeface="Kruti Dev 010" pitchFamily="2" charset="0"/>
              </a:rPr>
              <a:t>O;oLFkk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vkJ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x`g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kuk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tSlh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vko</a:t>
            </a:r>
            <a:r>
              <a:rPr lang="en-GB" sz="2000" dirty="0">
                <a:latin typeface="Kruti Dev 010" pitchFamily="2" charset="0"/>
              </a:rPr>
              <a:t>’;</a:t>
            </a:r>
            <a:r>
              <a:rPr lang="en-GB" sz="2000" dirty="0" err="1">
                <a:latin typeface="Kruti Dev 010" pitchFamily="2" charset="0"/>
              </a:rPr>
              <a:t>drk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mRiUu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gksA</a:t>
            </a:r>
            <a:r>
              <a:rPr lang="en-GB" sz="2000" dirty="0">
                <a:latin typeface="Kruti Dev 010" pitchFamily="2" charset="0"/>
              </a:rPr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52699" t="25933" r="16031" b="29460"/>
          <a:stretch/>
        </p:blipFill>
        <p:spPr>
          <a:xfrm>
            <a:off x="6629761" y="3759202"/>
            <a:ext cx="2225922" cy="17852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5234" y="5043893"/>
            <a:ext cx="6215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dh ;g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ftEesnkjh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ekeys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24 ?</a:t>
            </a:r>
            <a:r>
              <a:rPr lang="en-GB" sz="2000" dirty="0" err="1">
                <a:latin typeface="Kruti Dev 010" pitchFamily="2" charset="0"/>
              </a:rPr>
              <a:t>k.Vs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vUnj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lfefr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laKku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yk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rkfd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lfefr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vkxs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lqj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O;oLFkk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cukus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izfØ;k</a:t>
            </a:r>
            <a:r>
              <a:rPr lang="en-GB" sz="2000" dirty="0">
                <a:latin typeface="Kruti Dev 010" pitchFamily="2" charset="0"/>
              </a:rPr>
              <a:t> '</a:t>
            </a:r>
            <a:r>
              <a:rPr lang="en-GB" sz="2000" dirty="0" err="1">
                <a:latin typeface="Kruti Dev 010" pitchFamily="2" charset="0"/>
              </a:rPr>
              <a:t>kq</a:t>
            </a:r>
            <a:r>
              <a:rPr lang="en-GB" sz="2000" dirty="0">
                <a:latin typeface="Kruti Dev 010" pitchFamily="2" charset="0"/>
              </a:rPr>
              <a:t>: </a:t>
            </a:r>
            <a:r>
              <a:rPr lang="en-GB" sz="2000" dirty="0" err="1">
                <a:latin typeface="Kruti Dev 010" pitchFamily="2" charset="0"/>
              </a:rPr>
              <a:t>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ldsA</a:t>
            </a:r>
            <a:endParaRPr lang="en-GB" sz="2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79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9122" y="1270004"/>
            <a:ext cx="833482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;g </a:t>
            </a:r>
            <a:r>
              <a:rPr lang="en-GB" sz="2000" dirty="0" err="1">
                <a:latin typeface="Kruti Dev 010" pitchFamily="2" charset="0"/>
              </a:rPr>
              <a:t>lqfuf’pr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 smtClean="0">
                <a:latin typeface="Kruti Dev 010" pitchFamily="2" charset="0"/>
              </a:rPr>
              <a:t>fd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ihfM+r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tYn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tYn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kekur</a:t>
            </a:r>
            <a:r>
              <a:rPr lang="en-GB" sz="2000" dirty="0">
                <a:latin typeface="Kruti Dev 010" pitchFamily="2" charset="0"/>
              </a:rPr>
              <a:t>% 24 ?</a:t>
            </a:r>
            <a:r>
              <a:rPr lang="en-GB" sz="2000" dirty="0" err="1">
                <a:latin typeface="Kruti Dev 010" pitchFamily="2" charset="0"/>
              </a:rPr>
              <a:t>k.Vs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vUnj</a:t>
            </a:r>
            <a:r>
              <a:rPr lang="en-GB" sz="2000" dirty="0">
                <a:latin typeface="Kruti Dev 010" pitchFamily="2" charset="0"/>
              </a:rPr>
              <a:t> ¼lh-vkj-ih-lh-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lsD’ku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164&amp;A ds </a:t>
            </a:r>
            <a:r>
              <a:rPr lang="en-GB" sz="2000" dirty="0" err="1">
                <a:latin typeface="Kruti Dev 010" pitchFamily="2" charset="0"/>
              </a:rPr>
              <a:t>vuq:i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fdUrq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lgk;rk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ra</a:t>
            </a:r>
            <a:r>
              <a:rPr lang="en-GB" sz="2000" dirty="0">
                <a:latin typeface="Kruti Dev 010" pitchFamily="2" charset="0"/>
              </a:rPr>
              <a:t>= ls</a:t>
            </a:r>
            <a:r>
              <a:rPr lang="en-GB" sz="2000" dirty="0" smtClean="0">
                <a:latin typeface="Kruti Dev 010" pitchFamily="2" charset="0"/>
              </a:rPr>
              <a:t>½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vxj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/k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f’kdkj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ckfydk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kekU;r</a:t>
            </a:r>
            <a:r>
              <a:rPr lang="en-GB" sz="2000" dirty="0">
                <a:latin typeface="Kruti Dev 010" pitchFamily="2" charset="0"/>
              </a:rPr>
              <a:t>% </a:t>
            </a:r>
            <a:r>
              <a:rPr lang="en-GB" sz="2000" dirty="0" err="1">
                <a:latin typeface="Kruti Dev 010" pitchFamily="2" charset="0"/>
              </a:rPr>
              <a:t>efgyk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MkWDVj</a:t>
            </a:r>
            <a:r>
              <a:rPr lang="en-GB" sz="2000" dirty="0">
                <a:latin typeface="Kruti Dev 010" pitchFamily="2" charset="0"/>
              </a:rPr>
              <a:t> }</a:t>
            </a:r>
            <a:r>
              <a:rPr lang="en-GB" sz="2000" dirty="0" err="1">
                <a:latin typeface="Kruti Dev 010" pitchFamily="2" charset="0"/>
              </a:rPr>
              <a:t>kjk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 smtClean="0">
                <a:latin typeface="Kruti Dev 010" pitchFamily="2" charset="0"/>
              </a:rPr>
              <a:t>tkuh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ekrk&amp;firk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vfHkHkkod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lgefr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egRoiw.kZ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dh ,d </a:t>
            </a:r>
            <a:r>
              <a:rPr lang="en-GB" sz="2000" dirty="0" err="1">
                <a:latin typeface="Kruti Dev 010" pitchFamily="2" charset="0"/>
              </a:rPr>
              <a:t>izfr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ihfM+r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ekrk&amp;firk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vfHkHkkod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endParaRPr lang="en-GB" sz="20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ekrk&amp;firk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;k </a:t>
            </a:r>
            <a:r>
              <a:rPr lang="en-GB" sz="2000" dirty="0" err="1">
                <a:latin typeface="Kruti Dev 010" pitchFamily="2" charset="0"/>
              </a:rPr>
              <a:t>vfHkHkkod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dksbZ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vU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O;fDr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fo’okl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fpfdRlh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tkap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nkSjku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mifLFkr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jgus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vuqefr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tgka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vko</a:t>
            </a:r>
            <a:r>
              <a:rPr lang="en-GB" sz="2000" dirty="0">
                <a:latin typeface="Kruti Dev 010" pitchFamily="2" charset="0"/>
              </a:rPr>
              <a:t>’;d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vkikrdkyhu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fpfdRlk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iznku</a:t>
            </a:r>
            <a:r>
              <a:rPr lang="en-GB" sz="2000" dirty="0" smtClean="0">
                <a:latin typeface="Kruti Dev 010" pitchFamily="2" charset="0"/>
              </a:rPr>
              <a:t> </a:t>
            </a:r>
            <a:br>
              <a:rPr lang="en-GB" sz="2000" dirty="0" smtClean="0">
                <a:latin typeface="Kruti Dev 010" pitchFamily="2" charset="0"/>
              </a:rPr>
            </a:br>
            <a:r>
              <a:rPr lang="en-GB" sz="2000" dirty="0" smtClean="0">
                <a:latin typeface="Kruti Dev 010" pitchFamily="2" charset="0"/>
              </a:rPr>
              <a:t>dh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Kruti Dev 010" pitchFamily="2" charset="0"/>
              </a:rPr>
              <a:t>;</a:t>
            </a:r>
            <a:r>
              <a:rPr lang="en-GB" sz="2000" dirty="0">
                <a:latin typeface="Kruti Dev 010" pitchFamily="2" charset="0"/>
              </a:rPr>
              <a:t>g </a:t>
            </a:r>
            <a:r>
              <a:rPr lang="en-GB" sz="2000" dirty="0" err="1">
                <a:latin typeface="Kruti Dev 010" pitchFamily="2" charset="0"/>
              </a:rPr>
              <a:t>lqfuf’pr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ihfM+r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efgyk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dsoy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efgyk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dehZ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gh</a:t>
            </a:r>
            <a:r>
              <a:rPr lang="en-GB" sz="2000" dirty="0" smtClean="0">
                <a:latin typeface="Kruti Dev 010" pitchFamily="2" charset="0"/>
              </a:rPr>
              <a:t> </a:t>
            </a:r>
            <a:br>
              <a:rPr lang="en-GB" sz="2000" dirty="0" smtClean="0">
                <a:latin typeface="Kruti Dev 010" pitchFamily="2" charset="0"/>
              </a:rPr>
            </a:br>
            <a:r>
              <a:rPr lang="en-GB" sz="2000" dirty="0" err="1" smtClean="0">
                <a:latin typeface="Kruti Dev 010" pitchFamily="2" charset="0"/>
              </a:rPr>
              <a:t>ckr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xksiuh;rk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cuk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smtClean="0">
                <a:latin typeface="Kruti Dev 010" pitchFamily="2" charset="0"/>
              </a:rPr>
              <a:t>j[</a:t>
            </a:r>
            <a:r>
              <a:rPr lang="en-GB" sz="2000" dirty="0" err="1" smtClean="0">
                <a:latin typeface="Kruti Dev 010" pitchFamily="2" charset="0"/>
              </a:rPr>
              <a:t>ksaA</a:t>
            </a:r>
            <a:endParaRPr lang="en-GB" sz="20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f’kdk;rdrkZ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ds </a:t>
            </a:r>
            <a:r>
              <a:rPr lang="en-GB" sz="2000" dirty="0" err="1">
                <a:latin typeface="Kruti Dev 010" pitchFamily="2" charset="0"/>
              </a:rPr>
              <a:t>ifjokj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lnL;ksa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dsl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ppkZ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iw.kZ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futrk</a:t>
            </a:r>
            <a:r>
              <a:rPr lang="en-GB" sz="2000" dirty="0" smtClean="0">
                <a:latin typeface="Kruti Dev 010" pitchFamily="2" charset="0"/>
              </a:rPr>
              <a:t> </a:t>
            </a:r>
            <a:br>
              <a:rPr lang="en-GB" sz="2000" dirty="0" smtClean="0">
                <a:latin typeface="Kruti Dev 010" pitchFamily="2" charset="0"/>
              </a:rPr>
            </a:br>
            <a:r>
              <a:rPr lang="en-GB" sz="2000" dirty="0" err="1" smtClean="0">
                <a:latin typeface="Kruti Dev 010" pitchFamily="2" charset="0"/>
              </a:rPr>
              <a:t>okys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LFkku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rkfd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Bsl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u </a:t>
            </a:r>
            <a:r>
              <a:rPr lang="en-GB" sz="2000" dirty="0" err="1" smtClean="0">
                <a:latin typeface="Kruti Dev 010" pitchFamily="2" charset="0"/>
              </a:rPr>
              <a:t>igqapsA</a:t>
            </a:r>
            <a:endParaRPr lang="en-GB" sz="20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Kruti Dev 010" pitchFamily="2" charset="0"/>
              </a:rPr>
              <a:t>;g </a:t>
            </a:r>
            <a:r>
              <a:rPr lang="en-GB" sz="2000" dirty="0" err="1">
                <a:latin typeface="Kruti Dev 010" pitchFamily="2" charset="0"/>
              </a:rPr>
              <a:t>lqfuf’pr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ehfM;k</a:t>
            </a:r>
            <a:r>
              <a:rPr lang="en-GB" sz="2000" dirty="0">
                <a:latin typeface="Kruti Dev 010" pitchFamily="2" charset="0"/>
              </a:rPr>
              <a:t> }</a:t>
            </a:r>
            <a:r>
              <a:rPr lang="en-GB" sz="2000" dirty="0" err="1">
                <a:latin typeface="Kruti Dev 010" pitchFamily="2" charset="0"/>
              </a:rPr>
              <a:t>kjk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iz'u</a:t>
            </a:r>
            <a:r>
              <a:rPr lang="en-GB" sz="2000" dirty="0">
                <a:latin typeface="Kruti Dev 010" pitchFamily="2" charset="0"/>
              </a:rPr>
              <a:t> u </a:t>
            </a:r>
            <a:r>
              <a:rPr lang="en-GB" sz="2000" dirty="0" err="1">
                <a:latin typeface="Kruti Dev 010" pitchFamily="2" charset="0"/>
              </a:rPr>
              <a:t>iwNk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 smtClean="0">
                <a:latin typeface="Kruti Dev 010" pitchFamily="2" charset="0"/>
              </a:rPr>
              <a:t>, </a:t>
            </a:r>
            <a:br>
              <a:rPr lang="en-GB" sz="2000" dirty="0" smtClean="0">
                <a:latin typeface="Kruti Dev 010" pitchFamily="2" charset="0"/>
              </a:rPr>
            </a:br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QksVks</a:t>
            </a:r>
            <a:r>
              <a:rPr lang="en-GB" sz="2000" dirty="0">
                <a:latin typeface="Kruti Dev 010" pitchFamily="2" charset="0"/>
              </a:rPr>
              <a:t> u [</a:t>
            </a:r>
            <a:r>
              <a:rPr lang="en-GB" sz="2000" dirty="0" err="1">
                <a:latin typeface="Kruti Dev 010" pitchFamily="2" charset="0"/>
              </a:rPr>
              <a:t>khaph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tk,A</a:t>
            </a:r>
            <a:endParaRPr lang="en-GB" sz="2000" b="1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2917" t="34437" r="20417" b="14921"/>
          <a:stretch/>
        </p:blipFill>
        <p:spPr>
          <a:xfrm>
            <a:off x="6191250" y="3943349"/>
            <a:ext cx="2438400" cy="260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1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5500" y="1727204"/>
            <a:ext cx="7454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le; </a:t>
            </a:r>
            <a:r>
              <a:rPr lang="en-GB" sz="2400" dirty="0" err="1">
                <a:latin typeface="Kruti Dev 010" pitchFamily="2" charset="0"/>
              </a:rPr>
              <a:t>nsdj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ifjokj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lnL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mifLFkfr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c;ku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fdlh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ihfM+r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LVs'ku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ugha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fpfdRldksa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laLrqfr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vLirky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HkrhZ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nSfud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Mk;jh</a:t>
            </a:r>
            <a:r>
              <a:rPr lang="en-GB" sz="2400" dirty="0">
                <a:latin typeface="Kruti Dev 010" pitchFamily="2" charset="0"/>
              </a:rPr>
              <a:t> dh ,</a:t>
            </a:r>
            <a:r>
              <a:rPr lang="en-GB" sz="2400" dirty="0" err="1">
                <a:latin typeface="Kruti Dev 010" pitchFamily="2" charset="0"/>
              </a:rPr>
              <a:t>aVªh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fpfdRlh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endParaRPr lang="en-GB" sz="24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latin typeface="Kruti Dev 010" pitchFamily="2" charset="0"/>
            </a:endParaRPr>
          </a:p>
          <a:p>
            <a:endParaRPr lang="en-GB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8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8500" y="1485904"/>
            <a:ext cx="7848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dh ;g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ftEesnkjh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24 ?</a:t>
            </a:r>
            <a:r>
              <a:rPr lang="en-GB" sz="2400" dirty="0" err="1">
                <a:latin typeface="Kruti Dev 010" pitchFamily="2" charset="0"/>
              </a:rPr>
              <a:t>kaVs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vUnj</a:t>
            </a:r>
            <a:r>
              <a:rPr lang="en-GB" sz="2400" dirty="0" smtClean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ifjfLFkfr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¼cPpksa 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{k.k½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2015 ds </a:t>
            </a:r>
            <a:r>
              <a:rPr lang="en-GB" sz="2400" dirty="0" err="1">
                <a:latin typeface="Kruti Dev 010" pitchFamily="2" charset="0"/>
              </a:rPr>
              <a:t>lsD'ku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31 ds </a:t>
            </a:r>
            <a:r>
              <a:rPr lang="en-GB" sz="2400" dirty="0" err="1" smtClean="0">
                <a:latin typeface="Kruti Dev 010" pitchFamily="2" charset="0"/>
              </a:rPr>
              <a:t>rgr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djsaA</a:t>
            </a:r>
            <a:endParaRPr lang="en-US" sz="2400" b="1" dirty="0">
              <a:latin typeface="Kruti Dev 010" pitchFamily="2" charset="0"/>
            </a:endParaRPr>
          </a:p>
          <a:p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vafre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fu.kZ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[k]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fodkl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iquokZl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lkFk&amp;lkFk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</a:t>
            </a:r>
            <a:r>
              <a:rPr lang="en-GB" sz="2400" dirty="0" err="1">
                <a:latin typeface="Kruti Dev 010" pitchFamily="2" charset="0"/>
              </a:rPr>
              <a:t>drkvksa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ekuo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lqj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tqM+s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iz'u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gksaA</a:t>
            </a:r>
            <a:endParaRPr lang="en-GB" sz="2400" dirty="0">
              <a:latin typeface="Kruti Dev 010" pitchFamily="2" charset="0"/>
            </a:endParaRPr>
          </a:p>
          <a:p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R;kx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ekrk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firk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ldrs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b="1" dirty="0"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dY;k.k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lfefr</a:t>
            </a:r>
            <a:r>
              <a:rPr lang="en-GB" sz="4000" b="1" dirty="0">
                <a:latin typeface="Kruti Dev 010" pitchFamily="2" charset="0"/>
              </a:rPr>
              <a:t> ds le{k </a:t>
            </a:r>
            <a:r>
              <a:rPr lang="en-GB" sz="4000" b="1" dirty="0" err="1">
                <a:latin typeface="Kruti Dev 010" pitchFamily="2" charset="0"/>
              </a:rPr>
              <a:t>izLrqrr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djuk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71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400" y="1257304"/>
            <a:ext cx="83947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Kruti Dev 010" pitchFamily="2" charset="0"/>
              </a:rPr>
              <a:t>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vusd</a:t>
            </a:r>
            <a:r>
              <a:rPr lang="en-GB" sz="2400" dirty="0">
                <a:latin typeface="Kruti Dev 010" pitchFamily="2" charset="0"/>
              </a:rPr>
              <a:t>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dY;k.k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lfefr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eqDr</a:t>
            </a:r>
            <a:r>
              <a:rPr lang="en-GB" sz="2400" dirty="0">
                <a:latin typeface="Kruti Dev 010" pitchFamily="2" charset="0"/>
              </a:rPr>
              <a:t> ?</a:t>
            </a:r>
            <a:r>
              <a:rPr lang="en-GB" sz="2400" dirty="0" err="1">
                <a:latin typeface="Kruti Dev 010" pitchFamily="2" charset="0"/>
              </a:rPr>
              <a:t>kksf"kr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nkosnkj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laidZ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fu"d"kZ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igqapsxh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okLro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nkosnkj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2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ls de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ekeys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lekpkj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=</a:t>
            </a:r>
            <a:r>
              <a:rPr lang="en-GB" sz="2400" dirty="0" err="1">
                <a:latin typeface="Kruti Dev 010" pitchFamily="2" charset="0"/>
              </a:rPr>
              <a:t>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Vsfyfot+u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izdkf'kr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frfFk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bartkj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mijkUr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laidZ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nkosnkj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n'kkZ,xh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 smtClean="0">
                <a:latin typeface="Kruti Dev 010" pitchFamily="2" charset="0"/>
              </a:rPr>
              <a:t>fjiksVZ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yh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ml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nkosnkjh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muls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laidZ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ykirk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 smtClean="0">
                <a:latin typeface="Kruti Dev 010" pitchFamily="2" charset="0"/>
              </a:rPr>
              <a:t>fjiksVZ</a:t>
            </a:r>
            <a:r>
              <a:rPr lang="en-GB" sz="2400" dirty="0" smtClean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ifjR;Dr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dgk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vfHkHkkodksa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irk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yxkA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dsoy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mi&amp;v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b="1" dirty="0" smtClean="0">
                <a:latin typeface="Kruti Dev 010" pitchFamily="2" charset="0"/>
              </a:rPr>
              <a:t/>
            </a:r>
            <a:br>
              <a:rPr lang="en-GB" sz="2400" b="1" dirty="0" smtClean="0">
                <a:latin typeface="Kruti Dev 010" pitchFamily="2" charset="0"/>
              </a:rPr>
            </a:br>
            <a:r>
              <a:rPr lang="en-GB" sz="2400" b="1" dirty="0" smtClean="0">
                <a:latin typeface="Kruti Dev 010" pitchFamily="2" charset="0"/>
              </a:rPr>
              <a:t>?</a:t>
            </a:r>
            <a:r>
              <a:rPr lang="en-GB" sz="2400" b="1" dirty="0" err="1">
                <a:latin typeface="Kruti Dev 010" pitchFamily="2" charset="0"/>
              </a:rPr>
              <a:t>kj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okilh</a:t>
            </a:r>
            <a:r>
              <a:rPr lang="en-GB" sz="2400" b="1" dirty="0">
                <a:latin typeface="Kruti Dev 010" pitchFamily="2" charset="0"/>
              </a:rPr>
              <a:t>%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rhljh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cVkfy;u</a:t>
            </a:r>
            <a:r>
              <a:rPr lang="en-GB" sz="2400" dirty="0">
                <a:latin typeface="Kruti Dev 010" pitchFamily="2" charset="0"/>
              </a:rPr>
              <a:t> dh ;g </a:t>
            </a:r>
            <a:r>
              <a:rPr lang="en-GB" sz="2400" dirty="0" err="1">
                <a:latin typeface="Kruti Dev 010" pitchFamily="2" charset="0"/>
              </a:rPr>
              <a:t>ftEesnkjh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vkns'k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?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okilh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;k </a:t>
            </a:r>
            <a:r>
              <a:rPr lang="en-GB" sz="2400" dirty="0" err="1">
                <a:latin typeface="Kruti Dev 010" pitchFamily="2" charset="0"/>
              </a:rPr>
              <a:t>fuokl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okilh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LFkkukarj.k</a:t>
            </a:r>
            <a:r>
              <a:rPr lang="en-GB" sz="2400" dirty="0">
                <a:latin typeface="Kruti Dev 010" pitchFamily="2" charset="0"/>
              </a:rPr>
              <a:t> ds le;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j{</a:t>
            </a:r>
            <a:r>
              <a:rPr lang="en-GB" sz="2400" dirty="0" err="1">
                <a:latin typeface="Kruti Dev 010" pitchFamily="2" charset="0"/>
              </a:rPr>
              <a:t>kkFkZ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tk,aA</a:t>
            </a:r>
            <a:endParaRPr lang="en-GB" sz="2400" b="1" dirty="0"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nkosnkj</a:t>
            </a:r>
            <a:r>
              <a:rPr lang="en-GB" sz="4000" b="1" dirty="0">
                <a:latin typeface="Kruti Dev 010" pitchFamily="2" charset="0"/>
              </a:rPr>
              <a:t> u </a:t>
            </a:r>
            <a:r>
              <a:rPr lang="en-GB" sz="4000" b="1" dirty="0" err="1">
                <a:latin typeface="Kruti Dev 010" pitchFamily="2" charset="0"/>
              </a:rPr>
              <a:t>gksus</a:t>
            </a:r>
            <a:r>
              <a:rPr lang="en-GB" sz="4000" b="1" dirty="0">
                <a:latin typeface="Kruti Dev 010" pitchFamily="2" charset="0"/>
              </a:rPr>
              <a:t> ;k </a:t>
            </a:r>
            <a:r>
              <a:rPr lang="en-GB" sz="4000" b="1" dirty="0" err="1">
                <a:latin typeface="Kruti Dev 010" pitchFamily="2" charset="0"/>
              </a:rPr>
              <a:t>ykirk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gksus</a:t>
            </a:r>
            <a:r>
              <a:rPr lang="en-GB" sz="4000" b="1" dirty="0">
                <a:latin typeface="Kruti Dev 010" pitchFamily="2" charset="0"/>
              </a:rPr>
              <a:t> dh </a:t>
            </a:r>
            <a:r>
              <a:rPr lang="en-GB" sz="4000" b="1" dirty="0" err="1" smtClean="0">
                <a:latin typeface="Kruti Dev 010" pitchFamily="2" charset="0"/>
              </a:rPr>
              <a:t>fjiksVZ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86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fo’ks"k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fd’kksj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iqfyl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bdkbZ</a:t>
            </a:r>
            <a:r>
              <a:rPr lang="en-US" sz="4000" b="1" dirty="0" smtClean="0">
                <a:latin typeface="Kruti Dev 010" pitchFamily="2" charset="0"/>
              </a:rPr>
              <a:t> dh </a:t>
            </a:r>
            <a:r>
              <a:rPr lang="en-US" sz="4000" b="1" dirty="0" err="1" smtClean="0">
                <a:latin typeface="Kruti Dev 010" pitchFamily="2" charset="0"/>
              </a:rPr>
              <a:t>lajpuk</a:t>
            </a:r>
            <a:r>
              <a:rPr lang="en-US" sz="4000" b="1" smtClean="0">
                <a:latin typeface="Kruti Dev 010" pitchFamily="2" charset="0"/>
              </a:rPr>
              <a:t> o </a:t>
            </a:r>
            <a:r>
              <a:rPr lang="en-US" sz="4000" b="1" dirty="0" err="1" smtClean="0">
                <a:latin typeface="Kruti Dev 010" pitchFamily="2" charset="0"/>
              </a:rPr>
              <a:t>dk;Z</a:t>
            </a:r>
            <a:endParaRPr lang="en-US" sz="4000" dirty="0">
              <a:latin typeface="B Bharati GopikaTwo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55" y="1432560"/>
            <a:ext cx="8355190" cy="51358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05590" y="1561910"/>
            <a:ext cx="47505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Kruti Dev 010" pitchFamily="2" charset="0"/>
              </a:rPr>
              <a:t>ifjp</a:t>
            </a:r>
            <a:r>
              <a:rPr lang="en-US" sz="2400" b="1" dirty="0" smtClean="0">
                <a:latin typeface="Kruti Dev 010" pitchFamily="2" charset="0"/>
              </a:rPr>
              <a:t>;@</a:t>
            </a:r>
            <a:r>
              <a:rPr lang="en-US" sz="2400" b="1" dirty="0" err="1" smtClean="0">
                <a:latin typeface="Kruti Dev 010" pitchFamily="2" charset="0"/>
              </a:rPr>
              <a:t>ifjHkk"kk</a:t>
            </a:r>
            <a:endParaRPr lang="en-GB" sz="2400" dirty="0">
              <a:latin typeface="Kruti Dev 010" pitchFamily="2" charset="0"/>
            </a:endParaRPr>
          </a:p>
          <a:p>
            <a:r>
              <a:rPr lang="en-US" dirty="0" err="1">
                <a:latin typeface="Kruti Dev 010" pitchFamily="2" charset="0"/>
              </a:rPr>
              <a:t>fo’ks"k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fd’kksj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iqfyl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bZdkbZ</a:t>
            </a:r>
            <a:r>
              <a:rPr lang="en-US" dirty="0">
                <a:latin typeface="Kruti Dev 010" pitchFamily="2" charset="0"/>
              </a:rPr>
              <a:t>] </a:t>
            </a:r>
            <a:r>
              <a:rPr lang="en-US" dirty="0" err="1">
                <a:latin typeface="Kruti Dev 010" pitchFamily="2" charset="0"/>
              </a:rPr>
              <a:t>fdlh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ftys</a:t>
            </a:r>
            <a:r>
              <a:rPr lang="en-US" dirty="0">
                <a:latin typeface="Kruti Dev 010" pitchFamily="2" charset="0"/>
              </a:rPr>
              <a:t> ;k '</a:t>
            </a:r>
            <a:r>
              <a:rPr lang="en-US" dirty="0" err="1">
                <a:latin typeface="Kruti Dev 010" pitchFamily="2" charset="0"/>
              </a:rPr>
              <a:t>kgj</a:t>
            </a:r>
            <a:r>
              <a:rPr lang="en-US" dirty="0">
                <a:latin typeface="Kruti Dev 010" pitchFamily="2" charset="0"/>
              </a:rPr>
              <a:t> ;k </a:t>
            </a:r>
            <a:r>
              <a:rPr lang="en-US" dirty="0" err="1">
                <a:latin typeface="Kruti Dev 010" pitchFamily="2" charset="0"/>
              </a:rPr>
              <a:t>tSlk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Hkh</a:t>
            </a:r>
            <a:endParaRPr lang="en-US" dirty="0">
              <a:latin typeface="Kruti Dev 010" pitchFamily="2" charset="0"/>
            </a:endParaRPr>
          </a:p>
          <a:p>
            <a:r>
              <a:rPr lang="en-US" dirty="0" err="1">
                <a:latin typeface="Kruti Dev 010" pitchFamily="2" charset="0"/>
              </a:rPr>
              <a:t>ekeyk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gks</a:t>
            </a:r>
            <a:r>
              <a:rPr lang="en-US" dirty="0">
                <a:latin typeface="Kruti Dev 010" pitchFamily="2" charset="0"/>
              </a:rPr>
              <a:t>]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xfBr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iqfyl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QkslZ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bdkbZ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tks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vU</a:t>
            </a:r>
            <a:r>
              <a:rPr lang="en-US" dirty="0">
                <a:latin typeface="Kruti Dev 010" pitchFamily="2" charset="0"/>
              </a:rPr>
              <a:t>;</a:t>
            </a:r>
          </a:p>
          <a:p>
            <a:r>
              <a:rPr lang="en-US" dirty="0" err="1">
                <a:latin typeface="Kruti Dev 010" pitchFamily="2" charset="0"/>
              </a:rPr>
              <a:t>fdlh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Hkh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iqfyl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bdkbZ</a:t>
            </a:r>
            <a:r>
              <a:rPr lang="en-US" dirty="0">
                <a:latin typeface="Kruti Dev 010" pitchFamily="2" charset="0"/>
              </a:rPr>
              <a:t> dh </a:t>
            </a:r>
            <a:r>
              <a:rPr lang="en-US" dirty="0" err="1">
                <a:latin typeface="Kruti Dev 010" pitchFamily="2" charset="0"/>
              </a:rPr>
              <a:t>gh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rjg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tSls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jsyos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iqfyl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vkSj</a:t>
            </a:r>
            <a:endParaRPr lang="en-US" dirty="0">
              <a:latin typeface="Kruti Dev 010" pitchFamily="2" charset="0"/>
            </a:endParaRPr>
          </a:p>
          <a:p>
            <a:r>
              <a:rPr lang="en-US" dirty="0">
                <a:latin typeface="Kruti Dev 010" pitchFamily="2" charset="0"/>
              </a:rPr>
              <a:t>;g </a:t>
            </a:r>
            <a:r>
              <a:rPr lang="en-US" dirty="0" err="1">
                <a:latin typeface="Kruti Dev 010" pitchFamily="2" charset="0"/>
              </a:rPr>
              <a:t>bdkbZ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cPpksa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fy</a:t>
            </a:r>
            <a:r>
              <a:rPr lang="en-US" dirty="0">
                <a:latin typeface="Kruti Dev 010" pitchFamily="2" charset="0"/>
              </a:rPr>
              <a:t>, </a:t>
            </a:r>
            <a:r>
              <a:rPr lang="en-US" dirty="0" err="1">
                <a:latin typeface="Kruti Dev 010" pitchFamily="2" charset="0"/>
              </a:rPr>
              <a:t>dk;Z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djrh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bUgsa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cPpksa</a:t>
            </a:r>
            <a:r>
              <a:rPr lang="en-US" dirty="0">
                <a:latin typeface="Kruti Dev 010" pitchFamily="2" charset="0"/>
              </a:rPr>
              <a:t> ds </a:t>
            </a:r>
            <a:r>
              <a:rPr lang="en-US" dirty="0" err="1">
                <a:latin typeface="Kruti Dev 010" pitchFamily="2" charset="0"/>
              </a:rPr>
              <a:t>lkFk</a:t>
            </a:r>
            <a:endParaRPr lang="en-US" dirty="0">
              <a:latin typeface="Kruti Dev 010" pitchFamily="2" charset="0"/>
            </a:endParaRPr>
          </a:p>
          <a:p>
            <a:r>
              <a:rPr lang="en-US" dirty="0" err="1">
                <a:latin typeface="Kruti Dev 010" pitchFamily="2" charset="0"/>
              </a:rPr>
              <a:t>dk;Z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djus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dk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izkf</a:t>
            </a:r>
            <a:r>
              <a:rPr lang="en-US" dirty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kdkj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fd’kksj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U;k</a:t>
            </a:r>
            <a:r>
              <a:rPr lang="en-US" dirty="0">
                <a:latin typeface="Kruti Dev 010" pitchFamily="2" charset="0"/>
              </a:rPr>
              <a:t>; </a:t>
            </a:r>
            <a:r>
              <a:rPr lang="en-US" dirty="0" err="1">
                <a:latin typeface="Kruti Dev 010" pitchFamily="2" charset="0"/>
              </a:rPr>
              <a:t>vf</a:t>
            </a:r>
            <a:r>
              <a:rPr lang="en-US" dirty="0">
                <a:latin typeface="Kruti Dev 010" pitchFamily="2" charset="0"/>
              </a:rPr>
              <a:t>/</a:t>
            </a:r>
            <a:r>
              <a:rPr lang="en-US" dirty="0" err="1">
                <a:latin typeface="Kruti Dev 010" pitchFamily="2" charset="0"/>
              </a:rPr>
              <a:t>kfu;e</a:t>
            </a:r>
            <a:r>
              <a:rPr lang="en-US" dirty="0">
                <a:latin typeface="Kruti Dev 010" pitchFamily="2" charset="0"/>
              </a:rPr>
              <a:t> 2015] ds</a:t>
            </a:r>
          </a:p>
          <a:p>
            <a:r>
              <a:rPr lang="en-US" dirty="0" err="1">
                <a:latin typeface="Kruti Dev 010" pitchFamily="2" charset="0"/>
              </a:rPr>
              <a:t>lsD’ku</a:t>
            </a:r>
            <a:r>
              <a:rPr lang="en-US" dirty="0">
                <a:latin typeface="Kruti Dev 010" pitchFamily="2" charset="0"/>
              </a:rPr>
              <a:t> 107] </a:t>
            </a:r>
            <a:r>
              <a:rPr lang="en-US" dirty="0" err="1">
                <a:latin typeface="Kruti Dev 010" pitchFamily="2" charset="0"/>
              </a:rPr>
              <a:t>lsD’ku</a:t>
            </a:r>
            <a:r>
              <a:rPr lang="en-US" dirty="0">
                <a:latin typeface="Kruti Dev 010" pitchFamily="2" charset="0"/>
              </a:rPr>
              <a:t> 2 ¼55½ ds </a:t>
            </a:r>
            <a:r>
              <a:rPr lang="en-US" dirty="0" err="1">
                <a:latin typeface="Kruti Dev 010" pitchFamily="2" charset="0"/>
              </a:rPr>
              <a:t>rgr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iznÙk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fd;k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x;k</a:t>
            </a:r>
            <a:r>
              <a:rPr lang="en-US" dirty="0">
                <a:latin typeface="Kruti Dev 010" pitchFamily="2" charset="0"/>
              </a:rPr>
              <a:t> </a:t>
            </a:r>
            <a:r>
              <a:rPr lang="en-US" dirty="0" err="1">
                <a:latin typeface="Kruti Dev 010" pitchFamily="2" charset="0"/>
              </a:rPr>
              <a:t>gSA</a:t>
            </a:r>
            <a:endParaRPr lang="en-GB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35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193804"/>
            <a:ext cx="84963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dkuwuh</a:t>
            </a:r>
            <a:r>
              <a:rPr lang="en-GB" sz="2000" dirty="0">
                <a:latin typeface="Kruti Dev 010" pitchFamily="2" charset="0"/>
              </a:rPr>
              <a:t> t:jrksa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ikyu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lh-vkj-ih-lh</a:t>
            </a:r>
            <a:r>
              <a:rPr lang="en-GB" sz="2000" dirty="0">
                <a:latin typeface="Kruti Dev 010" pitchFamily="2" charset="0"/>
              </a:rPr>
              <a:t>-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lsD'ku</a:t>
            </a:r>
            <a:r>
              <a:rPr lang="en-GB" sz="2000" dirty="0" smtClean="0">
                <a:latin typeface="Kruti Dev 010" pitchFamily="2" charset="0"/>
              </a:rPr>
              <a:t> 164 ds </a:t>
            </a:r>
            <a:r>
              <a:rPr lang="en-GB" sz="2000" dirty="0" err="1" smtClean="0">
                <a:latin typeface="Kruti Dev 010" pitchFamily="2" charset="0"/>
              </a:rPr>
              <a:t>rgr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cPps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c;ku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izFke</a:t>
            </a:r>
            <a:r>
              <a:rPr lang="en-GB" sz="2000" dirty="0" smtClean="0">
                <a:latin typeface="Kruti Dev 010" pitchFamily="2" charset="0"/>
              </a:rPr>
              <a:t> Js.kh ds </a:t>
            </a:r>
            <a:r>
              <a:rPr lang="en-GB" sz="2000" dirty="0" err="1" smtClean="0">
                <a:latin typeface="Kruti Dev 010" pitchFamily="2" charset="0"/>
              </a:rPr>
              <a:t>U;kf;d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eftLVªsV</a:t>
            </a:r>
            <a:r>
              <a:rPr lang="en-GB" sz="2000" dirty="0" smtClean="0">
                <a:latin typeface="Kruti Dev 010" pitchFamily="2" charset="0"/>
              </a:rPr>
              <a:t> ds le{k </a:t>
            </a:r>
            <a:r>
              <a:rPr lang="en-GB" sz="2000" dirty="0" err="1" smtClean="0">
                <a:latin typeface="Kruti Dev 010" pitchFamily="2" charset="0"/>
              </a:rPr>
              <a:t>ntZ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djkuk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smtClean="0">
                <a:latin typeface="Kruti Dev 010" pitchFamily="2" charset="0"/>
              </a:rPr>
              <a:t/>
            </a:r>
            <a:br>
              <a:rPr lang="en-GB" sz="2000" dirty="0" smtClean="0">
                <a:latin typeface="Kruti Dev 010" pitchFamily="2" charset="0"/>
              </a:rPr>
            </a:br>
            <a:r>
              <a:rPr lang="en-GB" sz="2000" dirty="0" smtClean="0">
                <a:latin typeface="Kruti Dev 010" pitchFamily="2" charset="0"/>
              </a:rPr>
              <a:t>;|</a:t>
            </a:r>
            <a:r>
              <a:rPr lang="en-GB" sz="2000" dirty="0">
                <a:latin typeface="Kruti Dev 010" pitchFamily="2" charset="0"/>
              </a:rPr>
              <a:t>fi </a:t>
            </a:r>
            <a:r>
              <a:rPr lang="en-GB" sz="2000" dirty="0" err="1">
                <a:latin typeface="Kruti Dev 010" pitchFamily="2" charset="0"/>
              </a:rPr>
              <a:t>gj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ekeys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lh-vkj-ih-lh</a:t>
            </a:r>
            <a:r>
              <a:rPr lang="en-GB" sz="2000" dirty="0">
                <a:latin typeface="Kruti Dev 010" pitchFamily="2" charset="0"/>
              </a:rPr>
              <a:t>- ds </a:t>
            </a:r>
            <a:r>
              <a:rPr lang="en-GB" sz="2000" dirty="0" err="1">
                <a:latin typeface="Kruti Dev 010" pitchFamily="2" charset="0"/>
              </a:rPr>
              <a:t>lsD'ku</a:t>
            </a:r>
            <a:r>
              <a:rPr lang="en-GB" sz="2000" dirty="0">
                <a:latin typeface="Kruti Dev 010" pitchFamily="2" charset="0"/>
              </a:rPr>
              <a:t> 124 ds </a:t>
            </a:r>
            <a:r>
              <a:rPr lang="en-GB" sz="2000" dirty="0" err="1">
                <a:latin typeface="Kruti Dev 010" pitchFamily="2" charset="0"/>
              </a:rPr>
              <a:t>rgr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c;ku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ntZ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vfuok;Z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bldk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fu.kZ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vyx&amp;vyx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dslksa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tk,xkA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tgka</a:t>
            </a:r>
            <a:r>
              <a:rPr lang="en-GB" sz="2000" dirty="0">
                <a:latin typeface="Kruti Dev 010" pitchFamily="2" charset="0"/>
              </a:rPr>
              <a:t> ;g </a:t>
            </a:r>
            <a:r>
              <a:rPr lang="en-GB" sz="2000" dirty="0" err="1">
                <a:latin typeface="Kruti Dev 010" pitchFamily="2" charset="0"/>
              </a:rPr>
              <a:t>izrhr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ncko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tSls</a:t>
            </a:r>
            <a:r>
              <a:rPr lang="en-GB" sz="2000" dirty="0">
                <a:latin typeface="Kruti Dev 010" pitchFamily="2" charset="0"/>
              </a:rPr>
              <a:t>&amp; </a:t>
            </a:r>
            <a:r>
              <a:rPr lang="en-GB" sz="2000" dirty="0" err="1" smtClean="0">
                <a:latin typeface="Kruti Dev 010" pitchFamily="2" charset="0"/>
              </a:rPr>
              <a:t>fgjklr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cykRdkj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dkSVqfEcd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O;fHkpkj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nsg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O;kikj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rLdjh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vkfn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dkj.k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igys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c;ku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 smtClean="0">
                <a:latin typeface="Kruti Dev 010" pitchFamily="2" charset="0"/>
              </a:rPr>
              <a:t>eqdj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tk,xkA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ekeys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lk</a:t>
            </a:r>
            <a:r>
              <a:rPr lang="en-GB" sz="2000" dirty="0">
                <a:latin typeface="Kruti Dev 010" pitchFamily="2" charset="0"/>
              </a:rPr>
              <a:t>{; </a:t>
            </a:r>
            <a:r>
              <a:rPr lang="en-GB" sz="2000" dirty="0" err="1">
                <a:latin typeface="Kruti Dev 010" pitchFamily="2" charset="0"/>
              </a:rPr>
              <a:t>rc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fjdkWMZ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tc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dsl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lquokbZ</a:t>
            </a:r>
            <a:r>
              <a:rPr lang="en-GB" sz="2000" dirty="0">
                <a:latin typeface="Kruti Dev 010" pitchFamily="2" charset="0"/>
              </a:rPr>
              <a:t> '</a:t>
            </a:r>
            <a:r>
              <a:rPr lang="en-GB" sz="2000" dirty="0" err="1">
                <a:latin typeface="Kruti Dev 010" pitchFamily="2" charset="0"/>
              </a:rPr>
              <a:t>kq</a:t>
            </a:r>
            <a:r>
              <a:rPr lang="en-GB" sz="2000" dirty="0">
                <a:latin typeface="Kruti Dev 010" pitchFamily="2" charset="0"/>
              </a:rPr>
              <a:t>: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endParaRPr lang="en-GB" sz="2000" dirty="0">
              <a:latin typeface="Kruti Dev 010" pitchFamily="2" charset="0"/>
            </a:endParaRPr>
          </a:p>
          <a:p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tc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laLFkku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rc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mldk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c;ku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eftLVªsV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/>
            </a:r>
            <a:br>
              <a:rPr lang="en-GB" sz="2000" dirty="0" smtClean="0">
                <a:latin typeface="Kruti Dev 010" pitchFamily="2" charset="0"/>
              </a:rPr>
            </a:br>
            <a:r>
              <a:rPr lang="en-GB" sz="2000" dirty="0" smtClean="0">
                <a:latin typeface="Kruti Dev 010" pitchFamily="2" charset="0"/>
              </a:rPr>
              <a:t>ds le{k </a:t>
            </a:r>
            <a:r>
              <a:rPr lang="en-GB" sz="2000" dirty="0" err="1">
                <a:latin typeface="Kruti Dev 010" pitchFamily="2" charset="0"/>
              </a:rPr>
              <a:t>ysus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gsrq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lfefr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laLFkku</a:t>
            </a:r>
            <a:r>
              <a:rPr lang="en-GB" sz="2000" dirty="0" smtClean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dk;Zdkjh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inkf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mi;qDr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vuqefr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ysuh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gksxh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rFkk</a:t>
            </a:r>
            <a:r>
              <a:rPr lang="en-GB" sz="2000" dirty="0">
                <a:latin typeface="Kruti Dev 010" pitchFamily="2" charset="0"/>
              </a:rPr>
              <a:t> ;g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lqfuf'pr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gksxk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lkekftd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dk;ZdrkZ</a:t>
            </a:r>
            <a:r>
              <a:rPr lang="en-GB" sz="2000" dirty="0" smtClean="0">
                <a:latin typeface="Kruti Dev 010" pitchFamily="2" charset="0"/>
              </a:rPr>
              <a:t> ;</a:t>
            </a:r>
            <a:r>
              <a:rPr lang="en-GB" sz="2000" dirty="0">
                <a:latin typeface="Kruti Dev 010" pitchFamily="2" charset="0"/>
              </a:rPr>
              <a:t>k </a:t>
            </a:r>
            <a:r>
              <a:rPr lang="en-GB" sz="2000" dirty="0" err="1">
                <a:latin typeface="Kruti Dev 010" pitchFamily="2" charset="0"/>
              </a:rPr>
              <a:t>ijke'kZnkrk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U;k;ky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tk,A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b="1" dirty="0" smtClean="0">
                <a:latin typeface="Kruti Dev 010" pitchFamily="2" charset="0"/>
              </a:rPr>
              <a:t/>
            </a:r>
            <a:br>
              <a:rPr lang="en-GB" sz="2000" b="1" dirty="0" smtClean="0">
                <a:latin typeface="Kruti Dev 010" pitchFamily="2" charset="0"/>
              </a:rPr>
            </a:br>
            <a:r>
              <a:rPr lang="en-GB" sz="2000" b="1" dirty="0" err="1" smtClean="0">
                <a:latin typeface="Kruti Dev 010" pitchFamily="2" charset="0"/>
              </a:rPr>
              <a:t>HksnHkko</a:t>
            </a:r>
            <a:r>
              <a:rPr lang="en-GB" sz="2000" b="1" dirty="0" smtClean="0">
                <a:latin typeface="Kruti Dev 010" pitchFamily="2" charset="0"/>
              </a:rPr>
              <a:t> </a:t>
            </a:r>
            <a:r>
              <a:rPr lang="en-GB" sz="2000" b="1" dirty="0">
                <a:latin typeface="Kruti Dev 010" pitchFamily="2" charset="0"/>
              </a:rPr>
              <a:t>u </a:t>
            </a:r>
            <a:r>
              <a:rPr lang="en-GB" sz="2000" b="1" dirty="0" err="1">
                <a:latin typeface="Kruti Dev 010" pitchFamily="2" charset="0"/>
              </a:rPr>
              <a:t>djuk</a:t>
            </a:r>
            <a:r>
              <a:rPr lang="en-GB" sz="2000" b="1" dirty="0">
                <a:latin typeface="Kruti Dev 010" pitchFamily="2" charset="0"/>
              </a:rPr>
              <a:t>%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laosnu'khy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cuuk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iM+sxkA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lkekftd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Lrj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fyax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HksnHkko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O;fDr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O;ogkj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djrs</a:t>
            </a:r>
            <a:r>
              <a:rPr lang="en-GB" sz="2000" dirty="0">
                <a:latin typeface="Kruti Dev 010" pitchFamily="2" charset="0"/>
              </a:rPr>
              <a:t> le</a:t>
            </a:r>
            <a:r>
              <a:rPr lang="en-GB" sz="2000" dirty="0" smtClean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HksnHkko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iw.kZ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joS;k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viukuk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,] [</a:t>
            </a:r>
            <a:r>
              <a:rPr lang="en-GB" sz="2000" dirty="0" err="1">
                <a:latin typeface="Kruti Dev 010" pitchFamily="2" charset="0"/>
              </a:rPr>
              <a:t>kkldj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fujhg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detksj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dnkfi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ughaA</a:t>
            </a:r>
            <a:endParaRPr lang="en-GB" sz="2000" b="1" dirty="0"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lh-vkj-ih-lh</a:t>
            </a:r>
            <a:r>
              <a:rPr lang="en-GB" sz="4000" b="1" dirty="0">
                <a:latin typeface="Kruti Dev 010" pitchFamily="2" charset="0"/>
              </a:rPr>
              <a:t>- 164 ds </a:t>
            </a:r>
            <a:r>
              <a:rPr lang="en-GB" sz="4000" b="1" dirty="0" err="1">
                <a:latin typeface="Kruti Dev 010" pitchFamily="2" charset="0"/>
              </a:rPr>
              <a:t>rgr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c;ku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139" t="17144" r="13611" b="42342"/>
          <a:stretch/>
        </p:blipFill>
        <p:spPr>
          <a:xfrm>
            <a:off x="6565900" y="3649979"/>
            <a:ext cx="2400300" cy="208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8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58640" y="1663704"/>
            <a:ext cx="42265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Kruti Dev 010" pitchFamily="2" charset="0"/>
              </a:rPr>
              <a:t>fofHkUu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fgr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kkjdksa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laca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LFkkfir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%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fofHkUu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fgr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&amp;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lekt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dY;k.k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foHkkx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efgyk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fodkl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foHkkx</a:t>
            </a:r>
            <a:r>
              <a:rPr lang="en-GB" sz="2400" dirty="0">
                <a:latin typeface="Kruti Dev 010" pitchFamily="2" charset="0"/>
              </a:rPr>
              <a:t>] Je </a:t>
            </a:r>
            <a:r>
              <a:rPr lang="en-GB" sz="2400" dirty="0" err="1">
                <a:latin typeface="Kruti Dev 010" pitchFamily="2" charset="0"/>
              </a:rPr>
              <a:t>foHkkx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pkbYM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xSj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ljdkjh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laLFkk,a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vLirkyksa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MkWDVjksa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iSjkesfMDl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fo'ks"k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ijke'kZnkrk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vkfn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laidZ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cukdj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D;ksafd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budh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igys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cqykos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</a:t>
            </a:r>
            <a:r>
              <a:rPr lang="en-GB" sz="2400" dirty="0" err="1">
                <a:latin typeface="Kruti Dev 010" pitchFamily="2" charset="0"/>
              </a:rPr>
              <a:t>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gksxhA</a:t>
            </a:r>
            <a:endParaRPr lang="en-GB" sz="2400" b="1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23" y="2170259"/>
            <a:ext cx="3674658" cy="237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7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663704"/>
            <a:ext cx="5994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Kruti Dev 010" pitchFamily="2" charset="0"/>
              </a:rPr>
              <a:t>mÙkj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izns'k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LVs'ku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cukus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igy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ik;yV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Fkkuksa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fo'ks"k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laidZ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uEcjksa</a:t>
            </a:r>
            <a:r>
              <a:rPr lang="en-GB" sz="2400" dirty="0" smtClean="0">
                <a:latin typeface="Kruti Dev 010" pitchFamily="2" charset="0"/>
              </a:rPr>
              <a:t> dh </a:t>
            </a:r>
            <a:r>
              <a:rPr lang="en-GB" sz="2400" dirty="0">
                <a:latin typeface="Kruti Dev 010" pitchFamily="2" charset="0"/>
              </a:rPr>
              <a:t>,d Mk;jsDVjh1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blls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cy </a:t>
            </a:r>
            <a:r>
              <a:rPr lang="en-GB" sz="2400" dirty="0" err="1">
                <a:latin typeface="Kruti Dev 010" pitchFamily="2" charset="0"/>
              </a:rPr>
              <a:t>feysxk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2015 ds </a:t>
            </a:r>
            <a:r>
              <a:rPr lang="en-GB" sz="2400" dirty="0" err="1" smtClean="0">
                <a:latin typeface="Kruti Dev 010" pitchFamily="2" charset="0"/>
              </a:rPr>
              <a:t>rgr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fo'ks"k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smtClean="0">
                <a:latin typeface="Kruti Dev 010" pitchFamily="2" charset="0"/>
              </a:rPr>
              <a:t>d </a:t>
            </a:r>
            <a:r>
              <a:rPr lang="en-GB" sz="2400" dirty="0" err="1" smtClean="0">
                <a:latin typeface="Kruti Dev 010" pitchFamily="2" charset="0"/>
              </a:rPr>
              <a:t>izxfr'khy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cy dh ;g </a:t>
            </a:r>
            <a:r>
              <a:rPr lang="en-GB" sz="2400" dirty="0" err="1">
                <a:latin typeface="Kruti Dev 010" pitchFamily="2" charset="0"/>
              </a:rPr>
              <a:t>vo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kkj.kk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jk"V</a:t>
            </a:r>
            <a:r>
              <a:rPr lang="en-GB" sz="2400" dirty="0">
                <a:latin typeface="Kruti Dev 010" pitchFamily="2" charset="0"/>
              </a:rPr>
              <a:t>ª</a:t>
            </a:r>
          </a:p>
          <a:p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chftax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Yl</a:t>
            </a:r>
            <a:r>
              <a:rPr lang="en-GB" sz="2400" dirty="0">
                <a:latin typeface="Kruti Dev 010" pitchFamily="2" charset="0"/>
              </a:rPr>
              <a:t>] 1985 ls </a:t>
            </a:r>
            <a:r>
              <a:rPr lang="en-GB" sz="2400" dirty="0" err="1">
                <a:latin typeface="Kruti Dev 010" pitchFamily="2" charset="0"/>
              </a:rPr>
              <a:t>mRiUu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gqbZA</a:t>
            </a:r>
            <a:endParaRPr lang="en-GB" sz="2400" b="1" dirty="0">
              <a:latin typeface="Kruti Dev 01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027" y="163523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 err="1">
                <a:latin typeface="Kruti Dev 010" pitchFamily="2" charset="0"/>
              </a:rPr>
              <a:t>vPNs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iz;klksa</a:t>
            </a:r>
            <a:r>
              <a:rPr lang="en-GB" sz="3000" b="1" dirty="0">
                <a:latin typeface="Kruti Dev 010" pitchFamily="2" charset="0"/>
              </a:rPr>
              <a:t> ds </a:t>
            </a:r>
            <a:r>
              <a:rPr lang="en-GB" sz="3000" b="1" dirty="0" err="1">
                <a:latin typeface="Kruti Dev 010" pitchFamily="2" charset="0"/>
              </a:rPr>
              <a:t>mnkgj.k</a:t>
            </a:r>
            <a:r>
              <a:rPr lang="en-GB" sz="3000" b="1" dirty="0">
                <a:latin typeface="Kruti Dev 010" pitchFamily="2" charset="0"/>
              </a:rPr>
              <a:t> &amp; </a:t>
            </a:r>
            <a:r>
              <a:rPr lang="en-GB" sz="3000" b="1" dirty="0" err="1">
                <a:latin typeface="Kruti Dev 010" pitchFamily="2" charset="0"/>
              </a:rPr>
              <a:t>mÙkj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izns'k</a:t>
            </a:r>
            <a:r>
              <a:rPr lang="en-GB" sz="3000" b="1" dirty="0">
                <a:latin typeface="Kruti Dev 010" pitchFamily="2" charset="0"/>
              </a:rPr>
              <a:t> &amp; </a:t>
            </a:r>
            <a:r>
              <a:rPr lang="en-GB" sz="3000" b="1" dirty="0" err="1">
                <a:latin typeface="Kruti Dev 010" pitchFamily="2" charset="0"/>
              </a:rPr>
              <a:t>cky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vuqdwy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iqfyl</a:t>
            </a:r>
            <a:endParaRPr lang="en-GB" sz="3000" b="1" dirty="0">
              <a:latin typeface="Kruti Dev 010" pitchFamily="2" charset="0"/>
            </a:endParaRPr>
          </a:p>
          <a:p>
            <a:pPr algn="ctr"/>
            <a:r>
              <a:rPr lang="en-GB" sz="3000" b="1" dirty="0" err="1">
                <a:latin typeface="Kruti Dev 010" pitchFamily="2" charset="0"/>
              </a:rPr>
              <a:t>LVs'ku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ik;yV</a:t>
            </a:r>
            <a:endParaRPr lang="en-US" sz="3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705" t="20356" r="16389" b="41107"/>
          <a:stretch/>
        </p:blipFill>
        <p:spPr>
          <a:xfrm>
            <a:off x="6375400" y="1790704"/>
            <a:ext cx="2476500" cy="269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4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100" y="1219204"/>
            <a:ext cx="8407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>
                <a:latin typeface="Kruti Dev 010" pitchFamily="2" charset="0"/>
              </a:rPr>
              <a:t>o"kZ</a:t>
            </a:r>
            <a:r>
              <a:rPr lang="es-ES" sz="2400" dirty="0">
                <a:latin typeface="Kruti Dev 010" pitchFamily="2" charset="0"/>
              </a:rPr>
              <a:t> 2016&amp;17 esa </a:t>
            </a:r>
            <a:r>
              <a:rPr lang="es-ES" sz="2400" dirty="0" err="1">
                <a:latin typeface="Kruti Dev 010" pitchFamily="2" charset="0"/>
              </a:rPr>
              <a:t>mÙkj</a:t>
            </a:r>
            <a:r>
              <a:rPr lang="es-ES" sz="2400" dirty="0">
                <a:latin typeface="Kruti Dev 010" pitchFamily="2" charset="0"/>
              </a:rPr>
              <a:t> </a:t>
            </a:r>
            <a:r>
              <a:rPr lang="es-ES" sz="2400" dirty="0" err="1">
                <a:latin typeface="Kruti Dev 010" pitchFamily="2" charset="0"/>
              </a:rPr>
              <a:t>izns'k</a:t>
            </a:r>
            <a:r>
              <a:rPr lang="es-ES" sz="2400" dirty="0">
                <a:latin typeface="Kruti Dev 010" pitchFamily="2" charset="0"/>
              </a:rPr>
              <a:t> </a:t>
            </a:r>
            <a:r>
              <a:rPr lang="es-ES" sz="2400" dirty="0" err="1">
                <a:latin typeface="Kruti Dev 010" pitchFamily="2" charset="0"/>
              </a:rPr>
              <a:t>ds</a:t>
            </a:r>
            <a:r>
              <a:rPr lang="es-ES" sz="2400" dirty="0">
                <a:latin typeface="Kruti Dev 010" pitchFamily="2" charset="0"/>
              </a:rPr>
              <a:t> </a:t>
            </a:r>
            <a:r>
              <a:rPr lang="es-ES" sz="2400" dirty="0" smtClean="0">
                <a:latin typeface="Kruti Dev 010" pitchFamily="2" charset="0"/>
              </a:rPr>
              <a:t>20 </a:t>
            </a:r>
            <a:r>
              <a:rPr lang="en-GB" sz="2400" dirty="0" err="1" smtClean="0">
                <a:latin typeface="Kruti Dev 010" pitchFamily="2" charset="0"/>
              </a:rPr>
              <a:t>ftyksa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20 </a:t>
            </a:r>
            <a:r>
              <a:rPr lang="en-GB" sz="2400" dirty="0" err="1">
                <a:latin typeface="Kruti Dev 010" pitchFamily="2" charset="0"/>
              </a:rPr>
              <a:t>ekWMy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fo'ks"k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bdkbZ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20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LVs'kuksa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lalk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 smtClean="0">
                <a:latin typeface="Kruti Dev 010" pitchFamily="2" charset="0"/>
              </a:rPr>
              <a:t>O;oLFkk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LFkkiuk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izfØ;k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x`g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foHkkx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ls '</a:t>
            </a:r>
            <a:r>
              <a:rPr lang="en-GB" sz="2400" dirty="0" err="1">
                <a:latin typeface="Kruti Dev 010" pitchFamily="2" charset="0"/>
              </a:rPr>
              <a:t>kq</a:t>
            </a:r>
            <a:r>
              <a:rPr lang="en-GB" sz="2400" dirty="0">
                <a:latin typeface="Kruti Dev 010" pitchFamily="2" charset="0"/>
              </a:rPr>
              <a:t>: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pqdh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';d </a:t>
            </a:r>
            <a:r>
              <a:rPr lang="en-GB" sz="2400" dirty="0" err="1" smtClean="0">
                <a:latin typeface="Kruti Dev 010" pitchFamily="2" charset="0"/>
              </a:rPr>
              <a:t>lalk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&lt;</a:t>
            </a:r>
            <a:r>
              <a:rPr lang="en-GB" sz="2400" dirty="0" err="1">
                <a:latin typeface="Kruti Dev 010" pitchFamily="2" charset="0"/>
              </a:rPr>
              <a:t>kaps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fd'kksj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2015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ikWDlks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2015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yxHkx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900 </a:t>
            </a: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kdkfj;ksa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izf'kf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;</a:t>
            </a:r>
            <a:r>
              <a:rPr lang="en-GB" sz="2400" dirty="0">
                <a:latin typeface="Kruti Dev 010" pitchFamily="2" charset="0"/>
              </a:rPr>
              <a:t>g </a:t>
            </a:r>
            <a:r>
              <a:rPr lang="en-GB" sz="2400" dirty="0" err="1">
                <a:latin typeface="Kruti Dev 010" pitchFamily="2" charset="0"/>
              </a:rPr>
              <a:t>izf'k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mÙkj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izns'k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efgyk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izdks"B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;</a:t>
            </a:r>
            <a:r>
              <a:rPr lang="en-GB" sz="2400" dirty="0" err="1">
                <a:latin typeface="Kruti Dev 010" pitchFamily="2" charset="0"/>
              </a:rPr>
              <a:t>wfulsQ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ls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x;k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mÙkj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izns'k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chl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ftys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vkPNkfnr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gSaA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efgyk</a:t>
            </a:r>
            <a:r>
              <a:rPr lang="en-GB" sz="2400" dirty="0" smtClean="0">
                <a:latin typeface="Kruti Dev 010" pitchFamily="2" charset="0"/>
              </a:rPr>
              <a:t> </a:t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leu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izdks"B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vkxs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fo'ks"k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LVs'kuksa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lqn</a:t>
            </a:r>
            <a:r>
              <a:rPr lang="en-GB" sz="2400" dirty="0">
                <a:latin typeface="Kruti Dev 010" pitchFamily="2" charset="0"/>
              </a:rPr>
              <a:t>`&lt;+</a:t>
            </a:r>
            <a:r>
              <a:rPr lang="en-GB" sz="2400" dirty="0" err="1">
                <a:latin typeface="Kruti Dev 010" pitchFamily="2" charset="0"/>
              </a:rPr>
              <a:t>hdj.k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 smtClean="0">
                <a:latin typeface="Kruti Dev 010" pitchFamily="2" charset="0"/>
              </a:rPr>
              <a:t>,] </a:t>
            </a:r>
            <a:r>
              <a:rPr lang="en-GB" sz="2400" dirty="0" err="1" smtClean="0">
                <a:latin typeface="Kruti Dev 010" pitchFamily="2" charset="0"/>
              </a:rPr>
              <a:t>dksfpax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djrs</a:t>
            </a:r>
            <a:r>
              <a:rPr lang="en-GB" sz="2400" dirty="0">
                <a:latin typeface="Kruti Dev 010" pitchFamily="2" charset="0"/>
              </a:rPr>
              <a:t> le; </a:t>
            </a:r>
            <a:r>
              <a:rPr lang="en-GB" sz="2400" dirty="0" err="1">
                <a:latin typeface="Kruti Dev 010" pitchFamily="2" charset="0"/>
              </a:rPr>
              <a:t>enn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LFkkfud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rduhdh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lg;ksx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iz;kl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tkjh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ksxkA</a:t>
            </a:r>
            <a:endParaRPr lang="en-GB" sz="2400" b="1" dirty="0"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505" y="2859532"/>
            <a:ext cx="4745995" cy="196646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819400" y="27057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080505" y="4811474"/>
            <a:ext cx="4572000" cy="48474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500" dirty="0" err="1">
                <a:latin typeface="Kruti Dev 010" pitchFamily="2" charset="0"/>
              </a:rPr>
              <a:t>cky</a:t>
            </a:r>
            <a:r>
              <a:rPr lang="en-GB" sz="1500" dirty="0">
                <a:latin typeface="Kruti Dev 010" pitchFamily="2" charset="0"/>
              </a:rPr>
              <a:t> </a:t>
            </a:r>
            <a:r>
              <a:rPr lang="en-GB" sz="1500" dirty="0" err="1">
                <a:latin typeface="Kruti Dev 010" pitchFamily="2" charset="0"/>
              </a:rPr>
              <a:t>fe</a:t>
            </a:r>
            <a:r>
              <a:rPr lang="en-GB" sz="1500" dirty="0">
                <a:latin typeface="Kruti Dev 010" pitchFamily="2" charset="0"/>
              </a:rPr>
              <a:t>= </a:t>
            </a:r>
            <a:r>
              <a:rPr lang="en-GB" sz="1500" dirty="0" err="1">
                <a:latin typeface="Kruti Dev 010" pitchFamily="2" charset="0"/>
              </a:rPr>
              <a:t>iqfyl</a:t>
            </a:r>
            <a:r>
              <a:rPr lang="en-GB" sz="1500" dirty="0">
                <a:latin typeface="Kruti Dev 010" pitchFamily="2" charset="0"/>
              </a:rPr>
              <a:t> </a:t>
            </a:r>
            <a:r>
              <a:rPr lang="en-GB" sz="1500" dirty="0" err="1">
                <a:latin typeface="Kruti Dev 010" pitchFamily="2" charset="0"/>
              </a:rPr>
              <a:t>Fkkus</a:t>
            </a:r>
            <a:r>
              <a:rPr lang="en-GB" sz="1500" dirty="0">
                <a:latin typeface="Kruti Dev 010" pitchFamily="2" charset="0"/>
              </a:rPr>
              <a:t> </a:t>
            </a:r>
            <a:r>
              <a:rPr lang="en-GB" sz="1500" dirty="0" err="1">
                <a:latin typeface="Kruti Dev 010" pitchFamily="2" charset="0"/>
              </a:rPr>
              <a:t>dk</a:t>
            </a:r>
            <a:r>
              <a:rPr lang="en-GB" sz="1500" dirty="0">
                <a:latin typeface="Kruti Dev 010" pitchFamily="2" charset="0"/>
              </a:rPr>
              <a:t> </a:t>
            </a:r>
            <a:r>
              <a:rPr lang="en-GB" sz="1500" dirty="0" err="1">
                <a:latin typeface="Kruti Dev 010" pitchFamily="2" charset="0"/>
              </a:rPr>
              <a:t>fp</a:t>
            </a:r>
            <a:r>
              <a:rPr lang="en-GB" sz="1500" dirty="0">
                <a:latin typeface="Kruti Dev 010" pitchFamily="2" charset="0"/>
              </a:rPr>
              <a:t>= &amp; </a:t>
            </a:r>
            <a:r>
              <a:rPr lang="en-GB" sz="1500" dirty="0" err="1">
                <a:latin typeface="Kruti Dev 010" pitchFamily="2" charset="0"/>
              </a:rPr>
              <a:t>mÙkj</a:t>
            </a:r>
            <a:r>
              <a:rPr lang="en-GB" sz="1500" dirty="0">
                <a:latin typeface="Kruti Dev 010" pitchFamily="2" charset="0"/>
              </a:rPr>
              <a:t> </a:t>
            </a:r>
            <a:r>
              <a:rPr lang="en-GB" sz="1500" dirty="0" err="1">
                <a:latin typeface="Kruti Dev 010" pitchFamily="2" charset="0"/>
              </a:rPr>
              <a:t>izns'k</a:t>
            </a:r>
            <a:r>
              <a:rPr lang="en-GB" sz="1500" dirty="0">
                <a:latin typeface="Kruti Dev 010" pitchFamily="2" charset="0"/>
              </a:rPr>
              <a:t> </a:t>
            </a:r>
            <a:r>
              <a:rPr lang="en-GB" sz="1500" dirty="0" err="1" smtClean="0">
                <a:latin typeface="Kruti Dev 010" pitchFamily="2" charset="0"/>
              </a:rPr>
              <a:t>ØsfMV~l</a:t>
            </a:r>
            <a:endParaRPr lang="en-GB" sz="1500" dirty="0" smtClean="0">
              <a:latin typeface="Kruti Dev 010" pitchFamily="2" charset="0"/>
            </a:endParaRPr>
          </a:p>
          <a:p>
            <a:r>
              <a:rPr lang="en-GB" sz="1050" i="1" dirty="0">
                <a:latin typeface="Arial" panose="020B0604020202020204" pitchFamily="34" charset="0"/>
                <a:cs typeface="Arial" panose="020B0604020202020204" pitchFamily="34" charset="0"/>
              </a:rPr>
              <a:t>Credits- </a:t>
            </a:r>
            <a:r>
              <a:rPr lang="en-GB" sz="1050" dirty="0">
                <a:latin typeface="Arial" panose="020B0604020202020204" pitchFamily="34" charset="0"/>
                <a:cs typeface="Arial" panose="020B0604020202020204" pitchFamily="34" charset="0"/>
              </a:rPr>
              <a:t>http://ehsaas.org.in/upcoming-events/child-friendly-police-station/</a:t>
            </a:r>
          </a:p>
        </p:txBody>
      </p:sp>
    </p:spTree>
    <p:extLst>
      <p:ext uri="{BB962C8B-B14F-4D97-AF65-F5344CB8AC3E}">
        <p14:creationId xmlns:p14="http://schemas.microsoft.com/office/powerpoint/2010/main" val="299891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Kruti Dev 010" pitchFamily="2" charset="0"/>
              </a:rPr>
              <a:t>xfrfof</a:t>
            </a:r>
            <a:r>
              <a:rPr lang="en-US" sz="4000" b="1" dirty="0" smtClean="0">
                <a:latin typeface="Kruti Dev 010" pitchFamily="2" charset="0"/>
              </a:rPr>
              <a:t>/k% </a:t>
            </a:r>
            <a:r>
              <a:rPr lang="en-US" sz="4000" b="1" dirty="0" err="1">
                <a:latin typeface="Kruti Dev 010" pitchFamily="2" charset="0"/>
              </a:rPr>
              <a:t>lgh</a:t>
            </a:r>
            <a:r>
              <a:rPr lang="en-US" sz="4000" b="1" dirty="0">
                <a:latin typeface="Kruti Dev 010" pitchFamily="2" charset="0"/>
              </a:rPr>
              <a:t> ;k </a:t>
            </a:r>
            <a:r>
              <a:rPr lang="en-US" sz="4000" b="1" dirty="0" err="1">
                <a:latin typeface="Kruti Dev 010" pitchFamily="2" charset="0"/>
              </a:rPr>
              <a:t>xyr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jSfiM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Qk;j</a:t>
            </a:r>
            <a:r>
              <a:rPr lang="en-US" sz="4000" b="1" dirty="0">
                <a:latin typeface="Kruti Dev 010" pitchFamily="2" charset="0"/>
              </a:rPr>
              <a:t> ,</a:t>
            </a:r>
            <a:r>
              <a:rPr lang="en-US" sz="4000" b="1" dirty="0" err="1">
                <a:latin typeface="Kruti Dev 010" pitchFamily="2" charset="0"/>
              </a:rPr>
              <a:t>Dljlkbt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1691" y="1182918"/>
            <a:ext cx="82386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Kruti Dev 010" pitchFamily="2" charset="0"/>
              </a:rPr>
              <a:t>dFku</a:t>
            </a:r>
            <a:r>
              <a:rPr lang="en-US" sz="2000" b="1" dirty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fd'kksj</a:t>
            </a:r>
            <a:r>
              <a:rPr lang="en-US" sz="2000" dirty="0">
                <a:latin typeface="Kruti Dev 010" pitchFamily="2" charset="0"/>
              </a:rPr>
              <a:t> Je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dke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vk;q</a:t>
            </a:r>
            <a:r>
              <a:rPr lang="en-US" sz="2000" dirty="0">
                <a:latin typeface="Kruti Dev 010" pitchFamily="2" charset="0"/>
              </a:rPr>
              <a:t> 14 </a:t>
            </a:r>
            <a:r>
              <a:rPr lang="en-US" sz="2000" dirty="0" err="1">
                <a:latin typeface="Kruti Dev 010" pitchFamily="2" charset="0"/>
              </a:rPr>
              <a:t>o"kZ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pkbYM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osyQs;j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desVh</a:t>
            </a:r>
            <a:r>
              <a:rPr lang="en-US" sz="2000" dirty="0">
                <a:latin typeface="Kruti Dev 010" pitchFamily="2" charset="0"/>
              </a:rPr>
              <a:t> ds le{k </a:t>
            </a:r>
            <a:r>
              <a:rPr lang="en-US" sz="2000" dirty="0" err="1">
                <a:latin typeface="Kruti Dev 010" pitchFamily="2" charset="0"/>
              </a:rPr>
              <a:t>pkbYM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uhM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ds;j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aM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çksMD'ku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vfuok;Z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tqosukby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tfLVl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ds;j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aM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çksVsD'ku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v‚Q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fpYMªsu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kfu;e</a:t>
            </a:r>
            <a:r>
              <a:rPr lang="en-US" sz="2000" dirty="0">
                <a:latin typeface="Kruti Dev 010" pitchFamily="2" charset="0"/>
              </a:rPr>
              <a:t>] 2015 ds </a:t>
            </a:r>
            <a:r>
              <a:rPr lang="en-US" sz="2000" dirty="0" err="1">
                <a:latin typeface="Kruti Dev 010" pitchFamily="2" charset="0"/>
              </a:rPr>
              <a:t>vuqlkj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14 </a:t>
            </a:r>
            <a:r>
              <a:rPr lang="en-US" sz="2000" dirty="0" err="1">
                <a:latin typeface="Kruti Dev 010" pitchFamily="2" charset="0"/>
              </a:rPr>
              <a:t>o"kZ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 smtClean="0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Je ds </a:t>
            </a:r>
            <a:r>
              <a:rPr lang="en-US" sz="2000" dirty="0" err="1">
                <a:latin typeface="Kruti Dev 010" pitchFamily="2" charset="0"/>
              </a:rPr>
              <a:t>cpko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ckn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fd'kksj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ds le{k </a:t>
            </a:r>
            <a:r>
              <a:rPr lang="en-US" sz="2000" dirty="0" err="1">
                <a:latin typeface="Kruti Dev 010" pitchFamily="2" charset="0"/>
              </a:rPr>
              <a:t>is'k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pkfg,A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pkbYM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ykbu</a:t>
            </a:r>
            <a:r>
              <a:rPr lang="en-US" sz="2000" dirty="0">
                <a:latin typeface="Kruti Dev 010" pitchFamily="2" charset="0"/>
              </a:rPr>
              <a:t> 1098 </a:t>
            </a:r>
            <a:r>
              <a:rPr lang="en-US" sz="2000" dirty="0" err="1">
                <a:latin typeface="Kruti Dev 010" pitchFamily="2" charset="0"/>
              </a:rPr>
              <a:t>Vksy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Ýh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uEcj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Kruti Dev 010" pitchFamily="2" charset="0"/>
              </a:rPr>
              <a:t>ca/</a:t>
            </a:r>
            <a:r>
              <a:rPr lang="en-US" sz="2000" dirty="0" err="1">
                <a:latin typeface="Kruti Dev 010" pitchFamily="2" charset="0"/>
              </a:rPr>
              <a:t>kqvk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etnwjh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Je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gh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vFkZ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Kruti Dev 010" pitchFamily="2" charset="0"/>
              </a:rPr>
              <a:t>ca/</a:t>
            </a:r>
            <a:r>
              <a:rPr lang="en-US" sz="2000" dirty="0" err="1">
                <a:latin typeface="Kruti Dev 010" pitchFamily="2" charset="0"/>
              </a:rPr>
              <a:t>kqvk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etnwjh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laxhu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ds le{k </a:t>
            </a:r>
            <a:r>
              <a:rPr lang="en-US" sz="2000" dirty="0" err="1">
                <a:latin typeface="Kruti Dev 010" pitchFamily="2" charset="0"/>
              </a:rPr>
              <a:t>çR;sd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izLrqr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vfuok;Z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fpYMªu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v‚CtosZ'ku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nksuksa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pkbYM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Q‚j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uhM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ds;j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aM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çksVsD'ku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gSaA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Kruti Dev 010" pitchFamily="2" charset="0"/>
              </a:rPr>
              <a:t>;</a:t>
            </a:r>
            <a:r>
              <a:rPr lang="en-US" sz="2000" dirty="0" err="1">
                <a:latin typeface="Kruti Dev 010" pitchFamily="2" charset="0"/>
              </a:rPr>
              <a:t>fn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dwM+snku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uotkr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f'k'kq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feyrk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vPNs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ifjokj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ns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ykus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rS;kj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Je ds </a:t>
            </a:r>
            <a:r>
              <a:rPr lang="en-US" sz="2000" dirty="0" err="1">
                <a:latin typeface="Kruti Dev 010" pitchFamily="2" charset="0"/>
              </a:rPr>
              <a:t>eqís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fuiVus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Hkwfedk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US" sz="20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Je </a:t>
            </a:r>
            <a:r>
              <a:rPr lang="en-US" sz="2000" dirty="0" err="1">
                <a:latin typeface="Kruti Dev 010" pitchFamily="2" charset="0"/>
              </a:rPr>
              <a:t>djkus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okyksa</a:t>
            </a:r>
            <a:r>
              <a:rPr lang="en-US" sz="2000" dirty="0">
                <a:latin typeface="Kruti Dev 010" pitchFamily="2" charset="0"/>
              </a:rPr>
              <a:t> ds f[</a:t>
            </a:r>
            <a:r>
              <a:rPr lang="en-US" sz="2000" dirty="0" err="1">
                <a:latin typeface="Kruti Dev 010" pitchFamily="2" charset="0"/>
              </a:rPr>
              <a:t>kykQ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f'kdk;r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lgh@xyr</a:t>
            </a:r>
            <a:endParaRPr lang="en-GB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11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2" y="303223"/>
            <a:ext cx="914399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900" b="1" dirty="0" smtClean="0">
                <a:latin typeface="Kruti Dev 010" pitchFamily="2" charset="0"/>
              </a:rPr>
              <a:t>l= 3&amp; </a:t>
            </a:r>
            <a:r>
              <a:rPr lang="en-GB" sz="2900" b="1" dirty="0" err="1">
                <a:latin typeface="Kruti Dev 010" pitchFamily="2" charset="0"/>
              </a:rPr>
              <a:t>dkuwu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dk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mYya?ku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djus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okys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cPpksa</a:t>
            </a:r>
            <a:r>
              <a:rPr lang="en-GB" sz="2900" b="1" dirty="0">
                <a:latin typeface="Kruti Dev 010" pitchFamily="2" charset="0"/>
              </a:rPr>
              <a:t> ls </a:t>
            </a:r>
            <a:r>
              <a:rPr lang="en-GB" sz="2900" b="1" dirty="0" err="1">
                <a:latin typeface="Kruti Dev 010" pitchFamily="2" charset="0"/>
              </a:rPr>
              <a:t>lacaf</a:t>
            </a:r>
            <a:r>
              <a:rPr lang="en-GB" sz="2900" b="1" dirty="0">
                <a:latin typeface="Kruti Dev 010" pitchFamily="2" charset="0"/>
              </a:rPr>
              <a:t>/</a:t>
            </a:r>
            <a:r>
              <a:rPr lang="en-GB" sz="2900" b="1" dirty="0" err="1">
                <a:latin typeface="Kruti Dev 010" pitchFamily="2" charset="0"/>
              </a:rPr>
              <a:t>kr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 smtClean="0">
                <a:latin typeface="Kruti Dev 010" pitchFamily="2" charset="0"/>
              </a:rPr>
              <a:t>dk;Zi</a:t>
            </a:r>
            <a:r>
              <a:rPr lang="en-GB" sz="2900" b="1" dirty="0" smtClean="0">
                <a:latin typeface="Kruti Dev 010" pitchFamily="2" charset="0"/>
              </a:rPr>
              <a:t>)</a:t>
            </a:r>
            <a:r>
              <a:rPr lang="en-GB" sz="2900" b="1" dirty="0" err="1" smtClean="0">
                <a:latin typeface="Kruti Dev 010" pitchFamily="2" charset="0"/>
              </a:rPr>
              <a:t>fr</a:t>
            </a:r>
            <a:endParaRPr lang="en-GB" sz="29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0229" y="1894119"/>
            <a:ext cx="76345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Kruti Dev 010" pitchFamily="2" charset="0"/>
              </a:rPr>
              <a:t>dkuwu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dk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mYya?ku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djus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okyk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cPpk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dkSu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gS</a:t>
            </a:r>
            <a:r>
              <a:rPr lang="en-US" sz="2400" b="1" dirty="0" smtClean="0">
                <a:latin typeface="Kruti Dev 010" pitchFamily="2" charset="0"/>
              </a:rPr>
              <a:t>\</a:t>
            </a:r>
            <a:endParaRPr lang="en-GB" sz="2400" b="1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2015 ds </a:t>
            </a:r>
            <a:r>
              <a:rPr lang="en-GB" sz="2400" dirty="0" err="1">
                <a:latin typeface="Kruti Dev 010" pitchFamily="2" charset="0"/>
              </a:rPr>
              <a:t>lsD’ku</a:t>
            </a:r>
            <a:r>
              <a:rPr lang="en-GB" sz="2400" dirty="0">
                <a:latin typeface="Kruti Dev 010" pitchFamily="2" charset="0"/>
              </a:rPr>
              <a:t> 2 ¼13½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Þdkuwu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cPpkß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,d ,</a:t>
            </a:r>
            <a:r>
              <a:rPr lang="en-GB" sz="2400" dirty="0" err="1">
                <a:latin typeface="Kruti Dev 010" pitchFamily="2" charset="0"/>
              </a:rPr>
              <a:t>slk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okjnkr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fnu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18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</a:t>
            </a:r>
            <a:endParaRPr lang="en-GB" sz="24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85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25715" y="2061029"/>
            <a:ext cx="7590971" cy="329474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0858" y="2413117"/>
            <a:ext cx="738777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ea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,d Ng </a:t>
            </a:r>
            <a:r>
              <a:rPr lang="en-US" sz="2200" dirty="0" err="1">
                <a:latin typeface="Kruti Dev 010" pitchFamily="2" charset="0"/>
              </a:rPr>
              <a:t>lky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yM+dh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fnYyh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esVªks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iquokZl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d‚yksuh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dckM</a:t>
            </a:r>
            <a:r>
              <a:rPr lang="en-US" sz="2200" dirty="0">
                <a:latin typeface="Kruti Dev 010" pitchFamily="2" charset="0"/>
              </a:rPr>
              <a:t>+ </a:t>
            </a:r>
            <a:r>
              <a:rPr lang="en-US" sz="2200" dirty="0" err="1">
                <a:latin typeface="Kruti Dev 010" pitchFamily="2" charset="0"/>
              </a:rPr>
              <a:t>mBkus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dek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iSls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enn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>
                <a:latin typeface="Kruti Dev 010" pitchFamily="2" charset="0"/>
              </a:rPr>
              <a:t>ea</a:t>
            </a:r>
            <a:r>
              <a:rPr lang="en-US" sz="2200" dirty="0">
                <a:latin typeface="Kruti Dev 010" pitchFamily="2" charset="0"/>
              </a:rPr>
              <a:t>* ds </a:t>
            </a:r>
            <a:r>
              <a:rPr lang="en-US" sz="2200" dirty="0" err="1">
                <a:latin typeface="Kruti Dev 010" pitchFamily="2" charset="0"/>
              </a:rPr>
              <a:t>firk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kjkch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gSaA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fnu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firk</a:t>
            </a:r>
            <a:r>
              <a:rPr lang="en-US" sz="2200" dirty="0" smtClean="0">
                <a:latin typeface="Kruti Dev 010" pitchFamily="2" charset="0"/>
              </a:rPr>
              <a:t> us </a:t>
            </a:r>
            <a:r>
              <a:rPr lang="en-US" sz="2200" dirty="0">
                <a:latin typeface="Kruti Dev 010" pitchFamily="2" charset="0"/>
              </a:rPr>
              <a:t>'</a:t>
            </a:r>
            <a:r>
              <a:rPr lang="en-US" sz="2200" dirty="0" err="1">
                <a:latin typeface="Kruti Dev 010" pitchFamily="2" charset="0"/>
              </a:rPr>
              <a:t>kjkc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iSls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ekax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ihVk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?</a:t>
            </a:r>
            <a:r>
              <a:rPr lang="en-US" sz="2200" dirty="0" err="1">
                <a:latin typeface="Kruti Dev 010" pitchFamily="2" charset="0"/>
              </a:rPr>
              <a:t>kj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ckgj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Qsad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gqbZ</a:t>
            </a:r>
            <a:r>
              <a:rPr lang="en-US" sz="2200" dirty="0">
                <a:latin typeface="Kruti Dev 010" pitchFamily="2" charset="0"/>
              </a:rPr>
              <a:t>] *</a:t>
            </a:r>
            <a:r>
              <a:rPr lang="en-US" sz="2200" dirty="0" err="1">
                <a:latin typeface="Kruti Dev 010" pitchFamily="2" charset="0"/>
              </a:rPr>
              <a:t>ea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dqN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iSlksa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tqxkM</a:t>
            </a:r>
            <a:r>
              <a:rPr lang="en-US" sz="2200" dirty="0">
                <a:latin typeface="Kruti Dev 010" pitchFamily="2" charset="0"/>
              </a:rPr>
              <a:t>+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pksjh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lkspus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yxhA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nqHkkZX;o'k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pksjh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?</a:t>
            </a:r>
            <a:r>
              <a:rPr lang="en-US" sz="2200" dirty="0" err="1">
                <a:latin typeface="Kruti Dev 010" pitchFamily="2" charset="0"/>
              </a:rPr>
              <a:t>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?</a:t>
            </a:r>
            <a:r>
              <a:rPr lang="en-US" sz="2200" dirty="0" err="1">
                <a:latin typeface="Kruti Dev 010" pitchFamily="2" charset="0"/>
              </a:rPr>
              <a:t>kqlus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nkSjku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?</a:t>
            </a:r>
            <a:r>
              <a:rPr lang="en-US" sz="2200" dirty="0" err="1">
                <a:latin typeface="Kruti Dev 010" pitchFamily="2" charset="0"/>
              </a:rPr>
              <a:t>kj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xkMZ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idM+h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xbZA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cqyk;k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muds </a:t>
            </a:r>
            <a:r>
              <a:rPr lang="en-US" sz="2200" dirty="0" err="1">
                <a:latin typeface="Kruti Dev 010" pitchFamily="2" charset="0"/>
              </a:rPr>
              <a:t>gokys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68365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77074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 1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81" y="4884509"/>
            <a:ext cx="1352006" cy="167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38200" y="2061028"/>
            <a:ext cx="7478486" cy="354729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4312" y="2584249"/>
            <a:ext cx="729342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>
                <a:latin typeface="Kruti Dev 010" pitchFamily="2" charset="0"/>
              </a:rPr>
              <a:t>ea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Hkkjr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fo'ks"k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\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Kruti Dev 010" pitchFamily="2" charset="0"/>
              </a:rPr>
              <a:t>;g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>
                <a:latin typeface="Kruti Dev 010" pitchFamily="2" charset="0"/>
              </a:rPr>
              <a:t>ea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tSls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O;ogkj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\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>
                <a:latin typeface="Kruti Dev 010" pitchFamily="2" charset="0"/>
              </a:rPr>
              <a:t>ea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kh@cPpk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\</a:t>
            </a: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fd'kksj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rjhdkas</a:t>
            </a:r>
            <a:r>
              <a:rPr lang="en-US" sz="2200" dirty="0">
                <a:latin typeface="Kruti Dev 010" pitchFamily="2" charset="0"/>
              </a:rPr>
              <a:t> ls le&gt;</a:t>
            </a:r>
            <a:r>
              <a:rPr lang="en-US" sz="2200" dirty="0" err="1">
                <a:latin typeface="Kruti Dev 010" pitchFamily="2" charset="0"/>
              </a:rPr>
              <a:t>kSrk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\</a:t>
            </a:r>
            <a:endParaRPr lang="en-US" sz="2200" dirty="0">
              <a:latin typeface="Kruti Dev 010" pitchFamily="2" charset="0"/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ftEesnkj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gaS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mudh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Hkwfedk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 smtClean="0">
                <a:latin typeface="Kruti Dev 010" pitchFamily="2" charset="0"/>
              </a:rPr>
              <a:t>dgk</a:t>
            </a:r>
            <a:r>
              <a:rPr lang="en-US" sz="2200" dirty="0" err="1">
                <a:latin typeface="Kruti Dev 010" pitchFamily="2" charset="0"/>
              </a:rPr>
              <a:t>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fLFkr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\</a:t>
            </a:r>
            <a:endParaRPr lang="en-GB" sz="22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264921" y="1683658"/>
            <a:ext cx="6461760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5715" y="1770745"/>
            <a:ext cx="7590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ppkZ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ekxZn'kZu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ç'u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91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25715" y="2061029"/>
            <a:ext cx="7590971" cy="313134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2841870"/>
            <a:ext cx="68275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jk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¼vk;q 14 o"kZ½] *</a:t>
            </a:r>
            <a:r>
              <a:rPr lang="en-US" sz="2200" dirty="0" err="1">
                <a:latin typeface="Kruti Dev 010" pitchFamily="2" charset="0"/>
              </a:rPr>
              <a:t>lq</a:t>
            </a:r>
            <a:r>
              <a:rPr lang="en-US" sz="2200" dirty="0">
                <a:latin typeface="Kruti Dev 010" pitchFamily="2" charset="0"/>
              </a:rPr>
              <a:t>* ¼16 o"kZ½]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laq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¼30 o"kZ½ muds </a:t>
            </a:r>
            <a:r>
              <a:rPr lang="en-US" sz="2200" dirty="0" err="1">
                <a:latin typeface="Kruti Dev 010" pitchFamily="2" charset="0"/>
              </a:rPr>
              <a:t>nks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¼2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8 o"kZ½] </a:t>
            </a:r>
            <a:r>
              <a:rPr lang="en-US" sz="2200" dirty="0" smtClean="0">
                <a:latin typeface="Kruti Dev 010" pitchFamily="2" charset="0"/>
              </a:rPr>
              <a:t>*eh* </a:t>
            </a:r>
            <a:r>
              <a:rPr lang="en-US" sz="2200" dirty="0">
                <a:latin typeface="Kruti Dev 010" pitchFamily="2" charset="0"/>
              </a:rPr>
              <a:t>¼21 o"kZ½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nh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¼45 o"kZ½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us ,d </a:t>
            </a:r>
            <a:r>
              <a:rPr lang="en-US" sz="2200" dirty="0" err="1">
                <a:latin typeface="Kruti Dev 010" pitchFamily="2" charset="0"/>
              </a:rPr>
              <a:t>Nkis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jsM&amp;ykbV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fj;k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jkr</a:t>
            </a:r>
            <a:r>
              <a:rPr lang="en-US" sz="2200" dirty="0">
                <a:latin typeface="Kruti Dev 010" pitchFamily="2" charset="0"/>
              </a:rPr>
              <a:t> 10%00 </a:t>
            </a:r>
            <a:r>
              <a:rPr lang="en-US" sz="2200" dirty="0" err="1">
                <a:latin typeface="Kruti Dev 010" pitchFamily="2" charset="0"/>
              </a:rPr>
              <a:t>cts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os</a:t>
            </a:r>
            <a:r>
              <a:rPr lang="en-US" sz="2200" dirty="0">
                <a:latin typeface="Kruti Dev 010" pitchFamily="2" charset="0"/>
              </a:rPr>
              <a:t>';</a:t>
            </a:r>
            <a:r>
              <a:rPr lang="en-US" sz="2200" dirty="0" err="1">
                <a:latin typeface="Kruti Dev 010" pitchFamily="2" charset="0"/>
              </a:rPr>
              <a:t>ko`fÙk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vatke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68365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77074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2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1D9"/>
              </a:clrFrom>
              <a:clrTo>
                <a:srgbClr val="FFF1D9">
                  <a:alpha val="0"/>
                </a:srgbClr>
              </a:clrTo>
            </a:clrChange>
          </a:blip>
          <a:srcRect l="56349" t="22945" r="20635" b="41076"/>
          <a:stretch/>
        </p:blipFill>
        <p:spPr>
          <a:xfrm>
            <a:off x="6110514" y="3904926"/>
            <a:ext cx="2916868" cy="257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0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25715" y="2061028"/>
            <a:ext cx="7910285" cy="4426736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2579895"/>
            <a:ext cx="76327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US" sz="2200" dirty="0">
              <a:latin typeface="Kruti Dev 010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Kruti Dev 010" pitchFamily="2" charset="0"/>
              </a:rPr>
              <a:t>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,\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</a:t>
            </a:r>
            <a:r>
              <a:rPr lang="en-US" sz="2200" dirty="0">
                <a:latin typeface="Kruti Dev 010" pitchFamily="2" charset="0"/>
              </a:rPr>
              <a:t>, x, </a:t>
            </a:r>
            <a:r>
              <a:rPr lang="en-US" sz="2200" dirty="0" err="1">
                <a:latin typeface="Kruti Dev 010" pitchFamily="2" charset="0"/>
              </a:rPr>
              <a:t>O;fä;ksa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;k </a:t>
            </a:r>
            <a:r>
              <a:rPr lang="en-US" sz="2200" dirty="0" err="1">
                <a:latin typeface="Kruti Dev 010" pitchFamily="2" charset="0"/>
              </a:rPr>
              <a:t>mUgsa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idM+k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,\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dkjZokbZ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\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Nkisekjh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dgka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,\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LVs'ku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\ ;k </a:t>
            </a:r>
            <a:r>
              <a:rPr lang="en-US" sz="2200" dirty="0" err="1" smtClean="0">
                <a:latin typeface="Kruti Dev 010" pitchFamily="2" charset="0"/>
              </a:rPr>
              <a:t>idM+s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x, </a:t>
            </a:r>
            <a:r>
              <a:rPr lang="en-US" sz="2200" dirty="0" err="1">
                <a:latin typeface="Kruti Dev 010" pitchFamily="2" charset="0"/>
              </a:rPr>
              <a:t>O;fä;ksa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fpfdRlk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vko</a:t>
            </a:r>
            <a:r>
              <a:rPr lang="en-US" sz="2200" dirty="0">
                <a:latin typeface="Kruti Dev 010" pitchFamily="2" charset="0"/>
              </a:rPr>
              <a:t>';</a:t>
            </a:r>
            <a:r>
              <a:rPr lang="en-US" sz="2200" dirty="0" err="1">
                <a:latin typeface="Kruti Dev 010" pitchFamily="2" charset="0"/>
              </a:rPr>
              <a:t>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\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kkfey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O;fä;ksa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fdl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U;kf;d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dk;Zokgh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vko</a:t>
            </a:r>
            <a:r>
              <a:rPr lang="en-US" sz="2200" dirty="0">
                <a:latin typeface="Kruti Dev 010" pitchFamily="2" charset="0"/>
              </a:rPr>
              <a:t>';</a:t>
            </a:r>
            <a:r>
              <a:rPr lang="en-US" sz="2200" dirty="0" err="1">
                <a:latin typeface="Kruti Dev 010" pitchFamily="2" charset="0"/>
              </a:rPr>
              <a:t>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U;kf;d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dk;Zokgh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kq</a:t>
            </a:r>
            <a:r>
              <a:rPr lang="en-US" sz="2200" dirty="0">
                <a:latin typeface="Kruti Dev 010" pitchFamily="2" charset="0"/>
              </a:rPr>
              <a:t>: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O;fä;ksa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mRiknu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dgk</a:t>
            </a:r>
            <a:r>
              <a:rPr lang="en-US" sz="2200" dirty="0" err="1">
                <a:latin typeface="Kruti Dev 010" pitchFamily="2" charset="0"/>
              </a:rPr>
              <a:t>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,\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341121" y="1683658"/>
            <a:ext cx="6492240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1770745"/>
            <a:ext cx="7498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ppkZ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ekxZn'kZu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ç'u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73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5000" y="1423595"/>
            <a:ext cx="787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latin typeface="Kruti Dev 010" pitchFamily="2" charset="0"/>
              </a:rPr>
              <a:t>fo’ks"k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xBu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laca</a:t>
            </a:r>
            <a:r>
              <a:rPr lang="en-GB" sz="2000" dirty="0">
                <a:latin typeface="Kruti Dev 010" pitchFamily="2" charset="0"/>
              </a:rPr>
              <a:t>/k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 2015 </a:t>
            </a:r>
            <a:r>
              <a:rPr lang="en-GB" sz="2000" dirty="0" err="1">
                <a:latin typeface="Kruti Dev 010" pitchFamily="2" charset="0"/>
              </a:rPr>
              <a:t>dgrk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izR;sd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LVs’ku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de ls de ,d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mi&amp;fujh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kd</a:t>
            </a:r>
            <a:r>
              <a:rPr lang="en-GB" sz="2000" dirty="0">
                <a:latin typeface="Kruti Dev 010" pitchFamily="2" charset="0"/>
              </a:rPr>
              <a:t> in </a:t>
            </a:r>
            <a:r>
              <a:rPr lang="en-GB" sz="2000" dirty="0" smtClean="0">
                <a:latin typeface="Kruti Dev 010" pitchFamily="2" charset="0"/>
              </a:rPr>
              <a:t>ls </a:t>
            </a:r>
            <a:r>
              <a:rPr lang="en-GB" sz="2000" dirty="0" err="1" smtClean="0">
                <a:latin typeface="Kruti Dev 010" pitchFamily="2" charset="0"/>
              </a:rPr>
              <a:t>uhps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ds in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u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mls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ds :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inLFkkfir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tk,xk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fo’ks"k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: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/k ds </a:t>
            </a:r>
            <a:r>
              <a:rPr lang="en-GB" sz="2000" dirty="0" err="1">
                <a:latin typeface="Kruti Dev 010" pitchFamily="2" charset="0"/>
              </a:rPr>
              <a:t>f’kdkj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ekeyksa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lacaf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djsxkA</a:t>
            </a:r>
            <a:endParaRPr lang="en-GB" sz="2000" dirty="0"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138123"/>
            <a:ext cx="914399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Kruti Dev 010" pitchFamily="2" charset="0"/>
              </a:rPr>
              <a:t>:</a:t>
            </a:r>
            <a:r>
              <a:rPr lang="en-GB" sz="3600" b="1" dirty="0" err="1">
                <a:latin typeface="Kruti Dev 010" pitchFamily="2" charset="0"/>
              </a:rPr>
              <a:t>ijs</a:t>
            </a:r>
            <a:r>
              <a:rPr lang="en-GB" sz="3600" b="1" dirty="0">
                <a:latin typeface="Kruti Dev 010" pitchFamily="2" charset="0"/>
              </a:rPr>
              <a:t>[</a:t>
            </a:r>
            <a:r>
              <a:rPr lang="en-GB" sz="3600" b="1" dirty="0" err="1">
                <a:latin typeface="Kruti Dev 010" pitchFamily="2" charset="0"/>
              </a:rPr>
              <a:t>kk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vkSj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xBu@dehZ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vkSj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vf</a:t>
            </a:r>
            <a:r>
              <a:rPr lang="en-GB" sz="3600" b="1" dirty="0">
                <a:latin typeface="Kruti Dev 010" pitchFamily="2" charset="0"/>
              </a:rPr>
              <a:t>/</a:t>
            </a:r>
            <a:r>
              <a:rPr lang="en-GB" sz="3600" b="1" dirty="0" err="1">
                <a:latin typeface="Kruti Dev 010" pitchFamily="2" charset="0"/>
              </a:rPr>
              <a:t>kdkjh</a:t>
            </a:r>
            <a:r>
              <a:rPr lang="en-GB" sz="3600" dirty="0">
                <a:latin typeface="Kruti Dev 010" pitchFamily="2" charset="0"/>
              </a:rPr>
              <a:t> </a:t>
            </a:r>
            <a:r>
              <a:rPr lang="en-GB" sz="3600" dirty="0" smtClean="0">
                <a:latin typeface="Kruti Dev 010" pitchFamily="2" charset="0"/>
              </a:rPr>
              <a:t/>
            </a:r>
            <a:br>
              <a:rPr lang="en-GB" sz="3600" dirty="0" smtClean="0">
                <a:latin typeface="Kruti Dev 010" pitchFamily="2" charset="0"/>
              </a:rPr>
            </a:br>
            <a:r>
              <a:rPr lang="en-GB" sz="2200" b="1" dirty="0" smtClean="0">
                <a:latin typeface="Kruti Dev 010" pitchFamily="2" charset="0"/>
              </a:rPr>
              <a:t>¼</a:t>
            </a:r>
            <a:r>
              <a:rPr lang="en-GB" sz="2200" b="1" dirty="0">
                <a:latin typeface="Kruti Dev 010" pitchFamily="2" charset="0"/>
              </a:rPr>
              <a:t>fd’kksj </a:t>
            </a:r>
            <a:r>
              <a:rPr lang="en-GB" sz="2200" b="1" dirty="0" err="1">
                <a:latin typeface="Kruti Dev 010" pitchFamily="2" charset="0"/>
              </a:rPr>
              <a:t>U;k</a:t>
            </a:r>
            <a:r>
              <a:rPr lang="en-GB" sz="2200" b="1" dirty="0">
                <a:latin typeface="Kruti Dev 010" pitchFamily="2" charset="0"/>
              </a:rPr>
              <a:t>; </a:t>
            </a:r>
            <a:r>
              <a:rPr lang="en-GB" sz="2200" b="1" dirty="0" err="1">
                <a:latin typeface="Kruti Dev 010" pitchFamily="2" charset="0"/>
              </a:rPr>
              <a:t>vf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kfu;e</a:t>
            </a:r>
            <a:r>
              <a:rPr lang="en-GB" sz="2200" b="1" dirty="0">
                <a:latin typeface="Kruti Dev 010" pitchFamily="2" charset="0"/>
              </a:rPr>
              <a:t>] 2015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lsD’ku</a:t>
            </a:r>
            <a:r>
              <a:rPr lang="en-GB" sz="2200" b="1" dirty="0" smtClean="0">
                <a:latin typeface="Kruti Dev 010" pitchFamily="2" charset="0"/>
              </a:rPr>
              <a:t> 107</a:t>
            </a:r>
            <a:r>
              <a:rPr lang="en-GB" sz="2200" b="1" dirty="0">
                <a:latin typeface="Kruti Dev 010" pitchFamily="2" charset="0"/>
              </a:rPr>
              <a:t>] </a:t>
            </a:r>
            <a:r>
              <a:rPr lang="en-GB" sz="2200" b="1" dirty="0" err="1">
                <a:latin typeface="Kruti Dev 010" pitchFamily="2" charset="0"/>
              </a:rPr>
              <a:t>ekWMy</a:t>
            </a:r>
            <a:r>
              <a:rPr lang="en-GB" sz="2200" b="1" dirty="0">
                <a:latin typeface="Kruti Dev 010" pitchFamily="2" charset="0"/>
              </a:rPr>
              <a:t> :</a:t>
            </a:r>
            <a:r>
              <a:rPr lang="en-GB" sz="2200" b="1" dirty="0" err="1">
                <a:latin typeface="Kruti Dev 010" pitchFamily="2" charset="0"/>
              </a:rPr>
              <a:t>Yl</a:t>
            </a:r>
            <a:r>
              <a:rPr lang="en-GB" sz="2200" b="1" dirty="0">
                <a:latin typeface="Kruti Dev 010" pitchFamily="2" charset="0"/>
              </a:rPr>
              <a:t> 2016 ds l= 86 ds rgr½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1333" t="32214" r="15500" b="31324"/>
          <a:stretch/>
        </p:blipFill>
        <p:spPr>
          <a:xfrm>
            <a:off x="7101840" y="3131723"/>
            <a:ext cx="1752600" cy="27287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040" y="2989704"/>
            <a:ext cx="65817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latin typeface="Kruti Dev 010" pitchFamily="2" charset="0"/>
              </a:rPr>
              <a:t>jkT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ljdkjksa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jkT</a:t>
            </a:r>
            <a:r>
              <a:rPr lang="en-GB" sz="2000" dirty="0">
                <a:latin typeface="Kruti Dev 010" pitchFamily="2" charset="0"/>
              </a:rPr>
              <a:t>; ds </a:t>
            </a:r>
            <a:r>
              <a:rPr lang="en-GB" sz="2000" dirty="0" err="1">
                <a:latin typeface="Kruti Dev 010" pitchFamily="2" charset="0"/>
              </a:rPr>
              <a:t>izR;sd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ftys</a:t>
            </a:r>
            <a:r>
              <a:rPr lang="en-GB" sz="2000" dirty="0">
                <a:latin typeface="Kruti Dev 010" pitchFamily="2" charset="0"/>
              </a:rPr>
              <a:t> ;k '</a:t>
            </a:r>
            <a:r>
              <a:rPr lang="en-GB" sz="2000" dirty="0" err="1">
                <a:latin typeface="Kruti Dev 010" pitchFamily="2" charset="0"/>
              </a:rPr>
              <a:t>kgj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fo’ks"k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xBu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ftldk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eqf</a:t>
            </a:r>
            <a:r>
              <a:rPr lang="en-GB" sz="2000" dirty="0">
                <a:latin typeface="Kruti Dev 010" pitchFamily="2" charset="0"/>
              </a:rPr>
              <a:t>[</a:t>
            </a:r>
            <a:r>
              <a:rPr lang="en-GB" sz="2000" dirty="0" err="1">
                <a:latin typeface="Kruti Dev 010" pitchFamily="2" charset="0"/>
              </a:rPr>
              <a:t>k;k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gksxk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de-DE" sz="2000" dirty="0">
                <a:latin typeface="Kruti Dev 010" pitchFamily="2" charset="0"/>
              </a:rPr>
              <a:t>tks iqfyl mi&amp;v/kh{kd ;k blls mPp in ij gksA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latin typeface="Kruti Dev 010" pitchFamily="2" charset="0"/>
              </a:rPr>
              <a:t>blesa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rFkk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lkekftd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dk;ZdrkZ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ftUgsa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ds {</a:t>
            </a:r>
            <a:r>
              <a:rPr lang="en-GB" sz="2000" dirty="0" err="1">
                <a:latin typeface="Kruti Dev 010" pitchFamily="2" charset="0"/>
              </a:rPr>
              <a:t>ks</a:t>
            </a:r>
            <a:r>
              <a:rPr lang="en-GB" sz="2000" dirty="0">
                <a:latin typeface="Kruti Dev 010" pitchFamily="2" charset="0"/>
              </a:rPr>
              <a:t>=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vuqHko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] '</a:t>
            </a:r>
            <a:r>
              <a:rPr lang="en-GB" sz="2000" dirty="0" err="1">
                <a:latin typeface="Kruti Dev 010" pitchFamily="2" charset="0"/>
              </a:rPr>
              <a:t>kkfey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gksaxs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ftuesa</a:t>
            </a:r>
            <a:r>
              <a:rPr lang="en-GB" sz="2000" dirty="0">
                <a:latin typeface="Kruti Dev 010" pitchFamily="2" charset="0"/>
              </a:rPr>
              <a:t> ls ,d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efgyk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vfuok;Z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latin typeface="Kruti Dev 010" pitchFamily="2" charset="0"/>
              </a:rPr>
              <a:t>vko</a:t>
            </a:r>
            <a:r>
              <a:rPr lang="en-GB" sz="2000" dirty="0">
                <a:latin typeface="Kruti Dev 010" pitchFamily="2" charset="0"/>
              </a:rPr>
              <a:t>’;</a:t>
            </a:r>
            <a:r>
              <a:rPr lang="en-GB" sz="2000" dirty="0" err="1">
                <a:latin typeface="Kruti Dev 010" pitchFamily="2" charset="0"/>
              </a:rPr>
              <a:t>drk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vuqlkj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izR;sd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jsyos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LVs’ku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jsyos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lqj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ljdkjh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jsyos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fo’ks"k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xfBr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gksaxsA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tgka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fo’ks"k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cu </a:t>
            </a:r>
            <a:r>
              <a:rPr lang="en-GB" sz="2000" dirty="0" err="1">
                <a:latin typeface="Kruti Dev 010" pitchFamily="2" charset="0"/>
              </a:rPr>
              <a:t>ikrh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ogka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jsyos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lqj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cy ;k </a:t>
            </a:r>
            <a:r>
              <a:rPr lang="en-GB" sz="2000" dirty="0" err="1">
                <a:latin typeface="Kruti Dev 010" pitchFamily="2" charset="0"/>
              </a:rPr>
              <a:t>ljdkjh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jsyos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ds :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inLFkkfir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gksxkA</a:t>
            </a:r>
            <a:endParaRPr lang="en-GB" sz="20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55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25715" y="2061029"/>
            <a:ext cx="7590971" cy="2206171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4312" y="2772935"/>
            <a:ext cx="72934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jk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¼10&amp;12 lky½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ea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¼18&amp;19 lky½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kke</a:t>
            </a:r>
            <a:r>
              <a:rPr lang="en-US" sz="2200" dirty="0">
                <a:latin typeface="Kruti Dev 010" pitchFamily="2" charset="0"/>
              </a:rPr>
              <a:t> 4-00 </a:t>
            </a:r>
            <a:r>
              <a:rPr lang="en-US" sz="2200" dirty="0" err="1">
                <a:latin typeface="Kruti Dev 010" pitchFamily="2" charset="0"/>
              </a:rPr>
              <a:t>cts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pksjh</a:t>
            </a:r>
            <a:r>
              <a:rPr lang="en-US" sz="2200" dirty="0">
                <a:latin typeface="Kruti Dev 010" pitchFamily="2" charset="0"/>
              </a:rPr>
              <a:t> ds ,d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idM+k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tcfd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ea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>
                <a:latin typeface="Kruti Dev 010" pitchFamily="2" charset="0"/>
              </a:rPr>
              <a:t>,d </a:t>
            </a:r>
            <a:r>
              <a:rPr lang="en-US" sz="2200" dirty="0" err="1">
                <a:latin typeface="Kruti Dev 010" pitchFamily="2" charset="0"/>
              </a:rPr>
              <a:t>LVªhV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pkbYM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smtClean="0">
                <a:latin typeface="Kruti Dev 010" pitchFamily="2" charset="0"/>
              </a:rPr>
              <a:t>*</a:t>
            </a:r>
            <a:r>
              <a:rPr lang="en-US" sz="2200" dirty="0" err="1" smtClean="0">
                <a:latin typeface="Kruti Dev 010" pitchFamily="2" charset="0"/>
              </a:rPr>
              <a:t>jk</a:t>
            </a:r>
            <a:r>
              <a:rPr lang="en-US" sz="2200" dirty="0" smtClean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e/;e </a:t>
            </a:r>
            <a:r>
              <a:rPr lang="en-US" sz="2200" dirty="0" err="1">
                <a:latin typeface="Kruti Dev 010" pitchFamily="2" charset="0"/>
              </a:rPr>
              <a:t>oxhZ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bykds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68365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77074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3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1D9"/>
              </a:clrFrom>
              <a:clrTo>
                <a:srgbClr val="FFF1D9">
                  <a:alpha val="0"/>
                </a:srgbClr>
              </a:clrTo>
            </a:clrChange>
          </a:blip>
          <a:srcRect l="58095" t="27724" r="21905" b="18589"/>
          <a:stretch/>
        </p:blipFill>
        <p:spPr>
          <a:xfrm>
            <a:off x="6918960" y="4002916"/>
            <a:ext cx="1833192" cy="277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5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7029" y="1814287"/>
            <a:ext cx="8157028" cy="4853213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LVMht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7029" y="2163343"/>
            <a:ext cx="81570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D;k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smtClean="0">
                <a:latin typeface="Kruti Dev 010" pitchFamily="2" charset="0"/>
              </a:rPr>
              <a:t>*</a:t>
            </a:r>
            <a:r>
              <a:rPr lang="en-US" sz="1600" dirty="0" err="1" smtClean="0">
                <a:latin typeface="Kruti Dev 010" pitchFamily="2" charset="0"/>
              </a:rPr>
              <a:t>jk</a:t>
            </a:r>
            <a:r>
              <a:rPr lang="en-US" sz="1600" dirty="0" smtClean="0">
                <a:latin typeface="Kruti Dev 010" pitchFamily="2" charset="0"/>
              </a:rPr>
              <a:t>* </a:t>
            </a:r>
            <a:r>
              <a:rPr lang="en-US" sz="1600" dirty="0" err="1">
                <a:latin typeface="Kruti Dev 010" pitchFamily="2" charset="0"/>
              </a:rPr>
              <a:t>vkSj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smtClean="0">
                <a:latin typeface="Kruti Dev 010" pitchFamily="2" charset="0"/>
              </a:rPr>
              <a:t>*</a:t>
            </a:r>
            <a:r>
              <a:rPr lang="en-US" sz="1600" dirty="0" err="1" smtClean="0">
                <a:latin typeface="Kruti Dev 010" pitchFamily="2" charset="0"/>
              </a:rPr>
              <a:t>ea</a:t>
            </a:r>
            <a:r>
              <a:rPr lang="en-US" sz="1600" dirty="0" smtClean="0">
                <a:latin typeface="Kruti Dev 010" pitchFamily="2" charset="0"/>
              </a:rPr>
              <a:t>*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</a:t>
            </a:r>
            <a:r>
              <a:rPr lang="en-US" sz="1600" dirty="0" err="1">
                <a:latin typeface="Kruti Dev 010" pitchFamily="2" charset="0"/>
              </a:rPr>
              <a:t>kh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gSa</a:t>
            </a:r>
            <a:r>
              <a:rPr lang="en-US" sz="1600" dirty="0">
                <a:latin typeface="Kruti Dev 010" pitchFamily="2" charset="0"/>
              </a:rPr>
              <a:t>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ftlus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dfFkr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rkSj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/k </a:t>
            </a:r>
            <a:r>
              <a:rPr lang="en-US" sz="1600" dirty="0" err="1">
                <a:latin typeface="Kruti Dev 010" pitchFamily="2" charset="0"/>
              </a:rPr>
              <a:t>fd;k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</a:t>
            </a:r>
            <a:r>
              <a:rPr lang="en-US" sz="1600" dirty="0">
                <a:latin typeface="Kruti Dev 010" pitchFamily="2" charset="0"/>
              </a:rPr>
              <a:t>] ml </a:t>
            </a:r>
            <a:r>
              <a:rPr lang="en-US" sz="1600" dirty="0" err="1" smtClean="0">
                <a:latin typeface="Kruti Dev 010" pitchFamily="2" charset="0"/>
              </a:rPr>
              <a:t>cPps</a:t>
            </a:r>
            <a:r>
              <a:rPr lang="en-US" sz="1600" dirty="0" smtClean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fd'kksj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U;k</a:t>
            </a:r>
            <a:r>
              <a:rPr lang="en-US" sz="1600" dirty="0">
                <a:latin typeface="Kruti Dev 010" pitchFamily="2" charset="0"/>
              </a:rPr>
              <a:t>; </a:t>
            </a:r>
            <a:r>
              <a:rPr lang="en-US" sz="1600" dirty="0" err="1">
                <a:latin typeface="Kruti Dev 010" pitchFamily="2" charset="0"/>
              </a:rPr>
              <a:t>vf</a:t>
            </a:r>
            <a:r>
              <a:rPr lang="en-US" sz="1600" dirty="0">
                <a:latin typeface="Kruti Dev 010" pitchFamily="2" charset="0"/>
              </a:rPr>
              <a:t>/</a:t>
            </a:r>
            <a:r>
              <a:rPr lang="en-US" sz="1600" dirty="0" err="1">
                <a:latin typeface="Kruti Dev 010" pitchFamily="2" charset="0"/>
              </a:rPr>
              <a:t>kfu;e</a:t>
            </a:r>
            <a:r>
              <a:rPr lang="en-US" sz="1600" dirty="0">
                <a:latin typeface="Kruti Dev 010" pitchFamily="2" charset="0"/>
              </a:rPr>
              <a:t> 2015 </a:t>
            </a:r>
            <a:r>
              <a:rPr lang="en-US" sz="1600" dirty="0" err="1">
                <a:latin typeface="Kruti Dev 010" pitchFamily="2" charset="0"/>
              </a:rPr>
              <a:t>dSls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ifjHkkf"kr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djrk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vkSj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D;ksa</a:t>
            </a:r>
            <a:r>
              <a:rPr lang="en-US" sz="1600" dirty="0">
                <a:latin typeface="Kruti Dev 010" pitchFamily="2" charset="0"/>
              </a:rPr>
              <a:t>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ftu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vijkf</a:t>
            </a:r>
            <a:r>
              <a:rPr lang="en-US" sz="1600" dirty="0">
                <a:latin typeface="Kruti Dev 010" pitchFamily="2" charset="0"/>
              </a:rPr>
              <a:t>/</a:t>
            </a:r>
            <a:r>
              <a:rPr lang="en-US" sz="1600" dirty="0" err="1">
                <a:latin typeface="Kruti Dev 010" pitchFamily="2" charset="0"/>
              </a:rPr>
              <a:t>k;ksa</a:t>
            </a:r>
            <a:r>
              <a:rPr lang="en-US" sz="1600" dirty="0">
                <a:latin typeface="Kruti Dev 010" pitchFamily="2" charset="0"/>
              </a:rPr>
              <a:t> us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/k </a:t>
            </a:r>
            <a:r>
              <a:rPr lang="en-US" sz="1600" dirty="0" err="1">
                <a:latin typeface="Kruti Dev 010" pitchFamily="2" charset="0"/>
              </a:rPr>
              <a:t>fd;k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muls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fuiVus</a:t>
            </a:r>
            <a:r>
              <a:rPr lang="en-US" sz="1600" dirty="0">
                <a:latin typeface="Kruti Dev 010" pitchFamily="2" charset="0"/>
              </a:rPr>
              <a:t> ds </a:t>
            </a:r>
            <a:r>
              <a:rPr lang="en-US" sz="1600" dirty="0" err="1">
                <a:latin typeface="Kruti Dev 010" pitchFamily="2" charset="0"/>
              </a:rPr>
              <a:t>fy</a:t>
            </a:r>
            <a:r>
              <a:rPr lang="en-US" sz="1600" dirty="0">
                <a:latin typeface="Kruti Dev 010" pitchFamily="2" charset="0"/>
              </a:rPr>
              <a:t>, </a:t>
            </a:r>
            <a:r>
              <a:rPr lang="en-US" sz="1600" dirty="0" err="1" smtClean="0">
                <a:latin typeface="Kruti Dev 010" pitchFamily="2" charset="0"/>
              </a:rPr>
              <a:t>lh-vkj-lh-ih</a:t>
            </a:r>
            <a:r>
              <a:rPr lang="en-US" sz="1600" dirty="0" smtClean="0">
                <a:latin typeface="Kruti Dev 010" pitchFamily="2" charset="0"/>
              </a:rPr>
              <a:t>- </a:t>
            </a:r>
            <a:r>
              <a:rPr lang="en-US" sz="1600" dirty="0">
                <a:latin typeface="Kruti Dev 010" pitchFamily="2" charset="0"/>
              </a:rPr>
              <a:t>ds </a:t>
            </a:r>
            <a:r>
              <a:rPr lang="en-US" sz="1600" dirty="0" err="1">
                <a:latin typeface="Kruti Dev 010" pitchFamily="2" charset="0"/>
              </a:rPr>
              <a:t>ctk</a:t>
            </a:r>
            <a:r>
              <a:rPr lang="en-US" sz="1600" dirty="0">
                <a:latin typeface="Kruti Dev 010" pitchFamily="2" charset="0"/>
              </a:rPr>
              <a:t>; ,d </a:t>
            </a:r>
            <a:r>
              <a:rPr lang="en-US" sz="1600" dirty="0" err="1">
                <a:latin typeface="Kruti Dev 010" pitchFamily="2" charset="0"/>
              </a:rPr>
              <a:t>vyx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dkuwu</a:t>
            </a:r>
            <a:r>
              <a:rPr lang="en-US" sz="1600" dirty="0">
                <a:latin typeface="Kruti Dev 010" pitchFamily="2" charset="0"/>
              </a:rPr>
              <a:t> dh </a:t>
            </a:r>
            <a:r>
              <a:rPr lang="en-US" sz="1600" dirty="0" err="1">
                <a:latin typeface="Kruti Dev 010" pitchFamily="2" charset="0"/>
              </a:rPr>
              <a:t>vko</a:t>
            </a:r>
            <a:r>
              <a:rPr lang="en-US" sz="1600" dirty="0">
                <a:latin typeface="Kruti Dev 010" pitchFamily="2" charset="0"/>
              </a:rPr>
              <a:t>';</a:t>
            </a:r>
            <a:r>
              <a:rPr lang="en-US" sz="1600" dirty="0" err="1">
                <a:latin typeface="Kruti Dev 010" pitchFamily="2" charset="0"/>
              </a:rPr>
              <a:t>drk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D;ksa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Fkh</a:t>
            </a:r>
            <a:r>
              <a:rPr lang="en-US" sz="1600" dirty="0">
                <a:latin typeface="Kruti Dev 010" pitchFamily="2" charset="0"/>
              </a:rPr>
              <a:t>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Hkkjr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esa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vkijkf</a:t>
            </a:r>
            <a:r>
              <a:rPr lang="en-US" sz="1600" dirty="0">
                <a:latin typeface="Kruti Dev 010" pitchFamily="2" charset="0"/>
              </a:rPr>
              <a:t>/</a:t>
            </a:r>
            <a:r>
              <a:rPr lang="en-US" sz="1600" dirty="0" err="1">
                <a:latin typeface="Kruti Dev 010" pitchFamily="2" charset="0"/>
              </a:rPr>
              <a:t>kd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ftEesnkjh</a:t>
            </a:r>
            <a:r>
              <a:rPr lang="en-US" sz="1600" dirty="0">
                <a:latin typeface="Kruti Dev 010" pitchFamily="2" charset="0"/>
              </a:rPr>
              <a:t> dh </a:t>
            </a:r>
            <a:r>
              <a:rPr lang="en-US" sz="1600" dirty="0" err="1">
                <a:latin typeface="Kruti Dev 010" pitchFamily="2" charset="0"/>
              </a:rPr>
              <a:t>mez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</a:t>
            </a:r>
            <a:r>
              <a:rPr lang="en-US" sz="1600" dirty="0">
                <a:latin typeface="Kruti Dev 010" pitchFamily="2" charset="0"/>
              </a:rPr>
              <a:t>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iqfyl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fdl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vk</a:t>
            </a:r>
            <a:r>
              <a:rPr lang="en-US" sz="1600" dirty="0">
                <a:latin typeface="Kruti Dev 010" pitchFamily="2" charset="0"/>
              </a:rPr>
              <a:t>/</a:t>
            </a:r>
            <a:r>
              <a:rPr lang="en-US" sz="1600" dirty="0" err="1">
                <a:latin typeface="Kruti Dev 010" pitchFamily="2" charset="0"/>
              </a:rPr>
              <a:t>kkj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ij</a:t>
            </a:r>
            <a:r>
              <a:rPr lang="en-US" sz="1600" dirty="0">
                <a:latin typeface="Kruti Dev 010" pitchFamily="2" charset="0"/>
              </a:rPr>
              <a:t> muds </a:t>
            </a:r>
            <a:r>
              <a:rPr lang="en-US" sz="1600" dirty="0" err="1">
                <a:latin typeface="Kruti Dev 010" pitchFamily="2" charset="0"/>
              </a:rPr>
              <a:t>lkeus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yk</a:t>
            </a:r>
            <a:r>
              <a:rPr lang="en-US" sz="1600" dirty="0">
                <a:latin typeface="Kruti Dev 010" pitchFamily="2" charset="0"/>
              </a:rPr>
              <a:t>, x, </a:t>
            </a:r>
            <a:r>
              <a:rPr lang="en-US" sz="1600" dirty="0" err="1">
                <a:latin typeface="Kruti Dev 010" pitchFamily="2" charset="0"/>
              </a:rPr>
              <a:t>O;fä</a:t>
            </a:r>
            <a:r>
              <a:rPr lang="en-US" sz="1600" dirty="0">
                <a:latin typeface="Kruti Dev 010" pitchFamily="2" charset="0"/>
              </a:rPr>
              <a:t> dh </a:t>
            </a:r>
            <a:r>
              <a:rPr lang="en-US" sz="1600" dirty="0" err="1">
                <a:latin typeface="Kruti Dev 010" pitchFamily="2" charset="0"/>
              </a:rPr>
              <a:t>mez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</a:t>
            </a:r>
            <a:r>
              <a:rPr lang="en-US" sz="1600" dirty="0">
                <a:latin typeface="Kruti Dev 010" pitchFamily="2" charset="0"/>
              </a:rPr>
              <a:t> irk </a:t>
            </a:r>
            <a:r>
              <a:rPr lang="en-US" sz="1600" dirty="0" err="1">
                <a:latin typeface="Kruti Dev 010" pitchFamily="2" charset="0"/>
              </a:rPr>
              <a:t>yxkuk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pkfg</a:t>
            </a:r>
            <a:r>
              <a:rPr lang="en-US" sz="1600" dirty="0">
                <a:latin typeface="Kruti Dev 010" pitchFamily="2" charset="0"/>
              </a:rPr>
              <a:t>, ;k muds }</a:t>
            </a:r>
            <a:r>
              <a:rPr lang="en-US" sz="1600" dirty="0" err="1">
                <a:latin typeface="Kruti Dev 010" pitchFamily="2" charset="0"/>
              </a:rPr>
              <a:t>kjk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dfFkr</a:t>
            </a:r>
            <a:r>
              <a:rPr lang="en-US" sz="1600" dirty="0">
                <a:latin typeface="Kruti Dev 010" pitchFamily="2" charset="0"/>
              </a:rPr>
              <a:t> :</a:t>
            </a:r>
            <a:r>
              <a:rPr lang="en-US" sz="1600" dirty="0" err="1">
                <a:latin typeface="Kruti Dev 010" pitchFamily="2" charset="0"/>
              </a:rPr>
              <a:t>i</a:t>
            </a:r>
            <a:r>
              <a:rPr lang="en-US" sz="1600" dirty="0">
                <a:latin typeface="Kruti Dev 010" pitchFamily="2" charset="0"/>
              </a:rPr>
              <a:t> ls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/k </a:t>
            </a:r>
            <a:r>
              <a:rPr lang="en-US" sz="1600" dirty="0" err="1">
                <a:latin typeface="Kruti Dev 010" pitchFamily="2" charset="0"/>
              </a:rPr>
              <a:t>djus</a:t>
            </a:r>
            <a:r>
              <a:rPr lang="en-US" sz="1600" dirty="0">
                <a:latin typeface="Kruti Dev 010" pitchFamily="2" charset="0"/>
              </a:rPr>
              <a:t> ds </a:t>
            </a:r>
            <a:r>
              <a:rPr lang="en-US" sz="1600" dirty="0" err="1">
                <a:latin typeface="Kruti Dev 010" pitchFamily="2" charset="0"/>
              </a:rPr>
              <a:t>fy</a:t>
            </a:r>
            <a:r>
              <a:rPr lang="en-US" sz="1600" dirty="0">
                <a:latin typeface="Kruti Dev 010" pitchFamily="2" charset="0"/>
              </a:rPr>
              <a:t>, </a:t>
            </a:r>
            <a:r>
              <a:rPr lang="en-US" sz="1600" dirty="0" err="1">
                <a:latin typeface="Kruti Dev 010" pitchFamily="2" charset="0"/>
              </a:rPr>
              <a:t>idM+k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tkuk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pkfg</a:t>
            </a:r>
            <a:r>
              <a:rPr lang="en-US" sz="1600" dirty="0">
                <a:latin typeface="Kruti Dev 010" pitchFamily="2" charset="0"/>
              </a:rPr>
              <a:t>,\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tqosukby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tfLVl</a:t>
            </a:r>
            <a:r>
              <a:rPr lang="en-US" sz="1600" dirty="0">
                <a:latin typeface="Kruti Dev 010" pitchFamily="2" charset="0"/>
              </a:rPr>
              <a:t> :</a:t>
            </a:r>
            <a:r>
              <a:rPr lang="en-US" sz="1600" dirty="0" err="1">
                <a:latin typeface="Kruti Dev 010" pitchFamily="2" charset="0"/>
              </a:rPr>
              <a:t>Yl</a:t>
            </a:r>
            <a:r>
              <a:rPr lang="en-US" sz="1600" dirty="0">
                <a:latin typeface="Kruti Dev 010" pitchFamily="2" charset="0"/>
              </a:rPr>
              <a:t> ds </a:t>
            </a:r>
            <a:r>
              <a:rPr lang="en-US" sz="1600" dirty="0" err="1">
                <a:latin typeface="Kruti Dev 010" pitchFamily="2" charset="0"/>
              </a:rPr>
              <a:t>vuqlkj</a:t>
            </a:r>
            <a:r>
              <a:rPr lang="en-US" sz="1600" dirty="0">
                <a:latin typeface="Kruti Dev 010" pitchFamily="2" charset="0"/>
              </a:rPr>
              <a:t> ,d </a:t>
            </a:r>
            <a:r>
              <a:rPr lang="en-US" sz="1600" dirty="0" err="1">
                <a:latin typeface="Kruti Dev 010" pitchFamily="2" charset="0"/>
              </a:rPr>
              <a:t>NksVk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/k ;k </a:t>
            </a:r>
            <a:r>
              <a:rPr lang="en-US" sz="1600" dirty="0" err="1">
                <a:latin typeface="Kruti Dev 010" pitchFamily="2" charset="0"/>
              </a:rPr>
              <a:t>xaHkhj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/k </a:t>
            </a:r>
            <a:r>
              <a:rPr lang="en-US" sz="1600" dirty="0" err="1">
                <a:latin typeface="Kruti Dev 010" pitchFamily="2" charset="0"/>
              </a:rPr>
              <a:t>D;k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</a:t>
            </a:r>
            <a:r>
              <a:rPr lang="en-US" sz="1600" dirty="0">
                <a:latin typeface="Kruti Dev 010" pitchFamily="2" charset="0"/>
              </a:rPr>
              <a:t>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NksVs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</a:t>
            </a:r>
            <a:r>
              <a:rPr lang="en-US" sz="1600" dirty="0" err="1">
                <a:latin typeface="Kruti Dev 010" pitchFamily="2" charset="0"/>
              </a:rPr>
              <a:t>kksa</a:t>
            </a:r>
            <a:r>
              <a:rPr lang="en-US" sz="1600" dirty="0">
                <a:latin typeface="Kruti Dev 010" pitchFamily="2" charset="0"/>
              </a:rPr>
              <a:t> ls </a:t>
            </a:r>
            <a:r>
              <a:rPr lang="en-US" sz="1600" dirty="0" err="1">
                <a:latin typeface="Kruti Dev 010" pitchFamily="2" charset="0"/>
              </a:rPr>
              <a:t>fuiVus</a:t>
            </a:r>
            <a:r>
              <a:rPr lang="en-US" sz="1600" dirty="0">
                <a:latin typeface="Kruti Dev 010" pitchFamily="2" charset="0"/>
              </a:rPr>
              <a:t> ds </a:t>
            </a:r>
            <a:r>
              <a:rPr lang="en-US" sz="1600" dirty="0" err="1">
                <a:latin typeface="Kruti Dev 010" pitchFamily="2" charset="0"/>
              </a:rPr>
              <a:t>fy</a:t>
            </a:r>
            <a:r>
              <a:rPr lang="en-US" sz="1600" dirty="0">
                <a:latin typeface="Kruti Dev 010" pitchFamily="2" charset="0"/>
              </a:rPr>
              <a:t>, </a:t>
            </a:r>
            <a:r>
              <a:rPr lang="en-US" sz="1600" dirty="0" err="1">
                <a:latin typeface="Kruti Dev 010" pitchFamily="2" charset="0"/>
              </a:rPr>
              <a:t>dkuwu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vkSj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mlds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fu;eksa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esa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çfØ;k,a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gSa</a:t>
            </a:r>
            <a:r>
              <a:rPr lang="en-US" sz="1600" dirty="0">
                <a:latin typeface="Kruti Dev 010" pitchFamily="2" charset="0"/>
              </a:rPr>
              <a:t>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Kruti Dev 010" pitchFamily="2" charset="0"/>
              </a:rPr>
              <a:t>*</a:t>
            </a:r>
            <a:r>
              <a:rPr lang="en-US" sz="1600" dirty="0" err="1" smtClean="0">
                <a:latin typeface="Kruti Dev 010" pitchFamily="2" charset="0"/>
              </a:rPr>
              <a:t>ea</a:t>
            </a:r>
            <a:r>
              <a:rPr lang="en-US" sz="1600" dirty="0" smtClean="0">
                <a:latin typeface="Kruti Dev 010" pitchFamily="2" charset="0"/>
              </a:rPr>
              <a:t>* </a:t>
            </a:r>
            <a:r>
              <a:rPr lang="en-US" sz="1600" dirty="0">
                <a:latin typeface="Kruti Dev 010" pitchFamily="2" charset="0"/>
              </a:rPr>
              <a:t>ds </a:t>
            </a:r>
            <a:r>
              <a:rPr lang="en-US" sz="1600" dirty="0" err="1">
                <a:latin typeface="Kruti Dev 010" pitchFamily="2" charset="0"/>
              </a:rPr>
              <a:t>o;Ld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gksus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ekeyk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dSls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vkxs</a:t>
            </a:r>
            <a:r>
              <a:rPr lang="en-US" sz="1600" dirty="0">
                <a:latin typeface="Kruti Dev 010" pitchFamily="2" charset="0"/>
              </a:rPr>
              <a:t> c&lt;+</a:t>
            </a:r>
            <a:r>
              <a:rPr lang="en-US" sz="1600" dirty="0" err="1">
                <a:latin typeface="Kruti Dev 010" pitchFamily="2" charset="0"/>
              </a:rPr>
              <a:t>sxk</a:t>
            </a:r>
            <a:r>
              <a:rPr lang="en-US" sz="1600" dirty="0">
                <a:latin typeface="Kruti Dev 010" pitchFamily="2" charset="0"/>
              </a:rPr>
              <a:t>\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Kruti Dev 010" pitchFamily="2" charset="0"/>
              </a:rPr>
              <a:t>vxj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fdlh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NksVs</a:t>
            </a:r>
            <a:r>
              <a:rPr lang="en-US" sz="1600" dirty="0">
                <a:latin typeface="Kruti Dev 010" pitchFamily="2" charset="0"/>
              </a:rPr>
              <a:t> ls </a:t>
            </a:r>
            <a:r>
              <a:rPr lang="en-US" sz="1600" dirty="0" err="1">
                <a:latin typeface="Kruti Dev 010" pitchFamily="2" charset="0"/>
              </a:rPr>
              <a:t>vijk</a:t>
            </a:r>
            <a:r>
              <a:rPr lang="en-US" sz="1600" dirty="0">
                <a:latin typeface="Kruti Dev 010" pitchFamily="2" charset="0"/>
              </a:rPr>
              <a:t>/k ds </a:t>
            </a:r>
            <a:r>
              <a:rPr lang="en-US" sz="1600" dirty="0" err="1">
                <a:latin typeface="Kruti Dev 010" pitchFamily="2" charset="0"/>
              </a:rPr>
              <a:t>fy</a:t>
            </a:r>
            <a:r>
              <a:rPr lang="en-US" sz="1600" dirty="0">
                <a:latin typeface="Kruti Dev 010" pitchFamily="2" charset="0"/>
              </a:rPr>
              <a:t>, </a:t>
            </a:r>
            <a:r>
              <a:rPr lang="en-US" sz="1600" dirty="0" err="1">
                <a:latin typeface="Kruti Dev 010" pitchFamily="2" charset="0"/>
              </a:rPr>
              <a:t>idM+k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x;k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smtClean="0">
                <a:latin typeface="Kruti Dev 010" pitchFamily="2" charset="0"/>
              </a:rPr>
              <a:t>*</a:t>
            </a:r>
            <a:r>
              <a:rPr lang="en-US" sz="1600" dirty="0" err="1" smtClean="0">
                <a:latin typeface="Kruti Dev 010" pitchFamily="2" charset="0"/>
              </a:rPr>
              <a:t>ea</a:t>
            </a:r>
            <a:r>
              <a:rPr lang="en-US" sz="1600" dirty="0" smtClean="0">
                <a:latin typeface="Kruti Dev 010" pitchFamily="2" charset="0"/>
              </a:rPr>
              <a:t>* </a:t>
            </a:r>
            <a:r>
              <a:rPr lang="en-US" sz="1600" dirty="0" err="1">
                <a:latin typeface="Kruti Dev 010" pitchFamily="2" charset="0"/>
              </a:rPr>
              <a:t>ukckfyx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fudyk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rks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iqfyl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D;k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djuk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pkfg</a:t>
            </a:r>
            <a:r>
              <a:rPr lang="en-US" sz="1600" dirty="0">
                <a:latin typeface="Kruti Dev 010" pitchFamily="2" charset="0"/>
              </a:rPr>
              <a:t>,] </a:t>
            </a:r>
            <a:r>
              <a:rPr lang="en-US" sz="1600" dirty="0" err="1">
                <a:latin typeface="Kruti Dev 010" pitchFamily="2" charset="0"/>
              </a:rPr>
              <a:t>ysfdu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og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vius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ifjokj</a:t>
            </a:r>
            <a:r>
              <a:rPr lang="en-US" sz="1600" dirty="0">
                <a:latin typeface="Kruti Dev 010" pitchFamily="2" charset="0"/>
              </a:rPr>
              <a:t> ds </a:t>
            </a:r>
            <a:r>
              <a:rPr lang="en-US" sz="1600" dirty="0" err="1">
                <a:latin typeface="Kruti Dev 010" pitchFamily="2" charset="0"/>
              </a:rPr>
              <a:t>lkFk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ugha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jgrk</a:t>
            </a:r>
            <a:r>
              <a:rPr lang="en-US" sz="1600" dirty="0">
                <a:latin typeface="Kruti Dev 010" pitchFamily="2" charset="0"/>
              </a:rPr>
              <a:t> ;k </a:t>
            </a:r>
            <a:r>
              <a:rPr lang="en-US" sz="1600" dirty="0" err="1">
                <a:latin typeface="Kruti Dev 010" pitchFamily="2" charset="0"/>
              </a:rPr>
              <a:t>mldk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dksbZ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ifjokj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ugha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</a:t>
            </a:r>
            <a:r>
              <a:rPr lang="en-US" sz="1600" dirty="0">
                <a:latin typeface="Kruti Dev 010" pitchFamily="2" charset="0"/>
              </a:rPr>
              <a:t>\ ¼ppkZ </a:t>
            </a:r>
            <a:r>
              <a:rPr lang="en-US" sz="1600" dirty="0" err="1">
                <a:latin typeface="Kruti Dev 010" pitchFamily="2" charset="0"/>
              </a:rPr>
              <a:t>esa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ekrk&amp;firk</a:t>
            </a:r>
            <a:r>
              <a:rPr lang="en-US" sz="1600" dirty="0">
                <a:latin typeface="Kruti Dev 010" pitchFamily="2" charset="0"/>
              </a:rPr>
              <a:t> dh </a:t>
            </a:r>
            <a:r>
              <a:rPr lang="en-US" sz="1600" dirty="0" err="1">
                <a:latin typeface="Kruti Dev 010" pitchFamily="2" charset="0"/>
              </a:rPr>
              <a:t>tkudkjh</a:t>
            </a:r>
            <a:r>
              <a:rPr lang="en-US" sz="1600" dirty="0">
                <a:latin typeface="Kruti Dev 010" pitchFamily="2" charset="0"/>
              </a:rPr>
              <a:t>] </a:t>
            </a:r>
            <a:r>
              <a:rPr lang="en-US" sz="1600" dirty="0" err="1">
                <a:latin typeface="Kruti Dev 010" pitchFamily="2" charset="0"/>
              </a:rPr>
              <a:t>pksjh</a:t>
            </a:r>
            <a:r>
              <a:rPr lang="en-US" sz="1600" dirty="0">
                <a:latin typeface="Kruti Dev 010" pitchFamily="2" charset="0"/>
              </a:rPr>
              <a:t> dh </a:t>
            </a:r>
            <a:r>
              <a:rPr lang="en-US" sz="1600" dirty="0" err="1">
                <a:latin typeface="Kruti Dev 010" pitchFamily="2" charset="0"/>
              </a:rPr>
              <a:t>laifÙk</a:t>
            </a:r>
            <a:r>
              <a:rPr lang="en-US" sz="1600" dirty="0">
                <a:latin typeface="Kruti Dev 010" pitchFamily="2" charset="0"/>
              </a:rPr>
              <a:t> dh </a:t>
            </a:r>
            <a:r>
              <a:rPr lang="en-US" sz="1600" dirty="0" err="1">
                <a:latin typeface="Kruti Dev 010" pitchFamily="2" charset="0"/>
              </a:rPr>
              <a:t>olwyh</a:t>
            </a:r>
            <a:r>
              <a:rPr lang="en-US" sz="1600" dirty="0">
                <a:latin typeface="Kruti Dev 010" pitchFamily="2" charset="0"/>
              </a:rPr>
              <a:t> ds </a:t>
            </a:r>
            <a:r>
              <a:rPr lang="en-US" sz="1600" dirty="0" err="1">
                <a:latin typeface="Kruti Dev 010" pitchFamily="2" charset="0"/>
              </a:rPr>
              <a:t>fy</a:t>
            </a:r>
            <a:r>
              <a:rPr lang="en-US" sz="1600" dirty="0">
                <a:latin typeface="Kruti Dev 010" pitchFamily="2" charset="0"/>
              </a:rPr>
              <a:t>, </a:t>
            </a:r>
            <a:r>
              <a:rPr lang="en-US" sz="1600" dirty="0" err="1">
                <a:latin typeface="Kruti Dev 010" pitchFamily="2" charset="0"/>
              </a:rPr>
              <a:t>cPps</a:t>
            </a:r>
            <a:r>
              <a:rPr lang="en-US" sz="1600" dirty="0">
                <a:latin typeface="Kruti Dev 010" pitchFamily="2" charset="0"/>
              </a:rPr>
              <a:t> ls </a:t>
            </a:r>
            <a:r>
              <a:rPr lang="en-US" sz="1600" dirty="0" err="1">
                <a:latin typeface="Kruti Dev 010" pitchFamily="2" charset="0"/>
              </a:rPr>
              <a:t>iwNrkN</a:t>
            </a:r>
            <a:r>
              <a:rPr lang="en-US" sz="1600" dirty="0">
                <a:latin typeface="Kruti Dev 010" pitchFamily="2" charset="0"/>
              </a:rPr>
              <a:t>] </a:t>
            </a:r>
            <a:r>
              <a:rPr lang="en-US" sz="1600" dirty="0" err="1">
                <a:latin typeface="Kruti Dev 010" pitchFamily="2" charset="0"/>
              </a:rPr>
              <a:t>vk'kadk</a:t>
            </a:r>
            <a:r>
              <a:rPr lang="en-US" sz="1600" dirty="0">
                <a:latin typeface="Kruti Dev 010" pitchFamily="2" charset="0"/>
              </a:rPr>
              <a:t>] </a:t>
            </a:r>
            <a:r>
              <a:rPr lang="en-US" sz="1600" dirty="0" err="1">
                <a:latin typeface="Kruti Dev 010" pitchFamily="2" charset="0"/>
              </a:rPr>
              <a:t>cPps</a:t>
            </a:r>
            <a:r>
              <a:rPr lang="en-US" sz="1600" dirty="0">
                <a:latin typeface="Kruti Dev 010" pitchFamily="2" charset="0"/>
              </a:rPr>
              <a:t> dh </a:t>
            </a:r>
            <a:r>
              <a:rPr lang="en-US" sz="1600" dirty="0" err="1">
                <a:latin typeface="Kruti Dev 010" pitchFamily="2" charset="0"/>
              </a:rPr>
              <a:t>fgjklr</a:t>
            </a:r>
            <a:r>
              <a:rPr lang="en-US" sz="1600" dirty="0">
                <a:latin typeface="Kruti Dev 010" pitchFamily="2" charset="0"/>
              </a:rPr>
              <a:t>] </a:t>
            </a:r>
            <a:r>
              <a:rPr lang="en-US" sz="1600" dirty="0" err="1">
                <a:latin typeface="Kruti Dev 010" pitchFamily="2" charset="0"/>
              </a:rPr>
              <a:t>cksMZ</a:t>
            </a:r>
            <a:r>
              <a:rPr lang="en-US" sz="1600" dirty="0">
                <a:latin typeface="Kruti Dev 010" pitchFamily="2" charset="0"/>
              </a:rPr>
              <a:t> ls </a:t>
            </a:r>
            <a:r>
              <a:rPr lang="en-US" sz="1600" dirty="0" err="1">
                <a:latin typeface="Kruti Dev 010" pitchFamily="2" charset="0"/>
              </a:rPr>
              <a:t>igys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izLrqfr</a:t>
            </a:r>
            <a:r>
              <a:rPr lang="en-US" sz="1600" dirty="0">
                <a:latin typeface="Kruti Dev 010" pitchFamily="2" charset="0"/>
              </a:rPr>
              <a:t>] </a:t>
            </a:r>
            <a:r>
              <a:rPr lang="en-US" sz="1600" dirty="0" err="1">
                <a:latin typeface="Kruti Dev 010" pitchFamily="2" charset="0"/>
              </a:rPr>
              <a:t>vkfn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tSls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ekeyksa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mYys</a:t>
            </a:r>
            <a:r>
              <a:rPr lang="en-US" sz="1600" dirty="0">
                <a:latin typeface="Kruti Dev 010" pitchFamily="2" charset="0"/>
              </a:rPr>
              <a:t>[k </a:t>
            </a:r>
            <a:r>
              <a:rPr lang="en-US" sz="1600" dirty="0" err="1">
                <a:latin typeface="Kruti Dev 010" pitchFamily="2" charset="0"/>
              </a:rPr>
              <a:t>gksuk</a:t>
            </a:r>
            <a:r>
              <a:rPr lang="en-US" sz="1600" dirty="0">
                <a:latin typeface="Kruti Dev 010" pitchFamily="2" charset="0"/>
              </a:rPr>
              <a:t> pkfg,½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341121" y="1436918"/>
            <a:ext cx="6492240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2960" y="1524005"/>
            <a:ext cx="7508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ppkZ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ekxZn'kZu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ç'u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56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25715" y="2061029"/>
            <a:ext cx="7590971" cy="2206171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4312" y="2772935"/>
            <a:ext cx="7293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latin typeface="Kruti Dev 010" pitchFamily="2" charset="0"/>
              </a:rPr>
              <a:t>lkM+h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nqdku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okyk</a:t>
            </a:r>
            <a:r>
              <a:rPr lang="en-US" sz="2200" dirty="0">
                <a:latin typeface="Kruti Dev 010" pitchFamily="2" charset="0"/>
              </a:rPr>
              <a:t> 17 </a:t>
            </a:r>
            <a:r>
              <a:rPr lang="en-US" sz="2200" dirty="0" err="1">
                <a:latin typeface="Kruti Dev 010" pitchFamily="2" charset="0"/>
              </a:rPr>
              <a:t>lky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*'*] </a:t>
            </a:r>
            <a:r>
              <a:rPr lang="en-US" sz="2200" dirty="0" err="1">
                <a:latin typeface="Kruti Dev 010" pitchFamily="2" charset="0"/>
              </a:rPr>
              <a:t>nqdku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MdSrh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ekfyd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gR;k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Qjkj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idM+k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68365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77074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Kruti Dev 010" pitchFamily="2" charset="0"/>
              </a:rPr>
              <a:t>4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1D9"/>
              </a:clrFrom>
              <a:clrTo>
                <a:srgbClr val="FFF1D9">
                  <a:alpha val="0"/>
                </a:srgbClr>
              </a:clrTo>
            </a:clrChange>
          </a:blip>
          <a:srcRect l="57143" t="32784" r="22064" b="24210"/>
          <a:stretch/>
        </p:blipFill>
        <p:spPr>
          <a:xfrm>
            <a:off x="6096893" y="3406833"/>
            <a:ext cx="2538218" cy="296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7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66056" y="1901371"/>
            <a:ext cx="8084457" cy="450404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lewg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fy</a:t>
            </a:r>
            <a:r>
              <a:rPr lang="en-US" sz="4000" b="1" dirty="0">
                <a:latin typeface="Kruti Dev 010" pitchFamily="2" charset="0"/>
              </a:rPr>
              <a:t>, </a:t>
            </a:r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LVMht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6686" y="2714181"/>
            <a:ext cx="780868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23 ;k 24 </a:t>
            </a:r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idM+s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ckn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*'*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mYya?ku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</a:t>
            </a:r>
            <a:r>
              <a:rPr lang="en-GB" sz="2200" dirty="0" smtClean="0">
                <a:latin typeface="Kruti Dev 010" pitchFamily="2" charset="0"/>
              </a:rPr>
              <a:t>\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*'*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fxj¶rkj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Arrest</a:t>
            </a:r>
            <a:r>
              <a:rPr lang="en-GB" sz="2200" dirty="0">
                <a:latin typeface="Kruti Dev 010" pitchFamily="2" charset="0"/>
              </a:rPr>
              <a:t>½ </a:t>
            </a:r>
            <a:r>
              <a:rPr lang="en-GB" sz="2200" dirty="0" err="1">
                <a:latin typeface="Kruti Dev 010" pitchFamily="2" charset="0"/>
              </a:rPr>
              <a:t>djsxh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fgjklr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Apprehend</a:t>
            </a:r>
            <a:r>
              <a:rPr lang="en-GB" sz="2200" dirty="0" smtClean="0">
                <a:latin typeface="Kruti Dev 010" pitchFamily="2" charset="0"/>
              </a:rPr>
              <a:t>½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ysxh</a:t>
            </a:r>
            <a:r>
              <a:rPr lang="en-GB" sz="2200" dirty="0" smtClean="0">
                <a:latin typeface="Kruti Dev 010" pitchFamily="2" charset="0"/>
              </a:rPr>
              <a:t>\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dkwuuh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dkjZokbZ</a:t>
            </a:r>
            <a:r>
              <a:rPr lang="en-GB" sz="2200" dirty="0">
                <a:latin typeface="Kruti Dev 010" pitchFamily="2" charset="0"/>
              </a:rPr>
              <a:t> dh '</a:t>
            </a:r>
            <a:r>
              <a:rPr lang="en-GB" sz="2200" dirty="0" err="1">
                <a:latin typeface="Kruti Dev 010" pitchFamily="2" charset="0"/>
              </a:rPr>
              <a:t>kq:vkr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*'*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dgka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izLrqr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iM+sxk</a:t>
            </a:r>
            <a:r>
              <a:rPr lang="en-GB" sz="2200" dirty="0" smtClean="0">
                <a:latin typeface="Kruti Dev 010" pitchFamily="2" charset="0"/>
              </a:rPr>
              <a:t>\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*'* ls </a:t>
            </a:r>
            <a:r>
              <a:rPr lang="en-GB" sz="2200" dirty="0" err="1">
                <a:latin typeface="Kruti Dev 010" pitchFamily="2" charset="0"/>
              </a:rPr>
              <a:t>CrPC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lsD’ku</a:t>
            </a:r>
            <a:r>
              <a:rPr lang="en-GB" sz="2200" dirty="0">
                <a:latin typeface="Kruti Dev 010" pitchFamily="2" charset="0"/>
              </a:rPr>
              <a:t> 161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162 ds </a:t>
            </a:r>
            <a:r>
              <a:rPr lang="en-GB" sz="2200" dirty="0" err="1">
                <a:latin typeface="Kruti Dev 010" pitchFamily="2" charset="0"/>
              </a:rPr>
              <a:t>rgr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LohÑfr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Confession</a:t>
            </a:r>
            <a:r>
              <a:rPr lang="en-GB" sz="2200" dirty="0" smtClean="0">
                <a:latin typeface="Kruti Dev 010" pitchFamily="2" charset="0"/>
              </a:rPr>
              <a:t>½ </a:t>
            </a:r>
            <a:r>
              <a:rPr lang="en-GB" sz="2200" dirty="0" err="1" smtClean="0">
                <a:latin typeface="Kruti Dev 010" pitchFamily="2" charset="0"/>
              </a:rPr>
              <a:t>djok,xh</a:t>
            </a:r>
            <a:r>
              <a:rPr lang="en-GB" sz="2200" dirty="0" smtClean="0">
                <a:latin typeface="Kruti Dev 010" pitchFamily="2" charset="0"/>
              </a:rPr>
              <a:t>\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iwNrkN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*'* dh </a:t>
            </a:r>
            <a:r>
              <a:rPr lang="en-GB" sz="2200" dirty="0" err="1">
                <a:latin typeface="Kruti Dev 010" pitchFamily="2" charset="0"/>
              </a:rPr>
              <a:t>fgjklr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vof</a:t>
            </a:r>
            <a:r>
              <a:rPr lang="en-GB" sz="2200" dirty="0">
                <a:latin typeface="Kruti Dev 010" pitchFamily="2" charset="0"/>
              </a:rPr>
              <a:t>/k c&lt;+</a:t>
            </a:r>
            <a:r>
              <a:rPr lang="en-GB" sz="2200" dirty="0" err="1">
                <a:latin typeface="Kruti Dev 010" pitchFamily="2" charset="0"/>
              </a:rPr>
              <a:t>ok,xh</a:t>
            </a:r>
            <a:r>
              <a:rPr lang="en-GB" sz="2200" dirty="0" smtClean="0">
                <a:latin typeface="Kruti Dev 010" pitchFamily="2" charset="0"/>
              </a:rPr>
              <a:t>\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bl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fdu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fr;ksa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ikyu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O;fDrxr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ryk’kh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eseks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pksjh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xbZ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lEink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olwyh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vfHkys</a:t>
            </a:r>
            <a:r>
              <a:rPr lang="en-GB" sz="2200" dirty="0">
                <a:latin typeface="Kruti Dev 010" pitchFamily="2" charset="0"/>
              </a:rPr>
              <a:t>[</a:t>
            </a:r>
            <a:r>
              <a:rPr lang="en-GB" sz="2200" dirty="0" err="1">
                <a:latin typeface="Kruti Dev 010" pitchFamily="2" charset="0"/>
              </a:rPr>
              <a:t>kksa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tCr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pktZ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khV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vkfnA</a:t>
            </a:r>
            <a:endParaRPr lang="en-US" sz="22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386841" y="1533835"/>
            <a:ext cx="6522720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07720" y="1611089"/>
            <a:ext cx="7513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lewg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ppkZ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dk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ekxZn'kZu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djus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 ds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fy</a:t>
            </a:r>
            <a:r>
              <a:rPr lang="en-US" sz="2800" b="1" dirty="0">
                <a:solidFill>
                  <a:schemeClr val="bg1"/>
                </a:solidFill>
                <a:latin typeface="Kruti Dev 010" pitchFamily="2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Kruti Dev 010" pitchFamily="2" charset="0"/>
              </a:rPr>
              <a:t>ç'u</a:t>
            </a:r>
            <a:endParaRPr lang="en-US" sz="2800" b="1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19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051" y="1737179"/>
            <a:ext cx="8382000" cy="4892221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visf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ifj.kke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068085"/>
            <a:ext cx="79438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Kruti Dev 010" pitchFamily="2" charset="0"/>
              </a:rPr>
              <a:t>Hkkjr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lexzrk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ifjp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bls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D;k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( ;g </a:t>
            </a:r>
            <a:r>
              <a:rPr lang="en-GB" sz="2400" dirty="0" err="1">
                <a:latin typeface="Kruti Dev 010" pitchFamily="2" charset="0"/>
              </a:rPr>
              <a:t>dSls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mRiUu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gqvk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us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18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ls de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ds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ikfjHkkf"kr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og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dkSu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nks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oxZ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ftuds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;g </a:t>
            </a:r>
            <a:r>
              <a:rPr lang="en-GB" sz="2400" dirty="0" err="1">
                <a:latin typeface="Kruti Dev 010" pitchFamily="2" charset="0"/>
              </a:rPr>
              <a:t>ykxw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\</a:t>
            </a:r>
          </a:p>
          <a:p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varj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ifjfpr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Li"V</a:t>
            </a:r>
            <a:r>
              <a:rPr lang="en-GB" sz="2400" dirty="0">
                <a:latin typeface="Kruti Dev 010" pitchFamily="2" charset="0"/>
              </a:rPr>
              <a:t> le&gt;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dkSu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izkf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ftEesnkj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buds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l{</a:t>
            </a:r>
            <a:r>
              <a:rPr lang="en-GB" sz="2400" dirty="0" err="1">
                <a:latin typeface="Kruti Dev 010" pitchFamily="2" charset="0"/>
              </a:rPr>
              <a:t>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Bgjk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bUgsa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buesa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dkSu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gaS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dgka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\</a:t>
            </a:r>
            <a:endParaRPr lang="en-GB" sz="24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35980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44689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1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15" y="1970115"/>
            <a:ext cx="1698435" cy="210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20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051" y="1737179"/>
            <a:ext cx="8382000" cy="406853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068085"/>
            <a:ext cx="79438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latin typeface="Kruti Dev 010" pitchFamily="2" charset="0"/>
              </a:rPr>
              <a:t>vyx&amp;vyx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’;</a:t>
            </a:r>
            <a:r>
              <a:rPr lang="en-GB" sz="2400" dirty="0" err="1">
                <a:latin typeface="Kruti Dev 010" pitchFamily="2" charset="0"/>
              </a:rPr>
              <a:t>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nkSjku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iM+sxh</a:t>
            </a:r>
            <a:r>
              <a:rPr lang="en-GB" sz="2400" dirty="0">
                <a:latin typeface="Kruti Dev 010" pitchFamily="2" charset="0"/>
              </a:rPr>
              <a:t>] ds </a:t>
            </a:r>
            <a:r>
              <a:rPr lang="en-GB" sz="2400" dirty="0" err="1">
                <a:latin typeface="Kruti Dev 010" pitchFamily="2" charset="0"/>
              </a:rPr>
              <a:t>fofHkUu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Hkwfedkvksa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,&amp;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izFke</a:t>
            </a:r>
            <a:r>
              <a:rPr lang="en-GB" sz="2400" dirty="0">
                <a:latin typeface="Kruti Dev 010" pitchFamily="2" charset="0"/>
              </a:rPr>
              <a:t> Js.kh ds </a:t>
            </a:r>
            <a:r>
              <a:rPr lang="en-GB" sz="2400" dirty="0" err="1">
                <a:latin typeface="Kruti Dev 010" pitchFamily="2" charset="0"/>
              </a:rPr>
              <a:t>U;kf;d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eftLVªsV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U;k;ky;A</a:t>
            </a:r>
            <a:endParaRPr lang="en-GB" sz="2400" dirty="0">
              <a:latin typeface="Kruti Dev 010" pitchFamily="2" charset="0"/>
            </a:endParaRPr>
          </a:p>
          <a:p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ds ml </a:t>
            </a:r>
            <a:r>
              <a:rPr lang="en-GB" sz="2400" dirty="0" err="1">
                <a:latin typeface="Kruti Dev 010" pitchFamily="2" charset="0"/>
              </a:rPr>
              <a:t>lsD’ku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ifjfpr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;k ns[</a:t>
            </a:r>
            <a:r>
              <a:rPr lang="en-GB" sz="2400" dirty="0" err="1">
                <a:latin typeface="Kruti Dev 010" pitchFamily="2" charset="0"/>
              </a:rPr>
              <a:t>kHkkydrkZ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fu;a</a:t>
            </a:r>
            <a:r>
              <a:rPr lang="en-GB" sz="2400" dirty="0">
                <a:latin typeface="Kruti Dev 010" pitchFamily="2" charset="0"/>
              </a:rPr>
              <a:t>=.k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rjg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uqdlku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igqapkrk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mldk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kks"k.k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ml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dkjZokbZ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57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051" y="1737179"/>
            <a:ext cx="8382000" cy="493939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visf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ifj.kke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195085"/>
            <a:ext cx="794385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latin typeface="Kruti Dev 010" pitchFamily="2" charset="0"/>
              </a:rPr>
              <a:t>izfrHkkfx;ksa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;g le&gt;us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enn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dkuwu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utfj;s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cnyko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’;</a:t>
            </a:r>
            <a:r>
              <a:rPr lang="en-GB" sz="2200" dirty="0" err="1">
                <a:latin typeface="Kruti Dev 010" pitchFamily="2" charset="0"/>
              </a:rPr>
              <a:t>ko`fr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gq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ik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tkrs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gSaA</a:t>
            </a:r>
            <a:r>
              <a:rPr lang="en-GB" sz="2200" dirty="0" smtClean="0">
                <a:latin typeface="Kruti Dev 010" pitchFamily="2" charset="0"/>
              </a:rPr>
              <a:t> </a:t>
            </a:r>
            <a:endParaRPr lang="en-GB" sz="2200" dirty="0">
              <a:latin typeface="Kruti Dev 010" pitchFamily="2" charset="0"/>
            </a:endParaRPr>
          </a:p>
          <a:p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vkxs</a:t>
            </a:r>
            <a:r>
              <a:rPr lang="en-GB" sz="2200" dirty="0">
                <a:latin typeface="Kruti Dev 010" pitchFamily="2" charset="0"/>
              </a:rPr>
              <a:t> ;g le&gt;us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enn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dkuwu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mYya?ku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okys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cPPkksa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varj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fd’kksj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fu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kkZfjr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mnkgj.k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gekjs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ns’k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’;</a:t>
            </a:r>
            <a:r>
              <a:rPr lang="en-GB" sz="2200" dirty="0" err="1">
                <a:latin typeface="Kruti Dev 010" pitchFamily="2" charset="0"/>
              </a:rPr>
              <a:t>ko`fr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 smtClean="0">
                <a:latin typeface="Kruti Dev 010" pitchFamily="2" charset="0"/>
              </a:rPr>
              <a:t>Hkh</a:t>
            </a:r>
            <a:r>
              <a:rPr lang="en-GB" sz="2200" dirty="0" smtClean="0">
                <a:latin typeface="Kruti Dev 010" pitchFamily="2" charset="0"/>
              </a:rPr>
              <a:t>[k </a:t>
            </a:r>
            <a:r>
              <a:rPr lang="en-GB" sz="2200" dirty="0" err="1" smtClean="0">
                <a:latin typeface="Kruti Dev 010" pitchFamily="2" charset="0"/>
              </a:rPr>
              <a:t>ekaxus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dkuwuh</a:t>
            </a:r>
            <a:r>
              <a:rPr lang="en-GB" sz="2200" dirty="0">
                <a:latin typeface="Kruti Dev 010" pitchFamily="2" charset="0"/>
              </a:rPr>
              <a:t> ?</a:t>
            </a:r>
            <a:r>
              <a:rPr lang="en-GB" sz="2200" dirty="0" err="1">
                <a:latin typeface="Kruti Dev 010" pitchFamily="2" charset="0"/>
              </a:rPr>
              <a:t>kksf"kr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fdUrq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’;</a:t>
            </a:r>
            <a:r>
              <a:rPr lang="en-GB" sz="2200" dirty="0" err="1">
                <a:latin typeface="Kruti Dev 010" pitchFamily="2" charset="0"/>
              </a:rPr>
              <a:t>ko`fr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fyIr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smtClean="0">
                <a:latin typeface="Kruti Dev 010" pitchFamily="2" charset="0"/>
              </a:rPr>
              <a:t>k </a:t>
            </a:r>
            <a:r>
              <a:rPr lang="en-GB" sz="2200" dirty="0" err="1" smtClean="0">
                <a:latin typeface="Kruti Dev 010" pitchFamily="2" charset="0"/>
              </a:rPr>
              <a:t>Hkh</a:t>
            </a:r>
            <a:r>
              <a:rPr lang="en-GB" sz="2200" dirty="0" smtClean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ekaxrs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mYya?ku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Js.kh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gSaA</a:t>
            </a:r>
            <a:endParaRPr lang="en-GB" sz="2200" dirty="0">
              <a:latin typeface="Kruti Dev 010" pitchFamily="2" charset="0"/>
            </a:endParaRPr>
          </a:p>
          <a:p>
            <a:endParaRPr lang="en-GB" sz="2400" dirty="0" smtClean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35980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44689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  <a:latin typeface="Kruti Dev 010" pitchFamily="2" charset="0"/>
              </a:rPr>
              <a:t>2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1D9"/>
              </a:clrFrom>
              <a:clrTo>
                <a:srgbClr val="FFF1D9">
                  <a:alpha val="0"/>
                </a:srgbClr>
              </a:clrTo>
            </a:clrChange>
          </a:blip>
          <a:srcRect l="56349" t="22945" r="20635" b="41076"/>
          <a:stretch/>
        </p:blipFill>
        <p:spPr>
          <a:xfrm>
            <a:off x="5965878" y="2026717"/>
            <a:ext cx="2916868" cy="257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44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051" y="1446895"/>
            <a:ext cx="8382000" cy="5128076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1471185"/>
            <a:ext cx="794385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Kruti Dev 010" pitchFamily="2" charset="0"/>
              </a:rPr>
              <a:t>;g le&gt; </a:t>
            </a:r>
            <a:r>
              <a:rPr lang="en-GB" sz="2200" dirty="0" err="1">
                <a:latin typeface="Kruti Dev 010" pitchFamily="2" charset="0"/>
              </a:rPr>
              <a:t>Li"V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dgka</a:t>
            </a:r>
            <a:r>
              <a:rPr lang="en-GB" sz="2200" dirty="0">
                <a:latin typeface="Kruti Dev 010" pitchFamily="2" charset="0"/>
              </a:rPr>
              <a:t> j[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( </a:t>
            </a:r>
            <a:r>
              <a:rPr lang="en-GB" sz="2200" dirty="0" err="1">
                <a:latin typeface="Kruti Dev 010" pitchFamily="2" charset="0"/>
              </a:rPr>
              <a:t>fofHkUu</a:t>
            </a:r>
            <a:r>
              <a:rPr lang="en-GB" sz="2200" dirty="0">
                <a:latin typeface="Kruti Dev 010" pitchFamily="2" charset="0"/>
              </a:rPr>
              <a:t> Js.kh ds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fofHkUu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laLFkkvksa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(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;s </a:t>
            </a:r>
            <a:r>
              <a:rPr lang="en-GB" sz="2200" dirty="0" err="1">
                <a:latin typeface="Kruti Dev 010" pitchFamily="2" charset="0"/>
              </a:rPr>
              <a:t>laLFkku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dgka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gSaA</a:t>
            </a:r>
            <a:endParaRPr lang="en-GB" sz="2200" dirty="0" smtClean="0">
              <a:latin typeface="Kruti Dev 010" pitchFamily="2" charset="0"/>
            </a:endParaRPr>
          </a:p>
          <a:p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>
                <a:latin typeface="Kruti Dev 010" pitchFamily="2" charset="0"/>
              </a:rPr>
              <a:t>,</a:t>
            </a:r>
            <a:r>
              <a:rPr lang="en-GB" sz="2200" dirty="0" err="1">
                <a:latin typeface="Kruti Dev 010" pitchFamily="2" charset="0"/>
              </a:rPr>
              <a:t>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,] ml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fr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le&gt;us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 smtClean="0">
                <a:latin typeface="Kruti Dev 010" pitchFamily="2" charset="0"/>
              </a:rPr>
              <a:t>,&amp; </a:t>
            </a: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[k] </a:t>
            </a:r>
            <a:r>
              <a:rPr lang="en-GB" sz="2200" dirty="0" err="1">
                <a:latin typeface="Kruti Dev 010" pitchFamily="2" charset="0"/>
              </a:rPr>
              <a:t>fpfdRlh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tkap</a:t>
            </a:r>
            <a:r>
              <a:rPr lang="en-GB" sz="2200" dirty="0">
                <a:latin typeface="Kruti Dev 010" pitchFamily="2" charset="0"/>
              </a:rPr>
              <a:t>] l{</a:t>
            </a:r>
            <a:r>
              <a:rPr lang="en-GB" sz="2200" dirty="0" err="1">
                <a:latin typeface="Kruti Dev 010" pitchFamily="2" charset="0"/>
              </a:rPr>
              <a:t>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kdkjh</a:t>
            </a:r>
            <a:r>
              <a:rPr lang="en-GB" sz="2200" dirty="0">
                <a:latin typeface="Kruti Dev 010" pitchFamily="2" charset="0"/>
              </a:rPr>
              <a:t> ds le{k </a:t>
            </a:r>
            <a:r>
              <a:rPr lang="en-GB" sz="2200" dirty="0" err="1">
                <a:latin typeface="Kruti Dev 010" pitchFamily="2" charset="0"/>
              </a:rPr>
              <a:t>izLrqr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ds </a:t>
            </a:r>
            <a:r>
              <a:rPr lang="en-GB" sz="2200" dirty="0" err="1">
                <a:latin typeface="Kruti Dev 010" pitchFamily="2" charset="0"/>
              </a:rPr>
              <a:t>f’kdkj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vkjksih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c;ku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ntZ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fu;fer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o;Ldksa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vnkyr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lquokbZ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vkfnA</a:t>
            </a:r>
            <a:endParaRPr lang="en-GB" sz="2200" dirty="0" smtClean="0">
              <a:latin typeface="Kruti Dev 010" pitchFamily="2" charset="0"/>
            </a:endParaRPr>
          </a:p>
          <a:p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nksgjkuk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fu;fer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vnkyr</a:t>
            </a:r>
            <a:r>
              <a:rPr lang="en-GB" sz="2200" dirty="0">
                <a:latin typeface="Kruti Dev 010" pitchFamily="2" charset="0"/>
              </a:rPr>
              <a:t> ;k ,d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cksMZ</a:t>
            </a:r>
            <a:r>
              <a:rPr lang="en-GB" sz="2200" dirty="0">
                <a:latin typeface="Kruti Dev 010" pitchFamily="2" charset="0"/>
              </a:rPr>
              <a:t> ;k ,d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dY;k.k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lfefr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fofHkUu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Hkwfedk,a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fuHkk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gSaA</a:t>
            </a:r>
            <a:endParaRPr lang="en-GB" sz="2200" dirty="0">
              <a:latin typeface="Kruti Dev 010" pitchFamily="2" charset="0"/>
            </a:endParaRPr>
          </a:p>
          <a:p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smtClean="0">
                <a:latin typeface="Kruti Dev 010" pitchFamily="2" charset="0"/>
              </a:rPr>
              <a:t>,</a:t>
            </a:r>
            <a:r>
              <a:rPr lang="en-GB" sz="2200" dirty="0">
                <a:latin typeface="Kruti Dev 010" pitchFamily="2" charset="0"/>
              </a:rPr>
              <a:t>d </a:t>
            </a:r>
            <a:r>
              <a:rPr lang="en-GB" sz="2200" dirty="0" err="1">
                <a:latin typeface="Kruti Dev 010" pitchFamily="2" charset="0"/>
              </a:rPr>
              <a:t>Li"V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lans’k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Þdkuwu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mYya?ku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cPpsß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lkFk&amp;lkFk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Þns</a:t>
            </a:r>
            <a:r>
              <a:rPr lang="en-GB" sz="2200" dirty="0">
                <a:latin typeface="Kruti Dev 010" pitchFamily="2" charset="0"/>
              </a:rPr>
              <a:t>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t:jrean </a:t>
            </a:r>
            <a:r>
              <a:rPr lang="en-GB" sz="2200" dirty="0" err="1">
                <a:latin typeface="Kruti Dev 010" pitchFamily="2" charset="0"/>
              </a:rPr>
              <a:t>cPpsß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iquokZl</a:t>
            </a:r>
            <a:r>
              <a:rPr lang="en-GB" sz="2200" dirty="0">
                <a:latin typeface="Kruti Dev 010" pitchFamily="2" charset="0"/>
              </a:rPr>
              <a:t> ;k ?</a:t>
            </a:r>
            <a:r>
              <a:rPr lang="en-GB" sz="2200" dirty="0" err="1">
                <a:latin typeface="Kruti Dev 010" pitchFamily="2" charset="0"/>
              </a:rPr>
              <a:t>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okilh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vUrxZr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xfBr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laLFkkvksa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cksMZ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dY;k.k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lfefr</a:t>
            </a:r>
            <a:r>
              <a:rPr lang="en-GB" sz="2200" dirty="0">
                <a:latin typeface="Kruti Dev 010" pitchFamily="2" charset="0"/>
              </a:rPr>
              <a:t> ¼tSlk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dsl</a:t>
            </a:r>
            <a:r>
              <a:rPr lang="en-GB" sz="2200" dirty="0">
                <a:latin typeface="Kruti Dev 010" pitchFamily="2" charset="0"/>
              </a:rPr>
              <a:t> gks½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endParaRPr lang="en-GB" sz="2200" dirty="0"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7313" y="48169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  <a:latin typeface="Kruti Dev 010" pitchFamily="2" charset="0"/>
              </a:rPr>
              <a:t>2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11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051" y="1737179"/>
            <a:ext cx="8382000" cy="493939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visf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ifj.kke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068085"/>
            <a:ext cx="79438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mYya?ku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nks"kkjksfir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;k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ftUgksaus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muds </a:t>
            </a:r>
            <a:r>
              <a:rPr lang="en-GB" sz="2200" dirty="0" err="1">
                <a:latin typeface="Kruti Dev 010" pitchFamily="2" charset="0"/>
              </a:rPr>
              <a:t>lanHkZ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dkuwu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utfj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cnykoksa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ckjs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ppkZ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izfrHkkfx;ksa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;g le&gt;us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tks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djrs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r>
              <a:rPr lang="en-GB" sz="2200" dirty="0" smtClean="0">
                <a:latin typeface="Kruti Dev 010" pitchFamily="2" charset="0"/>
              </a:rPr>
              <a:t> muds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k;ksa</a:t>
            </a:r>
            <a:r>
              <a:rPr lang="en-GB" sz="2200" dirty="0">
                <a:latin typeface="Kruti Dev 010" pitchFamily="2" charset="0"/>
              </a:rPr>
              <a:t> dh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rjg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crkZo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cfYd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muls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dkuwu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mYya?ku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: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crkZo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Hkkjrh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O;oLFkk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ifjorZu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fl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kUr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Principal of Diversion</a:t>
            </a:r>
            <a:r>
              <a:rPr lang="en-GB" sz="2200" dirty="0" smtClean="0">
                <a:latin typeface="Kruti Dev 010" pitchFamily="2" charset="0"/>
              </a:rPr>
              <a:t>½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n`&lt;+</a:t>
            </a:r>
            <a:r>
              <a:rPr lang="en-GB" sz="2200" dirty="0" err="1">
                <a:latin typeface="Kruti Dev 010" pitchFamily="2" charset="0"/>
              </a:rPr>
              <a:t>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¼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Restorative Justice</a:t>
            </a:r>
            <a:r>
              <a:rPr lang="en-GB" sz="2200" dirty="0">
                <a:latin typeface="Kruti Dev 010" pitchFamily="2" charset="0"/>
              </a:rPr>
              <a:t>½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nksgjkuk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gksxkA</a:t>
            </a:r>
            <a:endParaRPr lang="en-GB" sz="2200" dirty="0">
              <a:latin typeface="Kruti Dev 010" pitchFamily="2" charset="0"/>
            </a:endParaRPr>
          </a:p>
          <a:p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mez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iqf"V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vfHkys</a:t>
            </a:r>
            <a:r>
              <a:rPr lang="en-GB" sz="2200" dirty="0">
                <a:latin typeface="Kruti Dev 010" pitchFamily="2" charset="0"/>
              </a:rPr>
              <a:t>[</a:t>
            </a:r>
            <a:r>
              <a:rPr lang="en-GB" sz="2200" dirty="0" err="1">
                <a:latin typeface="Kruti Dev 010" pitchFamily="2" charset="0"/>
              </a:rPr>
              <a:t>kh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lk</a:t>
            </a:r>
            <a:r>
              <a:rPr lang="en-GB" sz="2200" dirty="0">
                <a:latin typeface="Kruti Dev 010" pitchFamily="2" charset="0"/>
              </a:rPr>
              <a:t>{;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vfLFk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tkap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’;</a:t>
            </a:r>
            <a:r>
              <a:rPr lang="en-GB" sz="2200" dirty="0" err="1">
                <a:latin typeface="Kruti Dev 010" pitchFamily="2" charset="0"/>
              </a:rPr>
              <a:t>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endParaRPr lang="en-GB" sz="2200" dirty="0">
              <a:latin typeface="Kruti Dev 010" pitchFamily="2" charset="0"/>
            </a:endParaRPr>
          </a:p>
          <a:p>
            <a:r>
              <a:rPr lang="fr-FR" sz="2200" dirty="0">
                <a:latin typeface="Kruti Dev 010" pitchFamily="2" charset="0"/>
              </a:rPr>
              <a:t>t:jr </a:t>
            </a:r>
            <a:r>
              <a:rPr lang="fr-FR" sz="2200" dirty="0" err="1">
                <a:latin typeface="Kruti Dev 010" pitchFamily="2" charset="0"/>
              </a:rPr>
              <a:t>dks</a:t>
            </a:r>
            <a:r>
              <a:rPr lang="fr-FR" sz="2200" dirty="0">
                <a:latin typeface="Kruti Dev 010" pitchFamily="2" charset="0"/>
              </a:rPr>
              <a:t> </a:t>
            </a:r>
            <a:r>
              <a:rPr lang="fr-FR" sz="2200" dirty="0" err="1">
                <a:latin typeface="Kruti Dev 010" pitchFamily="2" charset="0"/>
              </a:rPr>
              <a:t>Li"V</a:t>
            </a:r>
            <a:r>
              <a:rPr lang="fr-FR" sz="2200" dirty="0">
                <a:latin typeface="Kruti Dev 010" pitchFamily="2" charset="0"/>
              </a:rPr>
              <a:t> </a:t>
            </a:r>
            <a:r>
              <a:rPr lang="fr-FR" sz="2200" dirty="0" err="1">
                <a:latin typeface="Kruti Dev 010" pitchFamily="2" charset="0"/>
              </a:rPr>
              <a:t>djus</a:t>
            </a:r>
            <a:r>
              <a:rPr lang="fr-FR" sz="2200" dirty="0">
                <a:latin typeface="Kruti Dev 010" pitchFamily="2" charset="0"/>
              </a:rPr>
              <a:t> </a:t>
            </a:r>
            <a:r>
              <a:rPr lang="fr-FR" sz="2200" dirty="0" err="1">
                <a:latin typeface="Kruti Dev 010" pitchFamily="2" charset="0"/>
              </a:rPr>
              <a:t>ds</a:t>
            </a:r>
            <a:r>
              <a:rPr lang="fr-FR" sz="2200" dirty="0">
                <a:latin typeface="Kruti Dev 010" pitchFamily="2" charset="0"/>
              </a:rPr>
              <a:t> </a:t>
            </a:r>
            <a:r>
              <a:rPr lang="fr-FR" sz="2200" dirty="0" err="1" smtClean="0">
                <a:latin typeface="Kruti Dev 010" pitchFamily="2" charset="0"/>
              </a:rPr>
              <a:t>fy,A</a:t>
            </a:r>
            <a:r>
              <a:rPr lang="fr-FR" sz="2200" dirty="0" smtClean="0">
                <a:latin typeface="Kruti Dev 010" pitchFamily="2" charset="0"/>
              </a:rPr>
              <a:t> </a:t>
            </a:r>
            <a:endParaRPr lang="fr-FR" sz="22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35980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44689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  <a:latin typeface="Kruti Dev 010" pitchFamily="2" charset="0"/>
              </a:rPr>
              <a:t>3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175" y="1944260"/>
            <a:ext cx="1457325" cy="245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23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051" y="1737179"/>
            <a:ext cx="8382000" cy="493939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068085"/>
            <a:ext cx="79438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 smtClean="0">
                <a:latin typeface="Kruti Dev 010" pitchFamily="2" charset="0"/>
              </a:rPr>
              <a:t>NksVs&amp;eksVs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NksVs&amp;eksVs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dsUnzh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fu;e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fu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kkZfjr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dk;Z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fr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Li"V</a:t>
            </a:r>
            <a:r>
              <a:rPr lang="en-GB" sz="2200" dirty="0">
                <a:latin typeface="Kruti Dev 010" pitchFamily="2" charset="0"/>
              </a:rPr>
              <a:t> le&gt; </a:t>
            </a:r>
            <a:r>
              <a:rPr lang="en-GB" sz="2200" dirty="0" err="1">
                <a:latin typeface="Kruti Dev 010" pitchFamily="2" charset="0"/>
              </a:rPr>
              <a:t>cukus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fof’k"V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fLFkfr;ksa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lM+d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thou </a:t>
            </a:r>
            <a:r>
              <a:rPr lang="en-GB" sz="2200" dirty="0" err="1">
                <a:latin typeface="Kruti Dev 010" pitchFamily="2" charset="0"/>
              </a:rPr>
              <a:t>fcrkus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ftudk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ifjokj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NksVk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;k ,</a:t>
            </a:r>
            <a:r>
              <a:rPr lang="en-GB" sz="2200" dirty="0" err="1">
                <a:latin typeface="Kruti Dev 010" pitchFamily="2" charset="0"/>
              </a:rPr>
              <a:t>slk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NksVk&amp;eksVk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o;Ld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feydj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lewg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fe</a:t>
            </a:r>
            <a:r>
              <a:rPr lang="en-GB" sz="2200" dirty="0">
                <a:latin typeface="Kruti Dev 010" pitchFamily="2" charset="0"/>
              </a:rPr>
              <a:t>=or~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fr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loZ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lgefr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rjQ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'</a:t>
            </a:r>
            <a:r>
              <a:rPr lang="en-GB" sz="2200" dirty="0" err="1" smtClean="0">
                <a:latin typeface="Kruti Dev 010" pitchFamily="2" charset="0"/>
              </a:rPr>
              <a:t>kk;n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fd’kksj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Li"V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>
                <a:latin typeface="Kruti Dev 010" pitchFamily="2" charset="0"/>
              </a:rPr>
              <a:t>gksA</a:t>
            </a:r>
            <a:endParaRPr lang="en-GB" sz="2200" dirty="0">
              <a:latin typeface="Kruti Dev 010" pitchFamily="2" charset="0"/>
            </a:endParaRPr>
          </a:p>
          <a:p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izfrHkkfx;ksa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dY;k.k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kdkfj;ksa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fo’ks"k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bdkbZ;ksa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Hkwfedk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le&gt;us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lgk;rk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nsukA</a:t>
            </a:r>
            <a:endParaRPr lang="en-GB" sz="2200" dirty="0" smtClean="0">
              <a:latin typeface="Kruti Dev 01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7313" y="53249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  <a:latin typeface="Kruti Dev 010" pitchFamily="2" charset="0"/>
              </a:rPr>
              <a:t>3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15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908" y="1362635"/>
            <a:ext cx="80278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latin typeface="Kruti Dev 010" pitchFamily="2" charset="0"/>
              </a:rPr>
              <a:t>fo’ks"k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fd’kksj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iqfyl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bdkbZ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leLr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dk;Z</a:t>
            </a:r>
            <a:r>
              <a:rPr lang="en-GB" sz="2400" b="1" dirty="0">
                <a:latin typeface="Kruti Dev 010" pitchFamily="2" charset="0"/>
              </a:rPr>
              <a:t> ¼fd’kksj </a:t>
            </a:r>
            <a:r>
              <a:rPr lang="en-GB" sz="2400" b="1" dirty="0" err="1">
                <a:latin typeface="Kruti Dev 010" pitchFamily="2" charset="0"/>
              </a:rPr>
              <a:t>U;k</a:t>
            </a:r>
            <a:r>
              <a:rPr lang="en-GB" sz="2400" b="1" dirty="0">
                <a:latin typeface="Kruti Dev 010" pitchFamily="2" charset="0"/>
              </a:rPr>
              <a:t>; </a:t>
            </a:r>
            <a:r>
              <a:rPr lang="en-GB" sz="2400" b="1" dirty="0" err="1">
                <a:latin typeface="Kruti Dev 010" pitchFamily="2" charset="0"/>
              </a:rPr>
              <a:t>vf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kfu;e</a:t>
            </a:r>
            <a:r>
              <a:rPr lang="en-GB" sz="2400" b="1" dirty="0">
                <a:latin typeface="Kruti Dev 010" pitchFamily="2" charset="0"/>
              </a:rPr>
              <a:t> 2015 </a:t>
            </a:r>
            <a:r>
              <a:rPr lang="en-GB" sz="2400" b="1" dirty="0" smtClean="0">
                <a:latin typeface="Kruti Dev 010" pitchFamily="2" charset="0"/>
              </a:rPr>
              <a:t>ds </a:t>
            </a:r>
            <a:r>
              <a:rPr lang="en-GB" sz="2400" b="1" dirty="0" err="1" smtClean="0">
                <a:latin typeface="Kruti Dev 010" pitchFamily="2" charset="0"/>
              </a:rPr>
              <a:t>lsD’ku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>
                <a:latin typeface="Kruti Dev 010" pitchFamily="2" charset="0"/>
              </a:rPr>
              <a:t>10] </a:t>
            </a:r>
            <a:r>
              <a:rPr lang="en-GB" sz="2400" b="1" dirty="0" err="1">
                <a:latin typeface="Kruti Dev 010" pitchFamily="2" charset="0"/>
              </a:rPr>
              <a:t>ekWMy</a:t>
            </a:r>
            <a:r>
              <a:rPr lang="en-GB" sz="2400" b="1" dirty="0">
                <a:latin typeface="Kruti Dev 010" pitchFamily="2" charset="0"/>
              </a:rPr>
              <a:t> :</a:t>
            </a:r>
            <a:r>
              <a:rPr lang="en-GB" sz="2400" b="1" dirty="0" err="1">
                <a:latin typeface="Kruti Dev 010" pitchFamily="2" charset="0"/>
              </a:rPr>
              <a:t>Yl</a:t>
            </a:r>
            <a:r>
              <a:rPr lang="en-GB" sz="2400" b="1" dirty="0">
                <a:latin typeface="Kruti Dev 010" pitchFamily="2" charset="0"/>
              </a:rPr>
              <a:t> 2016 </a:t>
            </a:r>
            <a:r>
              <a:rPr lang="en-GB" sz="2400" b="1" dirty="0" err="1">
                <a:latin typeface="Kruti Dev 010" pitchFamily="2" charset="0"/>
              </a:rPr>
              <a:t>dk</a:t>
            </a:r>
            <a:r>
              <a:rPr lang="en-GB" sz="2400" b="1" dirty="0">
                <a:latin typeface="Kruti Dev 010" pitchFamily="2" charset="0"/>
              </a:rPr>
              <a:t> :y 86½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Kruti Dev 010" pitchFamily="2" charset="0"/>
              </a:rPr>
              <a:t>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lkekftd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dk;ZdrkZ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</a:t>
            </a:r>
            <a:r>
              <a:rPr lang="en-GB" sz="2400" dirty="0" err="1" smtClean="0">
                <a:latin typeface="Kruti Dev 010" pitchFamily="2" charset="0"/>
              </a:rPr>
              <a:t>leUo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lfefr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>
                <a:latin typeface="Kruti Dev 010" pitchFamily="2" charset="0"/>
              </a:rPr>
              <a:t>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fo'ks"k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fd'kksj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iqfyl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bdkbZ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lHkh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</a:t>
            </a:r>
            <a:endParaRPr lang="en-US" sz="40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328" y="3429000"/>
            <a:ext cx="3417312" cy="23647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280" y="3255392"/>
            <a:ext cx="46530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k </a:t>
            </a: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24 ?</a:t>
            </a:r>
            <a:r>
              <a:rPr lang="en-GB" sz="2400" dirty="0" err="1" smtClean="0">
                <a:latin typeface="Kruti Dev 010" pitchFamily="2" charset="0"/>
              </a:rPr>
              <a:t>k.Vs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smtClean="0">
                <a:latin typeface="Kruti Dev 010" pitchFamily="2" charset="0"/>
              </a:rPr>
              <a:t>le{k </a:t>
            </a:r>
            <a:r>
              <a:rPr lang="en-GB" sz="2400" dirty="0" err="1" smtClean="0">
                <a:latin typeface="Kruti Dev 010" pitchFamily="2" charset="0"/>
              </a:rPr>
              <a:t>izLrqr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ekrk&amp;firk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lwfpr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21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051" y="1737179"/>
            <a:ext cx="8382000" cy="493939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visf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ifj.kke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068085"/>
            <a:ext cx="79438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dsUnzh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fu;eksa</a:t>
            </a:r>
            <a:r>
              <a:rPr lang="en-GB" sz="2000" dirty="0">
                <a:latin typeface="Kruti Dev 010" pitchFamily="2" charset="0"/>
              </a:rPr>
              <a:t> }</a:t>
            </a:r>
            <a:r>
              <a:rPr lang="en-GB" sz="2000" dirty="0" err="1">
                <a:latin typeface="Kruti Dev 010" pitchFamily="2" charset="0"/>
              </a:rPr>
              <a:t>kjk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fu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kkZfjr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dk;Z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)</a:t>
            </a:r>
            <a:r>
              <a:rPr lang="en-GB" sz="2000" dirty="0" err="1">
                <a:latin typeface="Kruti Dev 010" pitchFamily="2" charset="0"/>
              </a:rPr>
              <a:t>fr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Li"V</a:t>
            </a:r>
            <a:r>
              <a:rPr lang="en-GB" sz="2000" dirty="0">
                <a:latin typeface="Kruti Dev 010" pitchFamily="2" charset="0"/>
              </a:rPr>
              <a:t> le</a:t>
            </a:r>
            <a:r>
              <a:rPr lang="en-GB" sz="2000" dirty="0" smtClean="0">
                <a:latin typeface="Kruti Dev 010" pitchFamily="2" charset="0"/>
              </a:rPr>
              <a:t>&gt; </a:t>
            </a:r>
            <a:r>
              <a:rPr lang="en-GB" sz="2000" dirty="0" err="1" smtClean="0">
                <a:latin typeface="Kruti Dev 010" pitchFamily="2" charset="0"/>
              </a:rPr>
              <a:t>fodflr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djuk</a:t>
            </a:r>
            <a:r>
              <a:rPr lang="en-GB" sz="2000" dirty="0" smtClean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xaHkhj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>
                <a:latin typeface="Kruti Dev 010" pitchFamily="2" charset="0"/>
              </a:rPr>
              <a:t>fy,A</a:t>
            </a:r>
            <a:endParaRPr lang="en-GB" sz="20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Kruti Dev 010" pitchFamily="2" charset="0"/>
              </a:rPr>
              <a:t>,</a:t>
            </a:r>
            <a:r>
              <a:rPr lang="en-GB" sz="2000" dirty="0" err="1" smtClean="0">
                <a:latin typeface="Kruti Dev 010" pitchFamily="2" charset="0"/>
              </a:rPr>
              <a:t>sls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kksa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tc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o;Ld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gksus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ckn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/>
            </a:r>
            <a:br>
              <a:rPr lang="en-GB" sz="2000" dirty="0" smtClean="0">
                <a:latin typeface="Kruti Dev 010" pitchFamily="2" charset="0"/>
              </a:rPr>
            </a:br>
            <a:r>
              <a:rPr lang="en-GB" sz="2000" dirty="0" err="1" smtClean="0">
                <a:latin typeface="Kruti Dev 010" pitchFamily="2" charset="0"/>
              </a:rPr>
              <a:t>idM+k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tkrk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xaHkhj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vuqdwy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)</a:t>
            </a:r>
            <a:r>
              <a:rPr lang="en-GB" sz="2000" dirty="0" err="1">
                <a:latin typeface="Kruti Dev 010" pitchFamily="2" charset="0"/>
              </a:rPr>
              <a:t>fr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vko</a:t>
            </a:r>
            <a:r>
              <a:rPr lang="en-GB" sz="2000" dirty="0">
                <a:latin typeface="Kruti Dev 010" pitchFamily="2" charset="0"/>
              </a:rPr>
              <a:t>’;</a:t>
            </a:r>
            <a:r>
              <a:rPr lang="en-GB" sz="2000" dirty="0" err="1">
                <a:latin typeface="Kruti Dev 010" pitchFamily="2" charset="0"/>
              </a:rPr>
              <a:t>drk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dks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nksgjkus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 smtClean="0">
                <a:latin typeface="Kruti Dev 010" pitchFamily="2" charset="0"/>
              </a:rPr>
              <a:t>fy,A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iqfyl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dh </a:t>
            </a:r>
            <a:r>
              <a:rPr lang="en-GB" sz="2000" dirty="0" err="1">
                <a:latin typeface="Kruti Dev 010" pitchFamily="2" charset="0"/>
              </a:rPr>
              <a:t>dkjZokbZ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fe</a:t>
            </a:r>
            <a:r>
              <a:rPr lang="en-GB" sz="2000" dirty="0">
                <a:latin typeface="Kruti Dev 010" pitchFamily="2" charset="0"/>
              </a:rPr>
              <a:t>=or~ 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)</a:t>
            </a:r>
            <a:r>
              <a:rPr lang="en-GB" sz="2000" dirty="0" err="1">
                <a:latin typeface="Kruti Dev 010" pitchFamily="2" charset="0"/>
              </a:rPr>
              <a:t>fr</a:t>
            </a:r>
            <a:r>
              <a:rPr lang="en-GB" sz="2000" dirty="0">
                <a:latin typeface="Kruti Dev 010" pitchFamily="2" charset="0"/>
              </a:rPr>
              <a:t> </a:t>
            </a:r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dk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bLrseky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tSls</a:t>
            </a:r>
            <a:r>
              <a:rPr lang="en-GB" sz="2000" dirty="0">
                <a:latin typeface="Kruti Dev 010" pitchFamily="2" charset="0"/>
              </a:rPr>
              <a:t>&amp; 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ekeyksa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ftlesa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O;fDrxr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ryk’kh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'</a:t>
            </a:r>
            <a:r>
              <a:rPr lang="en-GB" sz="2000" dirty="0" err="1" smtClean="0">
                <a:latin typeface="Kruti Dev 010" pitchFamily="2" charset="0"/>
              </a:rPr>
              <a:t>kkfey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pqjk;h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lEifÙk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olwyh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dkxtkrksa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dh </a:t>
            </a:r>
            <a:r>
              <a:rPr lang="en-GB" sz="2000" dirty="0" err="1" smtClean="0">
                <a:latin typeface="Kruti Dev 010" pitchFamily="2" charset="0"/>
              </a:rPr>
              <a:t>tCrh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iwNrkN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¼vkijkf/</a:t>
            </a:r>
            <a:r>
              <a:rPr lang="en-GB" sz="2000" dirty="0" err="1">
                <a:latin typeface="Kruti Dev 010" pitchFamily="2" charset="0"/>
              </a:rPr>
              <a:t>kd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jksd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iwNrkN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Interrgation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dgk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tkrk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gS½] </a:t>
            </a:r>
            <a:r>
              <a:rPr lang="en-GB" sz="2000" dirty="0" err="1">
                <a:latin typeface="Kruti Dev 010" pitchFamily="2" charset="0"/>
              </a:rPr>
              <a:t>xokg</a:t>
            </a:r>
            <a:r>
              <a:rPr lang="en-GB" sz="2000" dirty="0">
                <a:latin typeface="Kruti Dev 010" pitchFamily="2" charset="0"/>
              </a:rPr>
              <a:t> ds :</a:t>
            </a:r>
            <a:r>
              <a:rPr lang="en-GB" sz="2000" dirty="0" err="1">
                <a:latin typeface="Kruti Dev 010" pitchFamily="2" charset="0"/>
              </a:rPr>
              <a:t>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mlds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ifjokj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leu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Hkstuk</a:t>
            </a:r>
            <a:r>
              <a:rPr lang="en-GB" sz="2000" dirty="0">
                <a:latin typeface="Kruti Dev 010" pitchFamily="2" charset="0"/>
              </a:rPr>
              <a:t> ¼lsD'ku </a:t>
            </a:r>
            <a:r>
              <a:rPr lang="en-GB" sz="2000" dirty="0" smtClean="0">
                <a:latin typeface="Kruti Dev 010" pitchFamily="2" charset="0"/>
              </a:rPr>
              <a:t>160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–CrPC</a:t>
            </a:r>
            <a:r>
              <a:rPr lang="en-GB" sz="2000" dirty="0">
                <a:latin typeface="Kruti Dev 010" pitchFamily="2" charset="0"/>
              </a:rPr>
              <a:t>½]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}</a:t>
            </a:r>
            <a:r>
              <a:rPr lang="en-GB" sz="2000" dirty="0" err="1" smtClean="0">
                <a:latin typeface="Kruti Dev 010" pitchFamily="2" charset="0"/>
              </a:rPr>
              <a:t>kjk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cPps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c;ku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ntZ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¼lsD'ku </a:t>
            </a:r>
            <a:r>
              <a:rPr lang="en-GB" sz="2000" dirty="0" smtClean="0">
                <a:latin typeface="Kruti Dev 010" pitchFamily="2" charset="0"/>
              </a:rPr>
              <a:t>161&amp;162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CrPC</a:t>
            </a:r>
            <a:r>
              <a:rPr lang="en-GB" sz="2000" dirty="0">
                <a:latin typeface="Kruti Dev 010" pitchFamily="2" charset="0"/>
              </a:rPr>
              <a:t>½] </a:t>
            </a:r>
            <a:r>
              <a:rPr lang="en-GB" sz="2000" dirty="0" err="1">
                <a:latin typeface="Kruti Dev 010" pitchFamily="2" charset="0"/>
              </a:rPr>
              <a:t>dkuwu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mYya?ku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okys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fjdkWMZ</a:t>
            </a:r>
            <a:r>
              <a:rPr lang="en-GB" sz="2000" dirty="0" smtClean="0">
                <a:latin typeface="Kruti Dev 010" pitchFamily="2" charset="0"/>
              </a:rPr>
              <a:t> j[</a:t>
            </a:r>
            <a:r>
              <a:rPr lang="en-GB" sz="2000" dirty="0" err="1" smtClean="0">
                <a:latin typeface="Kruti Dev 010" pitchFamily="2" charset="0"/>
              </a:rPr>
              <a:t>kuk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vkfnA</a:t>
            </a:r>
            <a:endParaRPr lang="en-GB" sz="2000" dirty="0">
              <a:latin typeface="Kruti Dev 010" pitchFamily="2" charset="0"/>
            </a:endParaRPr>
          </a:p>
          <a:p>
            <a:endParaRPr lang="en-GB" sz="2000" dirty="0" smtClean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cky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fo’ks"k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Hkwfedk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iqu</a:t>
            </a:r>
            <a:r>
              <a:rPr lang="en-GB" sz="2000" dirty="0">
                <a:latin typeface="Kruti Dev 010" pitchFamily="2" charset="0"/>
              </a:rPr>
              <a:t>% ;</a:t>
            </a:r>
            <a:r>
              <a:rPr lang="en-GB" sz="2000" dirty="0" err="1">
                <a:latin typeface="Kruti Dev 010" pitchFamily="2" charset="0"/>
              </a:rPr>
              <a:t>kn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djukA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fd’kksj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dkuwu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mn~ns</a:t>
            </a:r>
            <a:r>
              <a:rPr lang="en-GB" sz="2000" dirty="0">
                <a:latin typeface="Kruti Dev 010" pitchFamily="2" charset="0"/>
              </a:rPr>
              <a:t>’;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le&gt;</a:t>
            </a:r>
            <a:r>
              <a:rPr lang="en-GB" sz="2000" dirty="0" err="1" smtClean="0">
                <a:latin typeface="Kruti Dev 010" pitchFamily="2" charset="0"/>
              </a:rPr>
              <a:t>ukA</a:t>
            </a:r>
            <a:endParaRPr lang="en-GB" sz="2000" dirty="0">
              <a:latin typeface="Kruti Dev 010" pitchFamily="2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367313" y="1359808"/>
            <a:ext cx="2743201" cy="71190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67313" y="1446895"/>
            <a:ext cx="2612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dsl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Kruti Dev 010" pitchFamily="2" charset="0"/>
              </a:rPr>
              <a:t>LVMh</a:t>
            </a:r>
            <a:r>
              <a:rPr lang="en-GB" sz="28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  <a:latin typeface="Kruti Dev 010" pitchFamily="2" charset="0"/>
              </a:rPr>
              <a:t>4</a:t>
            </a:r>
            <a:endParaRPr lang="en-US" sz="2800" dirty="0">
              <a:solidFill>
                <a:schemeClr val="bg1"/>
              </a:solidFill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1D9"/>
              </a:clrFrom>
              <a:clrTo>
                <a:srgbClr val="FFF1D9">
                  <a:alpha val="0"/>
                </a:srgbClr>
              </a:clrTo>
            </a:clrChange>
          </a:blip>
          <a:srcRect l="57143" t="32784" r="22064" b="24210"/>
          <a:stretch/>
        </p:blipFill>
        <p:spPr>
          <a:xfrm>
            <a:off x="6219824" y="1717175"/>
            <a:ext cx="2238376" cy="25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8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1111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Kruti Dev 010" pitchFamily="2" charset="0"/>
              </a:rPr>
              <a:t>D;k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dkuwu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dk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mYya?ku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djus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okys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cPps</a:t>
            </a:r>
            <a:r>
              <a:rPr lang="en-GB" sz="3600" b="1" dirty="0">
                <a:latin typeface="Kruti Dev 010" pitchFamily="2" charset="0"/>
              </a:rPr>
              <a:t>] ns[</a:t>
            </a:r>
            <a:r>
              <a:rPr lang="en-GB" sz="3600" b="1" dirty="0" err="1">
                <a:latin typeface="Kruti Dev 010" pitchFamily="2" charset="0"/>
              </a:rPr>
              <a:t>kjs</a:t>
            </a:r>
            <a:r>
              <a:rPr lang="en-GB" sz="3600" b="1" dirty="0">
                <a:latin typeface="Kruti Dev 010" pitchFamily="2" charset="0"/>
              </a:rPr>
              <a:t>[k </a:t>
            </a:r>
            <a:r>
              <a:rPr lang="en-GB" sz="3600" b="1" dirty="0" smtClean="0">
                <a:latin typeface="Kruti Dev 010" pitchFamily="2" charset="0"/>
              </a:rPr>
              <a:t/>
            </a:r>
            <a:br>
              <a:rPr lang="en-GB" sz="3600" b="1" dirty="0" smtClean="0">
                <a:latin typeface="Kruti Dev 010" pitchFamily="2" charset="0"/>
              </a:rPr>
            </a:br>
            <a:r>
              <a:rPr lang="en-GB" sz="3600" b="1" dirty="0" err="1" smtClean="0">
                <a:latin typeface="Kruti Dev 010" pitchFamily="2" charset="0"/>
              </a:rPr>
              <a:t>vkSj</a:t>
            </a:r>
            <a:r>
              <a:rPr lang="en-GB" sz="3600" b="1" dirty="0" smtClean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laj</a:t>
            </a:r>
            <a:r>
              <a:rPr lang="en-GB" sz="3600" b="1" dirty="0">
                <a:latin typeface="Kruti Dev 010" pitchFamily="2" charset="0"/>
              </a:rPr>
              <a:t>{</a:t>
            </a:r>
            <a:r>
              <a:rPr lang="en-GB" sz="3600" b="1" dirty="0" err="1">
                <a:latin typeface="Kruti Dev 010" pitchFamily="2" charset="0"/>
              </a:rPr>
              <a:t>k.k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smtClean="0">
                <a:latin typeface="Kruti Dev 010" pitchFamily="2" charset="0"/>
              </a:rPr>
              <a:t>ds t:jrean </a:t>
            </a:r>
            <a:r>
              <a:rPr lang="en-GB" sz="3600" b="1" dirty="0" err="1">
                <a:latin typeface="Kruti Dev 010" pitchFamily="2" charset="0"/>
              </a:rPr>
              <a:t>cPps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Hkh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gks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ldrs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gSa</a:t>
            </a:r>
            <a:r>
              <a:rPr lang="en-GB" sz="3600" b="1" dirty="0">
                <a:latin typeface="Kruti Dev 010" pitchFamily="2" charset="0"/>
              </a:rPr>
              <a:t>\</a:t>
            </a:r>
            <a:endParaRPr lang="en-US" sz="36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6" y="1395946"/>
            <a:ext cx="81706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Kruti Dev 010" pitchFamily="2" charset="0"/>
              </a:rPr>
              <a:t>;g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fof’k"V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vkjksfir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dh </a:t>
            </a:r>
            <a:r>
              <a:rPr lang="en-GB" sz="2400" dirty="0" err="1">
                <a:latin typeface="Kruti Dev 010" pitchFamily="2" charset="0"/>
              </a:rPr>
              <a:t>izÑfr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laHkkouk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nwljs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uqdlku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igqapkus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laHkkouk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fuHkZj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djsxkA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gksaxs</a:t>
            </a:r>
            <a:r>
              <a:rPr lang="en-GB" sz="2400" dirty="0" smtClean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vukFk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vkjksih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lM+d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thou </a:t>
            </a:r>
            <a:r>
              <a:rPr lang="en-GB" sz="2400" dirty="0" err="1">
                <a:latin typeface="Kruti Dev 010" pitchFamily="2" charset="0"/>
              </a:rPr>
              <a:t>fcrkus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ftUgksaus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NksVk&amp;eksVk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Kruti Dev 010" pitchFamily="2" charset="0"/>
              </a:rPr>
              <a:t>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ftUgksaus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igyh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rksM+k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’;</a:t>
            </a:r>
            <a:r>
              <a:rPr lang="en-GB" sz="2400" dirty="0" err="1">
                <a:latin typeface="Kruti Dev 010" pitchFamily="2" charset="0"/>
              </a:rPr>
              <a:t>ko`fr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ekaxrs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fxurh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2015 ds </a:t>
            </a:r>
            <a:r>
              <a:rPr lang="en-GB" sz="2400" dirty="0" err="1">
                <a:latin typeface="Kruti Dev 010" pitchFamily="2" charset="0"/>
              </a:rPr>
              <a:t>lsD’ku</a:t>
            </a:r>
            <a:r>
              <a:rPr lang="en-GB" sz="2400" dirty="0">
                <a:latin typeface="Kruti Dev 010" pitchFamily="2" charset="0"/>
              </a:rPr>
              <a:t> 76 ds </a:t>
            </a:r>
            <a:r>
              <a:rPr lang="en-GB" sz="2400" dirty="0" err="1">
                <a:latin typeface="Kruti Dev 010" pitchFamily="2" charset="0"/>
              </a:rPr>
              <a:t>izko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mUgsa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Li"V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ls]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ifjHkk"kk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D;ksafd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g </a:t>
            </a:r>
            <a:r>
              <a:rPr lang="en-GB" sz="2400" dirty="0" err="1">
                <a:latin typeface="Kruti Dev 010" pitchFamily="2" charset="0"/>
              </a:rPr>
              <a:t>eglwl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;s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brus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detksj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cscl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buds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fofHkUu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'</a:t>
            </a:r>
            <a:r>
              <a:rPr lang="en-GB" sz="2400" dirty="0" err="1" smtClean="0">
                <a:latin typeface="Kruti Dev 010" pitchFamily="2" charset="0"/>
              </a:rPr>
              <a:t>kks"k.k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o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uqdlku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igqapk;k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</a:t>
            </a:r>
            <a:r>
              <a:rPr lang="en-GB" sz="2400" dirty="0" err="1" smtClean="0">
                <a:latin typeface="Kruti Dev 010" pitchFamily="2" charset="0"/>
              </a:rPr>
              <a:t>eqDr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djkus</a:t>
            </a:r>
            <a:r>
              <a:rPr lang="en-GB" sz="2400" dirty="0">
                <a:latin typeface="Kruti Dev 010" pitchFamily="2" charset="0"/>
              </a:rPr>
              <a:t> dh t:jr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8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8236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cPps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dks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idM+us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 smtClean="0">
                <a:latin typeface="Kruti Dev 010" pitchFamily="2" charset="0"/>
              </a:rPr>
              <a:t>ckn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GB" sz="4000" b="1" dirty="0" smtClean="0">
                <a:latin typeface="Kruti Dev 010" pitchFamily="2" charset="0"/>
              </a:rPr>
              <a:t>ds </a:t>
            </a:r>
            <a:r>
              <a:rPr lang="en-GB" sz="4000" b="1" dirty="0" err="1">
                <a:latin typeface="Kruti Dev 010" pitchFamily="2" charset="0"/>
              </a:rPr>
              <a:t>drZO</a:t>
            </a:r>
            <a:r>
              <a:rPr lang="en-GB" sz="4000" b="1" dirty="0">
                <a:latin typeface="Kruti Dev 010" pitchFamily="2" charset="0"/>
              </a:rPr>
              <a:t>;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360" t="22578" r="31112" b="10722"/>
          <a:stretch/>
        </p:blipFill>
        <p:spPr>
          <a:xfrm>
            <a:off x="1238250" y="1225548"/>
            <a:ext cx="7296150" cy="563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07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311396"/>
            <a:ext cx="914399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300" b="1" dirty="0" err="1">
                <a:latin typeface="Kruti Dev 010" pitchFamily="2" charset="0"/>
              </a:rPr>
              <a:t>dkuwu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dk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mYya?ku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djus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okys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cPPkksa</a:t>
            </a:r>
            <a:r>
              <a:rPr lang="en-GB" sz="3300" b="1" dirty="0">
                <a:latin typeface="Kruti Dev 010" pitchFamily="2" charset="0"/>
              </a:rPr>
              <a:t> ls </a:t>
            </a:r>
            <a:r>
              <a:rPr lang="en-GB" sz="3300" b="1" dirty="0" err="1">
                <a:latin typeface="Kruti Dev 010" pitchFamily="2" charset="0"/>
              </a:rPr>
              <a:t>lacaf</a:t>
            </a:r>
            <a:r>
              <a:rPr lang="en-GB" sz="3300" b="1" dirty="0">
                <a:latin typeface="Kruti Dev 010" pitchFamily="2" charset="0"/>
              </a:rPr>
              <a:t>/</a:t>
            </a:r>
            <a:r>
              <a:rPr lang="en-GB" sz="3300" b="1" dirty="0" err="1">
                <a:latin typeface="Kruti Dev 010" pitchFamily="2" charset="0"/>
              </a:rPr>
              <a:t>kr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dk;Z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i</a:t>
            </a:r>
            <a:r>
              <a:rPr lang="en-GB" sz="3300" b="1" dirty="0">
                <a:latin typeface="Kruti Dev 010" pitchFamily="2" charset="0"/>
              </a:rPr>
              <a:t>)</a:t>
            </a:r>
            <a:r>
              <a:rPr lang="en-GB" sz="3300" b="1" dirty="0" err="1">
                <a:latin typeface="Kruti Dev 010" pitchFamily="2" charset="0"/>
              </a:rPr>
              <a:t>fr</a:t>
            </a:r>
            <a:endParaRPr lang="en-US" sz="33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6" y="1454003"/>
            <a:ext cx="81706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Kruti Dev 010" pitchFamily="2" charset="0"/>
              </a:rPr>
              <a:t>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djus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vkjksfir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¼fd’kksj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2015&amp;lsD’ku&amp;10</a:t>
            </a:r>
            <a:r>
              <a:rPr lang="en-GB" sz="2400" dirty="0">
                <a:latin typeface="Kruti Dev 010" pitchFamily="2" charset="0"/>
              </a:rPr>
              <a:t>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dkuwu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fgjklr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tYn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tYn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k </a:t>
            </a:r>
            <a:r>
              <a:rPr lang="en-GB" sz="2400" dirty="0" err="1" smtClean="0">
                <a:latin typeface="Kruti Dev 010" pitchFamily="2" charset="0"/>
              </a:rPr>
              <a:t>inLFk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kdkjh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ftEes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lqiqnZ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 smtClean="0">
                <a:latin typeface="Kruti Dev 010" pitchFamily="2" charset="0"/>
              </a:rPr>
              <a:t>tks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NksM+dj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ds 24 ?</a:t>
            </a:r>
            <a:r>
              <a:rPr lang="en-GB" sz="2400" dirty="0" err="1">
                <a:latin typeface="Kruti Dev 010" pitchFamily="2" charset="0"/>
              </a:rPr>
              <a:t>k.Vs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Hkhrj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cksMZ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>
                <a:latin typeface="Kruti Dev 010" pitchFamily="2" charset="0"/>
              </a:rPr>
              <a:t>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djsaxsA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fdlh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vkjksih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ykWdvi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tsy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gFkdM+h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yxkbZ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tk,xh</a:t>
            </a:r>
            <a:r>
              <a:rPr lang="en-GB" sz="2400" dirty="0">
                <a:latin typeface="Kruti Dev 010" pitchFamily="2" charset="0"/>
              </a:rPr>
              <a:t>] u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o;Ld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FkksM+s</a:t>
            </a:r>
            <a:r>
              <a:rPr lang="en-GB" sz="2400" dirty="0">
                <a:latin typeface="Kruti Dev 010" pitchFamily="2" charset="0"/>
              </a:rPr>
              <a:t> le;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tk,xkA</a:t>
            </a:r>
            <a:endParaRPr lang="en-GB" sz="24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883" y="1414352"/>
            <a:ext cx="2210000" cy="219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5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143756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err="1">
                <a:latin typeface="Kruti Dev 010" pitchFamily="2" charset="0"/>
              </a:rPr>
              <a:t>dkuwu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dk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mYya?ku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djus</a:t>
            </a:r>
            <a:r>
              <a:rPr lang="en-GB" sz="3200" b="1" dirty="0">
                <a:latin typeface="Kruti Dev 010" pitchFamily="2" charset="0"/>
              </a:rPr>
              <a:t> ds </a:t>
            </a:r>
            <a:r>
              <a:rPr lang="en-GB" sz="3200" b="1" dirty="0" err="1">
                <a:latin typeface="Kruti Dev 010" pitchFamily="2" charset="0"/>
              </a:rPr>
              <a:t>vkjksih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cPps</a:t>
            </a:r>
            <a:r>
              <a:rPr lang="en-GB" sz="3200" b="1" dirty="0">
                <a:latin typeface="Kruti Dev 010" pitchFamily="2" charset="0"/>
              </a:rPr>
              <a:t> dh </a:t>
            </a:r>
            <a:r>
              <a:rPr lang="en-GB" sz="3200" b="1" dirty="0" err="1">
                <a:latin typeface="Kruti Dev 010" pitchFamily="2" charset="0"/>
              </a:rPr>
              <a:t>tekur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smtClean="0">
                <a:latin typeface="Kruti Dev 010" pitchFamily="2" charset="0"/>
              </a:rPr>
              <a:t/>
            </a:r>
            <a:br>
              <a:rPr lang="en-GB" sz="3200" b="1" dirty="0" smtClean="0">
                <a:latin typeface="Kruti Dev 010" pitchFamily="2" charset="0"/>
              </a:rPr>
            </a:br>
            <a:r>
              <a:rPr lang="en-GB" sz="3200" b="1" dirty="0" smtClean="0">
                <a:latin typeface="Kruti Dev 010" pitchFamily="2" charset="0"/>
              </a:rPr>
              <a:t>¼</a:t>
            </a:r>
            <a:r>
              <a:rPr lang="en-GB" sz="3200" b="1" dirty="0">
                <a:latin typeface="Kruti Dev 010" pitchFamily="2" charset="0"/>
              </a:rPr>
              <a:t>fd’kksj </a:t>
            </a:r>
            <a:r>
              <a:rPr lang="en-GB" sz="3200" b="1" dirty="0" err="1">
                <a:latin typeface="Kruti Dev 010" pitchFamily="2" charset="0"/>
              </a:rPr>
              <a:t>U;k</a:t>
            </a:r>
            <a:r>
              <a:rPr lang="en-GB" sz="3200" b="1" dirty="0">
                <a:latin typeface="Kruti Dev 010" pitchFamily="2" charset="0"/>
              </a:rPr>
              <a:t>; </a:t>
            </a:r>
            <a:r>
              <a:rPr lang="en-GB" sz="3200" b="1" dirty="0" err="1">
                <a:latin typeface="Kruti Dev 010" pitchFamily="2" charset="0"/>
              </a:rPr>
              <a:t>vf</a:t>
            </a:r>
            <a:r>
              <a:rPr lang="en-GB" sz="3200" b="1" dirty="0">
                <a:latin typeface="Kruti Dev 010" pitchFamily="2" charset="0"/>
              </a:rPr>
              <a:t>/</a:t>
            </a:r>
            <a:r>
              <a:rPr lang="en-GB" sz="3200" b="1" dirty="0" err="1">
                <a:latin typeface="Kruti Dev 010" pitchFamily="2" charset="0"/>
              </a:rPr>
              <a:t>kfu;e</a:t>
            </a:r>
            <a:r>
              <a:rPr lang="en-GB" sz="3200" b="1" dirty="0" smtClean="0">
                <a:latin typeface="Kruti Dev 010" pitchFamily="2" charset="0"/>
              </a:rPr>
              <a:t>] 2015 </a:t>
            </a:r>
            <a:r>
              <a:rPr lang="en-GB" sz="3200" b="1" dirty="0" smtClean="0">
                <a:latin typeface="Kruti Dev 010" pitchFamily="2" charset="0"/>
              </a:rPr>
              <a:t>lsD’ku&amp;12½</a:t>
            </a:r>
            <a:endParaRPr lang="en-US" sz="32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7177" y="1517503"/>
            <a:ext cx="76675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tekur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yk;d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tekur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vkjksih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jksdk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;k]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k </a:t>
            </a:r>
            <a:r>
              <a:rPr lang="en-GB" sz="2400" dirty="0" err="1" smtClean="0">
                <a:latin typeface="Kruti Dev 010" pitchFamily="2" charset="0"/>
              </a:rPr>
              <a:t>izLrqr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rc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fcuk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krZ</a:t>
            </a:r>
            <a:r>
              <a:rPr lang="en-GB" sz="2400" dirty="0">
                <a:latin typeface="Kruti Dev 010" pitchFamily="2" charset="0"/>
              </a:rPr>
              <a:t> ds ;k </a:t>
            </a:r>
            <a:r>
              <a:rPr lang="en-GB" sz="2400" dirty="0" err="1">
                <a:latin typeface="Kruti Dev 010" pitchFamily="2" charset="0"/>
              </a:rPr>
              <a:t>l’krZ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tekur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;</a:t>
            </a:r>
            <a:r>
              <a:rPr lang="en-GB" sz="2400" dirty="0" smtClean="0">
                <a:latin typeface="Kruti Dev 010" pitchFamily="2" charset="0"/>
              </a:rPr>
              <a:t>k </a:t>
            </a:r>
            <a:r>
              <a:rPr lang="en-GB" sz="2400" dirty="0" err="1" smtClean="0">
                <a:latin typeface="Kruti Dev 010" pitchFamily="2" charset="0"/>
              </a:rPr>
              <a:t>ifjoh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i;Zos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Fkkuk</a:t>
            </a:r>
            <a:r>
              <a:rPr lang="en-GB" sz="2400" dirty="0">
                <a:latin typeface="Kruti Dev 010" pitchFamily="2" charset="0"/>
              </a:rPr>
              <a:t>/;{k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tekur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rks</a:t>
            </a:r>
            <a:r>
              <a:rPr lang="en-GB" sz="2400" dirty="0" smtClean="0">
                <a:latin typeface="Kruti Dev 010" pitchFamily="2" charset="0"/>
              </a:rPr>
              <a:t> ml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ml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tkus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dsoy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voyksdu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44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143756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err="1">
                <a:latin typeface="Kruti Dev 010" pitchFamily="2" charset="0"/>
              </a:rPr>
              <a:t>ekrk&amp;firk</a:t>
            </a:r>
            <a:r>
              <a:rPr lang="en-GB" sz="3200" b="1" dirty="0">
                <a:latin typeface="Kruti Dev 010" pitchFamily="2" charset="0"/>
              </a:rPr>
              <a:t>] </a:t>
            </a:r>
            <a:r>
              <a:rPr lang="en-GB" sz="3200" b="1" dirty="0" err="1">
                <a:latin typeface="Kruti Dev 010" pitchFamily="2" charset="0"/>
              </a:rPr>
              <a:t>vfHkHkkod</a:t>
            </a:r>
            <a:r>
              <a:rPr lang="en-GB" sz="3200" b="1" dirty="0">
                <a:latin typeface="Kruti Dev 010" pitchFamily="2" charset="0"/>
              </a:rPr>
              <a:t> ;k </a:t>
            </a:r>
            <a:r>
              <a:rPr lang="en-GB" sz="3200" b="1" dirty="0" err="1">
                <a:latin typeface="Kruti Dev 010" pitchFamily="2" charset="0"/>
              </a:rPr>
              <a:t>ifjoh</a:t>
            </a:r>
            <a:r>
              <a:rPr lang="en-GB" sz="3200" b="1" dirty="0">
                <a:latin typeface="Kruti Dev 010" pitchFamily="2" charset="0"/>
              </a:rPr>
              <a:t>{</a:t>
            </a:r>
            <a:r>
              <a:rPr lang="en-GB" sz="3200" b="1" dirty="0" err="1">
                <a:latin typeface="Kruti Dev 010" pitchFamily="2" charset="0"/>
              </a:rPr>
              <a:t>kk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vf</a:t>
            </a:r>
            <a:r>
              <a:rPr lang="en-GB" sz="3200" b="1" dirty="0">
                <a:latin typeface="Kruti Dev 010" pitchFamily="2" charset="0"/>
              </a:rPr>
              <a:t>/</a:t>
            </a:r>
            <a:r>
              <a:rPr lang="en-GB" sz="3200" b="1" dirty="0" err="1">
                <a:latin typeface="Kruti Dev 010" pitchFamily="2" charset="0"/>
              </a:rPr>
              <a:t>kdkjh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dks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lwpuk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smtClean="0">
                <a:latin typeface="Kruti Dev 010" pitchFamily="2" charset="0"/>
              </a:rPr>
              <a:t/>
            </a:r>
            <a:br>
              <a:rPr lang="en-GB" sz="3200" b="1" dirty="0" smtClean="0">
                <a:latin typeface="Kruti Dev 010" pitchFamily="2" charset="0"/>
              </a:rPr>
            </a:br>
            <a:r>
              <a:rPr lang="en-GB" sz="3200" b="1" dirty="0" err="1" smtClean="0">
                <a:latin typeface="Kruti Dev 010" pitchFamily="2" charset="0"/>
              </a:rPr>
              <a:t>nsuk</a:t>
            </a:r>
            <a:r>
              <a:rPr lang="en-GB" sz="3200" b="1" dirty="0" smtClean="0">
                <a:latin typeface="Kruti Dev 010" pitchFamily="2" charset="0"/>
              </a:rPr>
              <a:t> </a:t>
            </a:r>
            <a:r>
              <a:rPr lang="en-GB" sz="3200" b="1" dirty="0">
                <a:latin typeface="Kruti Dev 010" pitchFamily="2" charset="0"/>
              </a:rPr>
              <a:t>¼fd’kksj </a:t>
            </a:r>
            <a:r>
              <a:rPr lang="en-GB" sz="3200" b="1" dirty="0" err="1">
                <a:latin typeface="Kruti Dev 010" pitchFamily="2" charset="0"/>
              </a:rPr>
              <a:t>U;k</a:t>
            </a:r>
            <a:r>
              <a:rPr lang="en-GB" sz="3200" b="1" dirty="0" smtClean="0">
                <a:latin typeface="Kruti Dev 010" pitchFamily="2" charset="0"/>
              </a:rPr>
              <a:t>; </a:t>
            </a:r>
            <a:r>
              <a:rPr lang="en-GB" sz="3200" b="1" dirty="0" err="1" smtClean="0">
                <a:latin typeface="Kruti Dev 010" pitchFamily="2" charset="0"/>
              </a:rPr>
              <a:t>vf</a:t>
            </a:r>
            <a:r>
              <a:rPr lang="en-GB" sz="3200" b="1" dirty="0" smtClean="0">
                <a:latin typeface="Kruti Dev 010" pitchFamily="2" charset="0"/>
              </a:rPr>
              <a:t>/</a:t>
            </a:r>
            <a:r>
              <a:rPr lang="en-GB" sz="3200" b="1" dirty="0" err="1" smtClean="0">
                <a:latin typeface="Kruti Dev 010" pitchFamily="2" charset="0"/>
              </a:rPr>
              <a:t>kfu;e</a:t>
            </a:r>
            <a:r>
              <a:rPr lang="en-GB" sz="3200" b="1" dirty="0">
                <a:latin typeface="Kruti Dev 010" pitchFamily="2" charset="0"/>
              </a:rPr>
              <a:t>] 2015 lsD’ku&amp;13½</a:t>
            </a:r>
            <a:endParaRPr lang="en-US" sz="32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" y="1517503"/>
            <a:ext cx="81661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vkjksih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fgjklr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rc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LVs’ku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kdkjh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k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fgjklr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ftruh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tYnh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 smtClean="0">
                <a:latin typeface="Kruti Dev 010" pitchFamily="2" charset="0"/>
              </a:rPr>
              <a:t>,% </a:t>
            </a:r>
          </a:p>
          <a:p>
            <a:pPr marL="342900" indent="-342900"/>
            <a:r>
              <a:rPr lang="en-GB" sz="2400" dirty="0" smtClean="0">
                <a:latin typeface="Kruti Dev 010" pitchFamily="2" charset="0"/>
              </a:rPr>
              <a:t>¼</a:t>
            </a:r>
            <a:r>
              <a:rPr lang="en-GB" sz="2400" dirty="0">
                <a:latin typeface="Kruti Dev 010" pitchFamily="2" charset="0"/>
              </a:rPr>
              <a:t>d</a:t>
            </a:r>
            <a:r>
              <a:rPr lang="en-GB" sz="2400" dirty="0" smtClean="0">
                <a:latin typeface="Kruti Dev 010" pitchFamily="2" charset="0"/>
              </a:rPr>
              <a:t>½	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vfHkHkkod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smtClean="0">
                <a:latin typeface="Kruti Dev 010" pitchFamily="2" charset="0"/>
              </a:rPr>
              <a:t>&lt;</a:t>
            </a:r>
            <a:r>
              <a:rPr lang="en-GB" sz="2400" dirty="0" err="1" smtClean="0">
                <a:latin typeface="Kruti Dev 010" pitchFamily="2" charset="0"/>
              </a:rPr>
              <a:t>wa</a:t>
            </a:r>
            <a:r>
              <a:rPr lang="en-GB" sz="2400" dirty="0" smtClean="0">
                <a:latin typeface="Kruti Dev 010" pitchFamily="2" charset="0"/>
              </a:rPr>
              <a:t>&lt;k </a:t>
            </a:r>
            <a:r>
              <a:rPr lang="en-GB" sz="2400" dirty="0" err="1" smtClean="0">
                <a:latin typeface="Kruti Dev 010" pitchFamily="2" charset="0"/>
              </a:rPr>
              <a:t>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funsZf’kr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cksMZ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>
                <a:latin typeface="Kruti Dev 010" pitchFamily="2" charset="0"/>
              </a:rPr>
              <a:t>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le;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mifLFkr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jgsa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vkSj</a:t>
            </a:r>
            <a:endParaRPr lang="en-GB" sz="2400" dirty="0">
              <a:latin typeface="Kruti Dev 010" pitchFamily="2" charset="0"/>
            </a:endParaRPr>
          </a:p>
          <a:p>
            <a:pPr marL="342900" indent="-342900"/>
            <a:r>
              <a:rPr lang="en-GB" sz="2400" dirty="0">
                <a:latin typeface="Kruti Dev 010" pitchFamily="2" charset="0"/>
              </a:rPr>
              <a:t>¼[</a:t>
            </a:r>
            <a:r>
              <a:rPr lang="en-GB" sz="2400" dirty="0" smtClean="0">
                <a:latin typeface="Kruti Dev 010" pitchFamily="2" charset="0"/>
              </a:rPr>
              <a:t>k½	</a:t>
            </a:r>
            <a:r>
              <a:rPr lang="en-GB" sz="2400" dirty="0" err="1" smtClean="0">
                <a:latin typeface="Kruti Dev 010" pitchFamily="2" charset="0"/>
              </a:rPr>
              <a:t>ifjoh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ifjoh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miyC</a:t>
            </a:r>
            <a:r>
              <a:rPr lang="en-GB" sz="2400" dirty="0" smtClean="0">
                <a:latin typeface="Kruti Dev 010" pitchFamily="2" charset="0"/>
              </a:rPr>
              <a:t>/k </a:t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ugha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2 </a:t>
            </a:r>
            <a:r>
              <a:rPr lang="en-GB" sz="2400" dirty="0" err="1">
                <a:latin typeface="Kruti Dev 010" pitchFamily="2" charset="0"/>
              </a:rPr>
              <a:t>lIrkg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vUnj</a:t>
            </a:r>
            <a:r>
              <a:rPr lang="en-GB" sz="2400" dirty="0" smtClean="0">
                <a:latin typeface="Kruti Dev 010" pitchFamily="2" charset="0"/>
              </a:rPr>
              <a:t> </a:t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lkekftd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fiNyk</a:t>
            </a:r>
            <a:r>
              <a:rPr lang="en-GB" sz="2400" dirty="0">
                <a:latin typeface="Kruti Dev 010" pitchFamily="2" charset="0"/>
              </a:rPr>
              <a:t> thou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ikfjokfjd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`"</a:t>
            </a:r>
            <a:r>
              <a:rPr lang="en-GB" sz="2400" dirty="0" err="1">
                <a:latin typeface="Kruti Dev 010" pitchFamily="2" charset="0"/>
              </a:rPr>
              <a:t>BHkwfe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enn</a:t>
            </a:r>
            <a:r>
              <a:rPr lang="en-GB" sz="2400" dirty="0">
                <a:latin typeface="Kruti Dev 010" pitchFamily="2" charset="0"/>
              </a:rPr>
              <a:t> ns </a:t>
            </a:r>
            <a:r>
              <a:rPr lang="en-GB" sz="2400" dirty="0" err="1" smtClean="0">
                <a:latin typeface="Kruti Dev 010" pitchFamily="2" charset="0"/>
              </a:rPr>
              <a:t>ldrh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862" y="2768186"/>
            <a:ext cx="2429256" cy="231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0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143756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err="1">
                <a:latin typeface="Kruti Dev 010" pitchFamily="2" charset="0"/>
              </a:rPr>
              <a:t>dkuwu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dk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mYya?ku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djus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okys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Hkkxs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gq</a:t>
            </a:r>
            <a:r>
              <a:rPr lang="en-GB" sz="3200" b="1" dirty="0">
                <a:latin typeface="Kruti Dev 010" pitchFamily="2" charset="0"/>
              </a:rPr>
              <a:t>, </a:t>
            </a:r>
            <a:r>
              <a:rPr lang="en-GB" sz="3200" b="1" dirty="0" err="1">
                <a:latin typeface="Kruti Dev 010" pitchFamily="2" charset="0"/>
              </a:rPr>
              <a:t>cPps</a:t>
            </a:r>
            <a:r>
              <a:rPr lang="en-GB" sz="3200" b="1" dirty="0">
                <a:latin typeface="Kruti Dev 010" pitchFamily="2" charset="0"/>
              </a:rPr>
              <a:t> ls </a:t>
            </a:r>
            <a:r>
              <a:rPr lang="en-GB" sz="3200" b="1" dirty="0" err="1">
                <a:latin typeface="Kruti Dev 010" pitchFamily="2" charset="0"/>
              </a:rPr>
              <a:t>tqM+s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smtClean="0">
                <a:latin typeface="Kruti Dev 010" pitchFamily="2" charset="0"/>
              </a:rPr>
              <a:t/>
            </a:r>
            <a:br>
              <a:rPr lang="en-GB" sz="3200" b="1" dirty="0" smtClean="0">
                <a:latin typeface="Kruti Dev 010" pitchFamily="2" charset="0"/>
              </a:rPr>
            </a:br>
            <a:r>
              <a:rPr lang="en-GB" sz="3200" b="1" dirty="0" err="1" smtClean="0">
                <a:latin typeface="Kruti Dev 010" pitchFamily="2" charset="0"/>
              </a:rPr>
              <a:t>izko</a:t>
            </a:r>
            <a:r>
              <a:rPr lang="en-GB" sz="3200" b="1" dirty="0" smtClean="0">
                <a:latin typeface="Kruti Dev 010" pitchFamily="2" charset="0"/>
              </a:rPr>
              <a:t>/</a:t>
            </a:r>
            <a:r>
              <a:rPr lang="en-GB" sz="3200" b="1" dirty="0" err="1" smtClean="0">
                <a:latin typeface="Kruti Dev 010" pitchFamily="2" charset="0"/>
              </a:rPr>
              <a:t>kku</a:t>
            </a:r>
            <a:r>
              <a:rPr lang="en-GB" sz="3200" b="1" dirty="0" smtClean="0">
                <a:latin typeface="Kruti Dev 010" pitchFamily="2" charset="0"/>
              </a:rPr>
              <a:t> </a:t>
            </a:r>
            <a:r>
              <a:rPr lang="en-GB" sz="3200" b="1" dirty="0">
                <a:latin typeface="Kruti Dev 010" pitchFamily="2" charset="0"/>
              </a:rPr>
              <a:t>¼fd’kksj </a:t>
            </a:r>
            <a:r>
              <a:rPr lang="en-GB" sz="3200" b="1" dirty="0" err="1">
                <a:latin typeface="Kruti Dev 010" pitchFamily="2" charset="0"/>
              </a:rPr>
              <a:t>U;k</a:t>
            </a:r>
            <a:r>
              <a:rPr lang="en-GB" sz="3200" b="1" dirty="0" smtClean="0">
                <a:latin typeface="Kruti Dev 010" pitchFamily="2" charset="0"/>
              </a:rPr>
              <a:t>; </a:t>
            </a:r>
            <a:r>
              <a:rPr lang="en-GB" sz="3200" b="1" dirty="0" err="1" smtClean="0">
                <a:latin typeface="Kruti Dev 010" pitchFamily="2" charset="0"/>
              </a:rPr>
              <a:t>vf</a:t>
            </a:r>
            <a:r>
              <a:rPr lang="en-GB" sz="3200" b="1" dirty="0" smtClean="0">
                <a:latin typeface="Kruti Dev 010" pitchFamily="2" charset="0"/>
              </a:rPr>
              <a:t>/</a:t>
            </a:r>
            <a:r>
              <a:rPr lang="en-GB" sz="3200" b="1" dirty="0" err="1" smtClean="0">
                <a:latin typeface="Kruti Dev 010" pitchFamily="2" charset="0"/>
              </a:rPr>
              <a:t>kfu;e</a:t>
            </a:r>
            <a:r>
              <a:rPr lang="en-GB" sz="3200" b="1" dirty="0">
                <a:latin typeface="Kruti Dev 010" pitchFamily="2" charset="0"/>
              </a:rPr>
              <a:t>] 2015 lsD’ku&amp;26½</a:t>
            </a:r>
            <a:endParaRPr lang="en-US" sz="32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" y="1581003"/>
            <a:ext cx="81661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dkuwu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dk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mYya?ku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djus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okys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,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sls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cPps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dk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izHkkj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dksbZ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Hkh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iqfyl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vf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/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kdkjh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ys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ldrk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gS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tks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bl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vf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/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kfu;e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ds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rgr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fo’ks"k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x`g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] ;k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voyksdu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x`g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;k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lqj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{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kk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dk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LFkku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;k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fdlh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O;fDr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;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k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laLFkk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tgka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cPps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dks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j[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kk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x;k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Fkk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]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ogka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ls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og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Hkkxk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gqvk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gSA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cPps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dks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24 ?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k.Vs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ds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vUnj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vxj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lEHko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gks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rks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ml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cksMZ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ds le{k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izLrqr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fd;k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tkuk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pkfg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,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ftlus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cPps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ds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laca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/k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esa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ewy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vkns’k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ikfjr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fd;k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Fkk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;k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lcls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ut+nhdh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cksMZ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ds le{k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tgka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latin typeface="Kruti Dev 010" pitchFamily="2" charset="0"/>
                <a:cs typeface="Arial" panose="020B0604020202020204" pitchFamily="34" charset="0"/>
              </a:rPr>
              <a:t>cPpk</a:t>
            </a:r>
            <a:r>
              <a:rPr lang="en-GB" sz="2400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ik;k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x;k</a:t>
            </a:r>
            <a:r>
              <a:rPr lang="en-GB" sz="2400" dirty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Kruti Dev 010" pitchFamily="2" charset="0"/>
                <a:cs typeface="Arial" panose="020B0604020202020204" pitchFamily="34" charset="0"/>
              </a:rPr>
              <a:t>gSA</a:t>
            </a:r>
            <a:endParaRPr lang="en-GB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51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143756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ekWMy</a:t>
            </a:r>
            <a:r>
              <a:rPr lang="en-GB" sz="4000" b="1" dirty="0">
                <a:latin typeface="Kruti Dev 010" pitchFamily="2" charset="0"/>
              </a:rPr>
              <a:t> :</a:t>
            </a:r>
            <a:r>
              <a:rPr lang="en-GB" sz="4000" b="1" dirty="0" err="1">
                <a:latin typeface="Kruti Dev 010" pitchFamily="2" charset="0"/>
              </a:rPr>
              <a:t>Yl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" y="1581003"/>
            <a:ext cx="81661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 err="1">
                <a:latin typeface="Kruti Dev 010" pitchFamily="2" charset="0"/>
              </a:rPr>
              <a:t>cksMZ</a:t>
            </a:r>
            <a:r>
              <a:rPr lang="en-GB" sz="2200" b="1" dirty="0">
                <a:latin typeface="Kruti Dev 010" pitchFamily="2" charset="0"/>
              </a:rPr>
              <a:t> ds le{k </a:t>
            </a:r>
            <a:r>
              <a:rPr lang="en-GB" sz="2200" b="1" dirty="0" err="1">
                <a:latin typeface="Kruti Dev 010" pitchFamily="2" charset="0"/>
              </a:rPr>
              <a:t>izLrqr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djus</a:t>
            </a:r>
            <a:r>
              <a:rPr lang="en-GB" sz="2200" b="1" dirty="0">
                <a:latin typeface="Kruti Dev 010" pitchFamily="2" charset="0"/>
              </a:rPr>
              <a:t> ls </a:t>
            </a:r>
            <a:r>
              <a:rPr lang="en-GB" sz="2200" b="1" dirty="0" err="1">
                <a:latin typeface="Kruti Dev 010" pitchFamily="2" charset="0"/>
              </a:rPr>
              <a:t>igys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iqfyl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vkSj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vU</a:t>
            </a:r>
            <a:r>
              <a:rPr lang="en-GB" sz="2200" b="1" dirty="0">
                <a:latin typeface="Kruti Dev 010" pitchFamily="2" charset="0"/>
              </a:rPr>
              <a:t>; ,</a:t>
            </a:r>
            <a:r>
              <a:rPr lang="en-GB" sz="2200" b="1" dirty="0" err="1">
                <a:latin typeface="Kruti Dev 010" pitchFamily="2" charset="0"/>
              </a:rPr>
              <a:t>tsfUl;ksa</a:t>
            </a:r>
            <a:r>
              <a:rPr lang="en-GB" sz="2200" b="1" dirty="0">
                <a:latin typeface="Kruti Dev 010" pitchFamily="2" charset="0"/>
              </a:rPr>
              <a:t> ds </a:t>
            </a:r>
            <a:r>
              <a:rPr lang="en-GB" sz="2200" b="1" dirty="0" err="1">
                <a:latin typeface="Kruti Dev 010" pitchFamily="2" charset="0"/>
              </a:rPr>
              <a:t>dk;Z</a:t>
            </a:r>
            <a:r>
              <a:rPr lang="en-GB" sz="2200" b="1" dirty="0">
                <a:latin typeface="Kruti Dev 010" pitchFamily="2" charset="0"/>
              </a:rPr>
              <a:t> ¼fd’kksj </a:t>
            </a:r>
            <a:r>
              <a:rPr lang="en-GB" sz="2200" b="1" dirty="0" err="1">
                <a:latin typeface="Kruti Dev 010" pitchFamily="2" charset="0"/>
              </a:rPr>
              <a:t>U;k</a:t>
            </a:r>
            <a:r>
              <a:rPr lang="en-GB" sz="2200" b="1" dirty="0" smtClean="0">
                <a:latin typeface="Kruti Dev 010" pitchFamily="2" charset="0"/>
              </a:rPr>
              <a:t>; 2016</a:t>
            </a:r>
            <a:r>
              <a:rPr lang="en-GB" sz="2200" b="1" dirty="0">
                <a:latin typeface="Kruti Dev 010" pitchFamily="2" charset="0"/>
              </a:rPr>
              <a:t>&amp;:y&amp;8</a:t>
            </a:r>
            <a:r>
              <a:rPr lang="en-GB" sz="2200" b="1" dirty="0" smtClean="0">
                <a:latin typeface="Kruti Dev 010" pitchFamily="2" charset="0"/>
              </a:rPr>
              <a:t>½</a:t>
            </a:r>
            <a:r>
              <a:rPr lang="en-GB" sz="2200" dirty="0" smtClean="0">
                <a:latin typeface="Kruti Dev 010" pitchFamily="2" charset="0"/>
              </a:rPr>
              <a:t> </a:t>
            </a:r>
            <a:endParaRPr lang="en-GB" sz="22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t?kU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vkjksih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gksus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o;Ld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feydj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la;qDr</a:t>
            </a:r>
            <a:r>
              <a:rPr lang="en-GB" sz="2200" dirty="0">
                <a:latin typeface="Kruti Dev 010" pitchFamily="2" charset="0"/>
              </a:rPr>
              <a:t> :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 smtClean="0">
                <a:latin typeface="Kruti Dev 010" pitchFamily="2" charset="0"/>
              </a:rPr>
              <a:t>djus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vkjksih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vykok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fLFkfr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lwpuk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fjiksVZ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ntZ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tk,xhA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vU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ekeyksa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fo’ks"k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dY;k.k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iqfyl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kdkjh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vkjksfir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tqM+h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lkekU;r</a:t>
            </a:r>
            <a:r>
              <a:rPr lang="en-GB" sz="2200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nSfud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Mk;jh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ntZ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djsaxsA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lkekftd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`"</a:t>
            </a:r>
            <a:r>
              <a:rPr lang="en-GB" sz="2200" dirty="0" err="1">
                <a:latin typeface="Kruti Dev 010" pitchFamily="2" charset="0"/>
              </a:rPr>
              <a:t>BHkwfe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fjiksVZ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og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ifjfLFkfr;ka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ftlesa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og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og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idM+k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x;k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tgka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ykxw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igyh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lquokbZ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igys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bls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cksMZ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vxzsf"kr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djukA</a:t>
            </a:r>
            <a:endParaRPr lang="en-GB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tc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idM+us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iz;ksx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dsoy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t?kU</a:t>
            </a:r>
            <a:r>
              <a:rPr lang="en-GB" sz="2200" dirty="0" smtClean="0">
                <a:latin typeface="Kruti Dev 010" pitchFamily="2" charset="0"/>
              </a:rPr>
              <a:t>; </a:t>
            </a:r>
            <a:r>
              <a:rPr lang="en-GB" sz="2200" dirty="0" err="1" smtClean="0">
                <a:latin typeface="Kruti Dev 010" pitchFamily="2" charset="0"/>
              </a:rPr>
              <a:t>vijk</a:t>
            </a:r>
            <a:r>
              <a:rPr lang="en-GB" sz="2200" dirty="0" smtClean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pkfg,A</a:t>
            </a:r>
            <a:endParaRPr lang="en-GB" sz="2200" dirty="0" smtClean="0">
              <a:latin typeface="Kruti Dev 010" pitchFamily="2" charset="0"/>
            </a:endParaRPr>
          </a:p>
          <a:p>
            <a:endParaRPr lang="en-GB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198" y="3145299"/>
            <a:ext cx="2803144" cy="234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2229" y="1276209"/>
            <a:ext cx="8752113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latin typeface="Kruti Dev 010" pitchFamily="2" charset="0"/>
              </a:rPr>
              <a:t>lHkh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ekeyksa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ftlesa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NksVs&amp;eksVs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xaHkhj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vijk</a:t>
            </a:r>
            <a:r>
              <a:rPr lang="en-GB" sz="2000" dirty="0">
                <a:latin typeface="Kruti Dev 010" pitchFamily="2" charset="0"/>
              </a:rPr>
              <a:t>/k '</a:t>
            </a:r>
            <a:r>
              <a:rPr lang="en-GB" sz="2000" dirty="0" err="1">
                <a:latin typeface="Kruti Dev 010" pitchFamily="2" charset="0"/>
              </a:rPr>
              <a:t>kkfey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tgka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idM+uk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mlds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fgr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ugha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fo’ks"k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vkjksfir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vijk</a:t>
            </a:r>
            <a:r>
              <a:rPr lang="en-GB" sz="2000" dirty="0" smtClean="0">
                <a:latin typeface="Kruti Dev 010" pitchFamily="2" charset="0"/>
              </a:rPr>
              <a:t>/k dh </a:t>
            </a:r>
            <a:r>
              <a:rPr lang="en-GB" sz="2000" dirty="0" err="1">
                <a:latin typeface="Kruti Dev 010" pitchFamily="2" charset="0"/>
              </a:rPr>
              <a:t>izÑfr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lkekftd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cksMZ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vxzsf"kr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nsuh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 smtClean="0">
                <a:latin typeface="Kruti Dev 010" pitchFamily="2" charset="0"/>
              </a:rPr>
              <a:t>ekrk&amp;firk</a:t>
            </a:r>
            <a:r>
              <a:rPr lang="en-GB" sz="2000" dirty="0" smtClean="0">
                <a:latin typeface="Kruti Dev 010" pitchFamily="2" charset="0"/>
              </a:rPr>
              <a:t> ;</a:t>
            </a:r>
            <a:r>
              <a:rPr lang="en-GB" sz="2000" dirty="0">
                <a:latin typeface="Kruti Dev 010" pitchFamily="2" charset="0"/>
              </a:rPr>
              <a:t>k </a:t>
            </a:r>
            <a:r>
              <a:rPr lang="en-GB" sz="2000" dirty="0" err="1">
                <a:latin typeface="Kruti Dev 010" pitchFamily="2" charset="0"/>
              </a:rPr>
              <a:t>vfHkHkkod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lwfpr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nsuk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lquokbZ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cksMZ</a:t>
            </a:r>
            <a:r>
              <a:rPr lang="en-GB" sz="2000" dirty="0">
                <a:latin typeface="Kruti Dev 010" pitchFamily="2" charset="0"/>
              </a:rPr>
              <a:t> ds le{k dc </a:t>
            </a:r>
            <a:r>
              <a:rPr lang="en-GB" sz="2000" dirty="0" err="1">
                <a:latin typeface="Kruti Dev 010" pitchFamily="2" charset="0"/>
              </a:rPr>
              <a:t>izLrqr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cksMZ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irk </a:t>
            </a:r>
            <a:r>
              <a:rPr lang="en-GB" sz="2000" dirty="0" err="1">
                <a:latin typeface="Kruti Dev 010" pitchFamily="2" charset="0"/>
              </a:rPr>
              <a:t>tgka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rkjh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rFkk</a:t>
            </a:r>
            <a:r>
              <a:rPr lang="en-GB" sz="2000" dirty="0">
                <a:latin typeface="Kruti Dev 010" pitchFamily="2" charset="0"/>
              </a:rPr>
              <a:t> le; </a:t>
            </a:r>
            <a:r>
              <a:rPr lang="en-GB" sz="2000" dirty="0" err="1">
                <a:latin typeface="Kruti Dev 010" pitchFamily="2" charset="0"/>
              </a:rPr>
              <a:t>ftl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fnu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cksMZ</a:t>
            </a:r>
            <a:r>
              <a:rPr lang="en-GB" sz="2000" dirty="0">
                <a:latin typeface="Kruti Dev 010" pitchFamily="2" charset="0"/>
              </a:rPr>
              <a:t> ds le{k </a:t>
            </a:r>
            <a:r>
              <a:rPr lang="en-GB" sz="2000" dirty="0" err="1">
                <a:latin typeface="Kruti Dev 010" pitchFamily="2" charset="0"/>
              </a:rPr>
              <a:t>izLrqr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 smtClean="0">
                <a:latin typeface="Kruti Dev 010" pitchFamily="2" charset="0"/>
              </a:rPr>
              <a:t>] dh </a:t>
            </a:r>
            <a:r>
              <a:rPr lang="en-GB" sz="2000" dirty="0" err="1">
                <a:latin typeface="Kruti Dev 010" pitchFamily="2" charset="0"/>
              </a:rPr>
              <a:t>tkudkjh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ekrk&amp;firk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vfHkHkkod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Kruti Dev 010" pitchFamily="2" charset="0"/>
              </a:rPr>
              <a:t>,</a:t>
            </a:r>
            <a:r>
              <a:rPr lang="en-GB" sz="2000" dirty="0">
                <a:latin typeface="Kruti Dev 010" pitchFamily="2" charset="0"/>
              </a:rPr>
              <a:t>d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;k ,d </a:t>
            </a:r>
            <a:r>
              <a:rPr lang="en-GB" sz="2000" dirty="0" err="1">
                <a:latin typeface="Kruti Dev 010" pitchFamily="2" charset="0"/>
              </a:rPr>
              <a:t>dk;ZdrkZ</a:t>
            </a:r>
            <a:r>
              <a:rPr lang="en-GB" sz="2000" dirty="0">
                <a:latin typeface="Kruti Dev 010" pitchFamily="2" charset="0"/>
              </a:rPr>
              <a:t> ¼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Case worker</a:t>
            </a:r>
            <a:r>
              <a:rPr lang="en-GB" sz="2000" dirty="0">
                <a:latin typeface="Kruti Dev 010" pitchFamily="2" charset="0"/>
              </a:rPr>
              <a:t>½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cksMZ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smtClean="0">
                <a:latin typeface="Kruti Dev 010" pitchFamily="2" charset="0"/>
              </a:rPr>
              <a:t>le{k </a:t>
            </a:r>
            <a:r>
              <a:rPr lang="en-GB" sz="2000" dirty="0" err="1" smtClean="0">
                <a:latin typeface="Kruti Dev 010" pitchFamily="2" charset="0"/>
              </a:rPr>
              <a:t>fgjklr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ysus</a:t>
            </a:r>
            <a:r>
              <a:rPr lang="en-GB" sz="2000" dirty="0">
                <a:latin typeface="Kruti Dev 010" pitchFamily="2" charset="0"/>
              </a:rPr>
              <a:t> ds 24 ?</a:t>
            </a:r>
            <a:r>
              <a:rPr lang="en-GB" sz="2000" dirty="0" err="1">
                <a:latin typeface="Kruti Dev 010" pitchFamily="2" charset="0"/>
              </a:rPr>
              <a:t>k.Vs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vUnj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izLrqr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ds le;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dkuwu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mYya?ku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vkjksi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fgjklr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ysus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okys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 smtClean="0">
                <a:latin typeface="Kruti Dev 010" pitchFamily="2" charset="0"/>
              </a:rPr>
              <a:t>% </a:t>
            </a:r>
          </a:p>
          <a:p>
            <a:pPr marL="400050" indent="-400050"/>
            <a:r>
              <a:rPr lang="en-GB" sz="2000" dirty="0" smtClean="0">
                <a:latin typeface="Kruti Dev 010" pitchFamily="2" charset="0"/>
              </a:rPr>
              <a:t>¼</a:t>
            </a:r>
            <a:r>
              <a:rPr lang="en-GB" sz="2000" dirty="0">
                <a:latin typeface="Kruti Dev 010" pitchFamily="2" charset="0"/>
              </a:rPr>
              <a:t>d½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ut+nhdh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LVs’ku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lqiqnZ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ugha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djuh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sz="2000" dirty="0">
              <a:latin typeface="Kruti Dev 010" pitchFamily="2" charset="0"/>
            </a:endParaRPr>
          </a:p>
          <a:p>
            <a:pPr marL="400050" indent="-400050"/>
            <a:r>
              <a:rPr lang="en-GB" sz="2000" dirty="0">
                <a:latin typeface="Kruti Dev 010" pitchFamily="2" charset="0"/>
              </a:rPr>
              <a:t>¼[k½ </a:t>
            </a:r>
            <a:r>
              <a:rPr lang="en-GB" sz="2000" dirty="0" err="1">
                <a:latin typeface="Kruti Dev 010" pitchFamily="2" charset="0"/>
              </a:rPr>
              <a:t>gFkdM+h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tathj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vU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izdkj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csM+h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yxkuh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izdkj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ncko</a:t>
            </a:r>
            <a:r>
              <a:rPr lang="en-GB" sz="2000" dirty="0">
                <a:latin typeface="Kruti Dev 010" pitchFamily="2" charset="0"/>
              </a:rPr>
              <a:t> ;</a:t>
            </a:r>
            <a:r>
              <a:rPr lang="en-GB" sz="2000" dirty="0" smtClean="0">
                <a:latin typeface="Kruti Dev 010" pitchFamily="2" charset="0"/>
              </a:rPr>
              <a:t>k cy </a:t>
            </a:r>
            <a:r>
              <a:rPr lang="en-GB" sz="2000" dirty="0" err="1">
                <a:latin typeface="Kruti Dev 010" pitchFamily="2" charset="0"/>
              </a:rPr>
              <a:t>iz;ksx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sz="2000" dirty="0">
              <a:latin typeface="Kruti Dev 010" pitchFamily="2" charset="0"/>
            </a:endParaRPr>
          </a:p>
          <a:p>
            <a:pPr marL="400050" indent="-400050"/>
            <a:r>
              <a:rPr lang="en-GB" sz="2000" dirty="0">
                <a:latin typeface="Kruti Dev 010" pitchFamily="2" charset="0"/>
              </a:rPr>
              <a:t>¼x½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ekrk&amp;firk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vfHkHkkod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ek</a:t>
            </a:r>
            <a:r>
              <a:rPr lang="en-GB" sz="2000" dirty="0">
                <a:latin typeface="Kruti Dev 010" pitchFamily="2" charset="0"/>
              </a:rPr>
              <a:t>/;e ls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lh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crk;k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 smtClean="0">
                <a:latin typeface="Kruti Dev 010" pitchFamily="2" charset="0"/>
              </a:rPr>
              <a:t>fd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mlds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</a:t>
            </a:r>
            <a:r>
              <a:rPr lang="en-GB" sz="2000" dirty="0">
                <a:latin typeface="Kruti Dev 010" pitchFamily="2" charset="0"/>
              </a:rPr>
              <a:t>:) </a:t>
            </a:r>
            <a:r>
              <a:rPr lang="en-GB" sz="2000" dirty="0" err="1">
                <a:latin typeface="Kruti Dev 010" pitchFamily="2" charset="0"/>
              </a:rPr>
              <a:t>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bYtke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yxk</a:t>
            </a:r>
            <a:r>
              <a:rPr lang="en-GB" sz="2000" dirty="0">
                <a:latin typeface="Kruti Dev 010" pitchFamily="2" charset="0"/>
              </a:rPr>
              <a:t>, x,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vxj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izFke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lwpuk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ntZ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xbZ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mldh</a:t>
            </a:r>
            <a:r>
              <a:rPr lang="en-GB" sz="2000" dirty="0" smtClean="0">
                <a:latin typeface="Kruti Dev 010" pitchFamily="2" charset="0"/>
              </a:rPr>
              <a:t> ,</a:t>
            </a:r>
            <a:r>
              <a:rPr lang="en-GB" sz="2000" dirty="0">
                <a:latin typeface="Kruti Dev 010" pitchFamily="2" charset="0"/>
              </a:rPr>
              <a:t>d </a:t>
            </a:r>
            <a:r>
              <a:rPr lang="en-GB" sz="2000" dirty="0" err="1">
                <a:latin typeface="Kruti Dev 010" pitchFamily="2" charset="0"/>
              </a:rPr>
              <a:t>izfrfyfi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;k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dh ,d </a:t>
            </a:r>
            <a:r>
              <a:rPr lang="en-GB" sz="2000" dirty="0" err="1">
                <a:latin typeface="Kruti Dev 010" pitchFamily="2" charset="0"/>
              </a:rPr>
              <a:t>izfr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ekrk&amp;firk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vfHkHkkod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nh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sz="20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94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95300" y="1458996"/>
            <a:ext cx="81661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342900"/>
            <a:r>
              <a:rPr lang="en-GB" sz="2200" dirty="0">
                <a:latin typeface="Kruti Dev 010" pitchFamily="2" charset="0"/>
              </a:rPr>
              <a:t>¼?</a:t>
            </a:r>
            <a:r>
              <a:rPr lang="en-GB" sz="2200" dirty="0" smtClean="0">
                <a:latin typeface="Kruti Dev 010" pitchFamily="2" charset="0"/>
              </a:rPr>
              <a:t>k½	</a:t>
            </a: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’;d </a:t>
            </a:r>
            <a:r>
              <a:rPr lang="en-GB" sz="2200" dirty="0" err="1">
                <a:latin typeface="Kruti Dev 010" pitchFamily="2" charset="0"/>
              </a:rPr>
              <a:t>fpfdRlh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nqHkkf"k</a:t>
            </a:r>
            <a:r>
              <a:rPr lang="en-GB" sz="2200" dirty="0">
                <a:latin typeface="Kruti Dev 010" pitchFamily="2" charset="0"/>
              </a:rPr>
              <a:t>, dh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;k ,d </a:t>
            </a:r>
            <a:r>
              <a:rPr lang="en-GB" sz="2200" dirty="0" err="1">
                <a:latin typeface="Kruti Dev 010" pitchFamily="2" charset="0"/>
              </a:rPr>
              <a:t>fo’ks"k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f’k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kd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vU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 smtClean="0">
                <a:latin typeface="Kruti Dev 010" pitchFamily="2" charset="0"/>
              </a:rPr>
              <a:t>dksbZ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lgk;rk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t:jh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tSlk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ekeyk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miyC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djok,aA</a:t>
            </a:r>
            <a:endParaRPr lang="en-GB" sz="2200" dirty="0">
              <a:latin typeface="Kruti Dev 010" pitchFamily="2" charset="0"/>
            </a:endParaRPr>
          </a:p>
          <a:p>
            <a:pPr marL="400050" indent="-342900"/>
            <a:r>
              <a:rPr lang="en-GB" sz="2200" dirty="0">
                <a:latin typeface="Kruti Dev 010" pitchFamily="2" charset="0"/>
              </a:rPr>
              <a:t>¼M-</a:t>
            </a:r>
            <a:r>
              <a:rPr lang="en-GB" sz="2200" dirty="0" smtClean="0">
                <a:latin typeface="Kruti Dev 010" pitchFamily="2" charset="0"/>
              </a:rPr>
              <a:t>½	</a:t>
            </a: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Lohdkjus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ncko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>
                <a:latin typeface="Kruti Dev 010" pitchFamily="2" charset="0"/>
              </a:rPr>
              <a:t>nsa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fo’ks"k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;k ,d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vuqdwy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ifjlj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LVs’ku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fe</a:t>
            </a:r>
            <a:r>
              <a:rPr lang="en-GB" sz="2200" dirty="0">
                <a:latin typeface="Kruti Dev 010" pitchFamily="2" charset="0"/>
              </a:rPr>
              <a:t>=or~ </a:t>
            </a:r>
            <a:r>
              <a:rPr lang="en-GB" sz="2200" dirty="0" err="1">
                <a:latin typeface="Kruti Dev 010" pitchFamily="2" charset="0"/>
              </a:rPr>
              <a:t>dksus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LVs’ku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eglwl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ugha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gksrk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;k </a:t>
            </a:r>
            <a:r>
              <a:rPr lang="en-GB" sz="2200" dirty="0" err="1">
                <a:latin typeface="Kruti Dev 010" pitchFamily="2" charset="0"/>
              </a:rPr>
              <a:t>fgjklr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ysdj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iwNrkN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tSlk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yxrk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mlls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iwNrkN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tk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ls </a:t>
            </a:r>
            <a:r>
              <a:rPr lang="en-GB" sz="2200" dirty="0" err="1">
                <a:latin typeface="Kruti Dev 010" pitchFamily="2" charset="0"/>
              </a:rPr>
              <a:t>iwNrkN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ds le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ekrk&amp;firk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vfHkHkkod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Hkh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mifLFkr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jg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gSaA</a:t>
            </a:r>
            <a:endParaRPr lang="en-GB" sz="2200" dirty="0">
              <a:latin typeface="Kruti Dev 010" pitchFamily="2" charset="0"/>
            </a:endParaRPr>
          </a:p>
          <a:p>
            <a:pPr marL="400050" indent="-342900"/>
            <a:r>
              <a:rPr lang="en-GB" sz="2200" dirty="0">
                <a:latin typeface="Kruti Dev 010" pitchFamily="2" charset="0"/>
              </a:rPr>
              <a:t>¼</a:t>
            </a:r>
            <a:r>
              <a:rPr lang="en-GB" sz="2200" dirty="0" smtClean="0">
                <a:latin typeface="Kruti Dev 010" pitchFamily="2" charset="0"/>
              </a:rPr>
              <a:t>p½	</a:t>
            </a: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c;ku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gLrk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u </a:t>
            </a:r>
            <a:r>
              <a:rPr lang="en-GB" sz="2200" dirty="0" err="1">
                <a:latin typeface="Kruti Dev 010" pitchFamily="2" charset="0"/>
              </a:rPr>
              <a:t>dgsaA</a:t>
            </a:r>
            <a:endParaRPr lang="en-GB" sz="2200" dirty="0">
              <a:latin typeface="Kruti Dev 010" pitchFamily="2" charset="0"/>
            </a:endParaRPr>
          </a:p>
          <a:p>
            <a:pPr marL="400050" indent="-342900"/>
            <a:r>
              <a:rPr lang="en-GB" sz="2200" dirty="0">
                <a:latin typeface="Kruti Dev 010" pitchFamily="2" charset="0"/>
              </a:rPr>
              <a:t>¼</a:t>
            </a:r>
            <a:r>
              <a:rPr lang="en-GB" sz="2200" dirty="0" smtClean="0">
                <a:latin typeface="Kruti Dev 010" pitchFamily="2" charset="0"/>
              </a:rPr>
              <a:t>N½	</a:t>
            </a:r>
            <a:r>
              <a:rPr lang="en-GB" sz="2200" dirty="0" err="1" smtClean="0">
                <a:latin typeface="Kruti Dev 010" pitchFamily="2" charset="0"/>
              </a:rPr>
              <a:t>ftyk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fof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lsok,a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eq¶r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lgk;rk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iznku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lwfpr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djsaA</a:t>
            </a:r>
            <a:endParaRPr lang="en-GB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469" y="2990849"/>
            <a:ext cx="3310019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5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908" y="1362635"/>
            <a:ext cx="80278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muds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{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=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ekeyksa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lkFk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ut+nhdh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rkyesy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gksxkA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miyC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fof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 smtClean="0">
                <a:latin typeface="Kruti Dev 010" pitchFamily="2" charset="0"/>
              </a:rPr>
              <a:t>lsok,a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izkf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kdj.k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</a:t>
            </a:r>
            <a:r>
              <a:rPr lang="en-GB" sz="2400" dirty="0">
                <a:latin typeface="Kruti Dev 010" pitchFamily="2" charset="0"/>
              </a:rPr>
              <a:t>; j[k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fo’ks"kK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iznkrkvksa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MkWDVj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iSjkesfMDl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kdksa</a:t>
            </a:r>
            <a:r>
              <a:rPr lang="en-GB" sz="2400" dirty="0" smtClean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ijke’kZnkrkvksa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pkbYM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ykbZu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</a:t>
            </a:r>
            <a:r>
              <a:rPr lang="en-GB" sz="2400" dirty="0">
                <a:latin typeface="Kruti Dev 010" pitchFamily="2" charset="0"/>
              </a:rPr>
              <a:t>; j[</a:t>
            </a:r>
            <a:r>
              <a:rPr lang="en-GB" sz="2400" dirty="0" err="1">
                <a:latin typeface="Kruti Dev 010" pitchFamily="2" charset="0"/>
              </a:rPr>
              <a:t>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rqjUr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ldsA</a:t>
            </a:r>
            <a:endParaRPr lang="en-GB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74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1111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Kruti Dev 010" pitchFamily="2" charset="0"/>
              </a:rPr>
              <a:t>dkuwu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dk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mYya?ku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djus</a:t>
            </a:r>
            <a:r>
              <a:rPr lang="en-GB" sz="3600" b="1" dirty="0">
                <a:latin typeface="Kruti Dev 010" pitchFamily="2" charset="0"/>
              </a:rPr>
              <a:t> ds </a:t>
            </a:r>
            <a:r>
              <a:rPr lang="en-GB" sz="3600" b="1" dirty="0" err="1">
                <a:latin typeface="Kruti Dev 010" pitchFamily="2" charset="0"/>
              </a:rPr>
              <a:t>vkjksfir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cPps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dks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smtClean="0">
                <a:latin typeface="Kruti Dev 010" pitchFamily="2" charset="0"/>
              </a:rPr>
              <a:t/>
            </a:r>
            <a:br>
              <a:rPr lang="en-GB" sz="3600" b="1" dirty="0" smtClean="0">
                <a:latin typeface="Kruti Dev 010" pitchFamily="2" charset="0"/>
              </a:rPr>
            </a:br>
            <a:r>
              <a:rPr lang="en-GB" sz="3600" b="1" dirty="0" err="1" smtClean="0">
                <a:latin typeface="Kruti Dev 010" pitchFamily="2" charset="0"/>
              </a:rPr>
              <a:t>fd’kksj</a:t>
            </a:r>
            <a:r>
              <a:rPr lang="en-GB" sz="3600" b="1" dirty="0" smtClean="0">
                <a:latin typeface="Kruti Dev 010" pitchFamily="2" charset="0"/>
              </a:rPr>
              <a:t> </a:t>
            </a:r>
            <a:r>
              <a:rPr lang="en-GB" sz="3600" b="1" dirty="0" err="1" smtClean="0">
                <a:latin typeface="Kruti Dev 010" pitchFamily="2" charset="0"/>
              </a:rPr>
              <a:t>U;k</a:t>
            </a:r>
            <a:r>
              <a:rPr lang="en-GB" sz="3600" b="1" dirty="0">
                <a:latin typeface="Kruti Dev 010" pitchFamily="2" charset="0"/>
              </a:rPr>
              <a:t>; </a:t>
            </a:r>
            <a:r>
              <a:rPr lang="en-GB" sz="3600" b="1" dirty="0" err="1">
                <a:latin typeface="Kruti Dev 010" pitchFamily="2" charset="0"/>
              </a:rPr>
              <a:t>cksMZ</a:t>
            </a:r>
            <a:r>
              <a:rPr lang="en-GB" sz="3600" b="1" dirty="0">
                <a:latin typeface="Kruti Dev 010" pitchFamily="2" charset="0"/>
              </a:rPr>
              <a:t> ds le{k </a:t>
            </a:r>
            <a:r>
              <a:rPr lang="en-GB" sz="3600" b="1" dirty="0" err="1">
                <a:latin typeface="Kruti Dev 010" pitchFamily="2" charset="0"/>
              </a:rPr>
              <a:t>izLrqr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djuk</a:t>
            </a:r>
            <a:endParaRPr lang="en-US" sz="36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7" y="1454003"/>
            <a:ext cx="512752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latin typeface="Kruti Dev 010" pitchFamily="2" charset="0"/>
              </a:rPr>
              <a:t>dkuwu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mYya?ku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djus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vkjksfir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cPps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fd’kksj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U;k</a:t>
            </a:r>
            <a:r>
              <a:rPr lang="en-GB" sz="2400" b="1" dirty="0">
                <a:latin typeface="Kruti Dev 010" pitchFamily="2" charset="0"/>
              </a:rPr>
              <a:t>; </a:t>
            </a:r>
            <a:r>
              <a:rPr lang="en-GB" sz="2400" b="1" dirty="0" err="1">
                <a:latin typeface="Kruti Dev 010" pitchFamily="2" charset="0"/>
              </a:rPr>
              <a:t>cksMZ</a:t>
            </a:r>
            <a:r>
              <a:rPr lang="en-GB" sz="2400" b="1" dirty="0">
                <a:latin typeface="Kruti Dev 010" pitchFamily="2" charset="0"/>
              </a:rPr>
              <a:t> ds le{k </a:t>
            </a:r>
            <a:r>
              <a:rPr lang="en-GB" sz="2400" b="1" dirty="0" err="1">
                <a:latin typeface="Kruti Dev 010" pitchFamily="2" charset="0"/>
              </a:rPr>
              <a:t>izLrqr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djuk</a:t>
            </a:r>
            <a:r>
              <a:rPr lang="en-GB" sz="2400" b="1" dirty="0">
                <a:latin typeface="Kruti Dev 010" pitchFamily="2" charset="0"/>
              </a:rPr>
              <a:t> ¼fd’kksj </a:t>
            </a:r>
            <a:r>
              <a:rPr lang="en-GB" sz="2400" b="1" dirty="0" err="1">
                <a:latin typeface="Kruti Dev 010" pitchFamily="2" charset="0"/>
              </a:rPr>
              <a:t>U;k</a:t>
            </a:r>
            <a:r>
              <a:rPr lang="en-GB" sz="2400" b="1" dirty="0">
                <a:latin typeface="Kruti Dev 010" pitchFamily="2" charset="0"/>
              </a:rPr>
              <a:t>; :</a:t>
            </a:r>
            <a:r>
              <a:rPr lang="en-GB" sz="2400" b="1" dirty="0" err="1">
                <a:latin typeface="Kruti Dev 010" pitchFamily="2" charset="0"/>
              </a:rPr>
              <a:t>Yl</a:t>
            </a:r>
            <a:r>
              <a:rPr lang="en-GB" sz="2400" b="1" dirty="0" smtClean="0">
                <a:latin typeface="Kruti Dev 010" pitchFamily="2" charset="0"/>
              </a:rPr>
              <a:t>] 2016</a:t>
            </a:r>
            <a:r>
              <a:rPr lang="en-GB" sz="2400" b="1" dirty="0">
                <a:latin typeface="Kruti Dev 010" pitchFamily="2" charset="0"/>
              </a:rPr>
              <a:t>] :y&amp;9½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tc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vkjksi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fy;k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ysus</a:t>
            </a:r>
            <a:r>
              <a:rPr lang="en-GB" sz="2400" dirty="0">
                <a:latin typeface="Kruti Dev 010" pitchFamily="2" charset="0"/>
              </a:rPr>
              <a:t> ds 24 ?</a:t>
            </a:r>
            <a:r>
              <a:rPr lang="en-GB" sz="2400" dirty="0" err="1">
                <a:latin typeface="Kruti Dev 010" pitchFamily="2" charset="0"/>
              </a:rPr>
              <a:t>k.Vs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vUnj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iqfyl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gqbZ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mYya?ku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vkjksfir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`"</a:t>
            </a:r>
            <a:r>
              <a:rPr lang="en-GB" sz="2400" dirty="0" err="1">
                <a:latin typeface="Kruti Dev 010" pitchFamily="2" charset="0"/>
              </a:rPr>
              <a:t>BHkwfe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izLrqr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</a:t>
            </a:r>
            <a:r>
              <a:rPr lang="en-GB" sz="2400" dirty="0" err="1">
                <a:latin typeface="Kruti Dev 010" pitchFamily="2" charset="0"/>
              </a:rPr>
              <a:t>tkuh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782058"/>
            <a:ext cx="3156854" cy="255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0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1276" y="1729772"/>
            <a:ext cx="802312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vkjksih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mlds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lnL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smtClean="0">
                <a:latin typeface="Kruti Dev 010" pitchFamily="2" charset="0"/>
              </a:rPr>
              <a:t>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D;ksafd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le; </a:t>
            </a:r>
            <a:r>
              <a:rPr lang="en-GB" sz="2400" dirty="0" err="1">
                <a:latin typeface="Kruti Dev 010" pitchFamily="2" charset="0"/>
              </a:rPr>
              <a:t>idM+k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laHko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 smtClean="0">
                <a:latin typeface="Kruti Dev 010" pitchFamily="2" charset="0"/>
              </a:rPr>
              <a:t>nwjh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dkj.k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rc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voyksdu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] ;k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j[</a:t>
            </a:r>
            <a:r>
              <a:rPr lang="en-GB" sz="2400" dirty="0" err="1" smtClean="0">
                <a:latin typeface="Kruti Dev 010" pitchFamily="2" charset="0"/>
              </a:rPr>
              <a:t>ksxk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ysus</a:t>
            </a:r>
            <a:r>
              <a:rPr lang="en-GB" sz="2400" dirty="0">
                <a:latin typeface="Kruti Dev 010" pitchFamily="2" charset="0"/>
              </a:rPr>
              <a:t> ds 24 ?</a:t>
            </a:r>
            <a:r>
              <a:rPr lang="en-GB" sz="2400" dirty="0" err="1">
                <a:latin typeface="Kruti Dev 010" pitchFamily="2" charset="0"/>
              </a:rPr>
              <a:t>k.Vs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tk,xkA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fof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izkf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%’</a:t>
            </a:r>
            <a:r>
              <a:rPr lang="en-GB" sz="2400" dirty="0" err="1">
                <a:latin typeface="Kruti Dev 010" pitchFamily="2" charset="0"/>
              </a:rPr>
              <a:t>kqYd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iznku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49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1111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Kruti Dev 010" pitchFamily="2" charset="0"/>
              </a:rPr>
              <a:t>dkuwu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dk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mYya?ku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djus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okys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cPps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dks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fd’kksj&amp;U;k</a:t>
            </a:r>
            <a:r>
              <a:rPr lang="en-GB" sz="3600" b="1" dirty="0">
                <a:latin typeface="Kruti Dev 010" pitchFamily="2" charset="0"/>
              </a:rPr>
              <a:t>; </a:t>
            </a:r>
            <a:r>
              <a:rPr lang="en-GB" sz="3600" b="1" dirty="0" err="1">
                <a:latin typeface="Kruti Dev 010" pitchFamily="2" charset="0"/>
              </a:rPr>
              <a:t>cksMZ</a:t>
            </a:r>
            <a:r>
              <a:rPr lang="en-GB" sz="3600" b="1" dirty="0">
                <a:latin typeface="Kruti Dev 010" pitchFamily="2" charset="0"/>
              </a:rPr>
              <a:t> ds le{k </a:t>
            </a:r>
            <a:r>
              <a:rPr lang="en-GB" sz="3600" b="1" dirty="0" err="1">
                <a:latin typeface="Kruti Dev 010" pitchFamily="2" charset="0"/>
              </a:rPr>
              <a:t>izLrqr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djus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smtClean="0">
                <a:latin typeface="Kruti Dev 010" pitchFamily="2" charset="0"/>
              </a:rPr>
              <a:t>ds </a:t>
            </a:r>
            <a:r>
              <a:rPr lang="en-GB" sz="3600" b="1" dirty="0" err="1" smtClean="0">
                <a:latin typeface="Kruti Dev 010" pitchFamily="2" charset="0"/>
              </a:rPr>
              <a:t>ckn</a:t>
            </a:r>
            <a:endParaRPr lang="en-US" sz="36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6" y="1599143"/>
            <a:ext cx="812472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latin typeface="Kruti Dev 010" pitchFamily="2" charset="0"/>
              </a:rPr>
              <a:t>dkuwu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mYya?ku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okys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cPps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fd’kksj&amp;U;k</a:t>
            </a:r>
            <a:r>
              <a:rPr lang="en-GB" sz="2400" b="1" dirty="0">
                <a:latin typeface="Kruti Dev 010" pitchFamily="2" charset="0"/>
              </a:rPr>
              <a:t>; </a:t>
            </a:r>
            <a:r>
              <a:rPr lang="en-GB" sz="2400" b="1" dirty="0" err="1">
                <a:latin typeface="Kruti Dev 010" pitchFamily="2" charset="0"/>
              </a:rPr>
              <a:t>cksMZ</a:t>
            </a:r>
            <a:r>
              <a:rPr lang="en-GB" sz="2400" b="1" dirty="0">
                <a:latin typeface="Kruti Dev 010" pitchFamily="2" charset="0"/>
              </a:rPr>
              <a:t> ds le{k </a:t>
            </a:r>
            <a:r>
              <a:rPr lang="en-GB" sz="2400" b="1" dirty="0" err="1">
                <a:latin typeface="Kruti Dev 010" pitchFamily="2" charset="0"/>
              </a:rPr>
              <a:t>izLrqr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smtClean="0">
                <a:latin typeface="Kruti Dev 010" pitchFamily="2" charset="0"/>
              </a:rPr>
              <a:t>ds </a:t>
            </a:r>
            <a:r>
              <a:rPr lang="en-GB" sz="2400" b="1" dirty="0" err="1" smtClean="0">
                <a:latin typeface="Kruti Dev 010" pitchFamily="2" charset="0"/>
              </a:rPr>
              <a:t>ckn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>
                <a:latin typeface="Kruti Dev 010" pitchFamily="2" charset="0"/>
              </a:rPr>
              <a:t>¼fd’kksj </a:t>
            </a:r>
            <a:r>
              <a:rPr lang="en-GB" sz="2400" b="1" dirty="0" err="1">
                <a:latin typeface="Kruti Dev 010" pitchFamily="2" charset="0"/>
              </a:rPr>
              <a:t>U;k</a:t>
            </a:r>
            <a:r>
              <a:rPr lang="en-GB" sz="2400" b="1" dirty="0">
                <a:latin typeface="Kruti Dev 010" pitchFamily="2" charset="0"/>
              </a:rPr>
              <a:t>; </a:t>
            </a:r>
            <a:r>
              <a:rPr lang="en-GB" sz="2400" b="1" dirty="0" err="1">
                <a:latin typeface="Kruti Dev 010" pitchFamily="2" charset="0"/>
              </a:rPr>
              <a:t>ekWMy</a:t>
            </a:r>
            <a:r>
              <a:rPr lang="en-GB" sz="2400" b="1" dirty="0">
                <a:latin typeface="Kruti Dev 010" pitchFamily="2" charset="0"/>
              </a:rPr>
              <a:t> :</a:t>
            </a:r>
            <a:r>
              <a:rPr lang="en-GB" sz="2400" b="1" dirty="0" err="1">
                <a:latin typeface="Kruti Dev 010" pitchFamily="2" charset="0"/>
              </a:rPr>
              <a:t>Yl</a:t>
            </a:r>
            <a:r>
              <a:rPr lang="en-GB" sz="2400" b="1" dirty="0">
                <a:latin typeface="Kruti Dev 010" pitchFamily="2" charset="0"/>
              </a:rPr>
              <a:t>] 2016] :y&amp;10½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Kruti Dev 010" pitchFamily="2" charset="0"/>
              </a:rPr>
              <a:t>,d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t?kU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16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iwjh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xokgksa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c;ku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mUgksaus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ntZ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dkxtkr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Nkuchu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nkSjku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igyh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smtClean="0">
                <a:latin typeface="Kruti Dev 010" pitchFamily="2" charset="0"/>
              </a:rPr>
              <a:t>le{k </a:t>
            </a:r>
            <a:r>
              <a:rPr lang="en-GB" sz="2400" dirty="0" err="1" smtClean="0">
                <a:latin typeface="Kruti Dev 010" pitchFamily="2" charset="0"/>
              </a:rPr>
              <a:t>izLrqr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,d </a:t>
            </a:r>
            <a:r>
              <a:rPr lang="en-GB" sz="2400" dirty="0" err="1">
                <a:latin typeface="Kruti Dev 010" pitchFamily="2" charset="0"/>
              </a:rPr>
              <a:t>ekg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vanj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lkeus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ftldh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izfr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cPps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k </a:t>
            </a:r>
            <a:r>
              <a:rPr lang="en-GB" sz="2400" dirty="0" err="1">
                <a:latin typeface="Kruti Dev 010" pitchFamily="2" charset="0"/>
              </a:rPr>
              <a:t>mlds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vfHkHkkod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NksVs&amp;eksVs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xaHkhj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ds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vfUre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tYn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 smtClean="0">
                <a:latin typeface="Kruti Dev 010" pitchFamily="2" charset="0"/>
              </a:rPr>
              <a:t>tkuh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fnu</a:t>
            </a:r>
            <a:r>
              <a:rPr lang="en-GB" sz="2400" dirty="0">
                <a:latin typeface="Kruti Dev 010" pitchFamily="2" charset="0"/>
              </a:rPr>
              <a:t> ls ;g </a:t>
            </a:r>
            <a:r>
              <a:rPr lang="en-GB" sz="2400" dirty="0" err="1">
                <a:latin typeface="Kruti Dev 010" pitchFamily="2" charset="0"/>
              </a:rPr>
              <a:t>vof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nks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2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4515" y="29688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cPpksa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fo</a:t>
            </a:r>
            <a:r>
              <a:rPr lang="en-GB" sz="4000" b="1" dirty="0">
                <a:latin typeface="Kruti Dev 010" pitchFamily="2" charset="0"/>
              </a:rPr>
              <a:t>:) </a:t>
            </a:r>
            <a:r>
              <a:rPr lang="en-GB" sz="4000" b="1" dirty="0" err="1">
                <a:latin typeface="Kruti Dev 010" pitchFamily="2" charset="0"/>
              </a:rPr>
              <a:t>fd</a:t>
            </a:r>
            <a:r>
              <a:rPr lang="en-GB" sz="4000" b="1" dirty="0">
                <a:latin typeface="Kruti Dev 010" pitchFamily="2" charset="0"/>
              </a:rPr>
              <a:t>, x, </a:t>
            </a:r>
            <a:r>
              <a:rPr lang="en-GB" sz="4000" b="1" dirty="0" err="1">
                <a:latin typeface="Kruti Dev 010" pitchFamily="2" charset="0"/>
              </a:rPr>
              <a:t>vijk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kksa</a:t>
            </a:r>
            <a:r>
              <a:rPr lang="en-GB" sz="4000" b="1" dirty="0">
                <a:latin typeface="Kruti Dev 010" pitchFamily="2" charset="0"/>
              </a:rPr>
              <a:t> dh </a:t>
            </a:r>
            <a:r>
              <a:rPr lang="en-GB" sz="4000" b="1" dirty="0" err="1" smtClean="0">
                <a:latin typeface="Kruti Dev 010" pitchFamily="2" charset="0"/>
              </a:rPr>
              <a:t>dk;Z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i</a:t>
            </a:r>
            <a:r>
              <a:rPr lang="en-GB" sz="4000" b="1" dirty="0" smtClean="0">
                <a:latin typeface="Kruti Dev 010" pitchFamily="2" charset="0"/>
              </a:rPr>
              <a:t>)</a:t>
            </a:r>
            <a:r>
              <a:rPr lang="en-GB" sz="4000" b="1" dirty="0" err="1" smtClean="0">
                <a:latin typeface="Kruti Dev 010" pitchFamily="2" charset="0"/>
              </a:rPr>
              <a:t>fr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7" y="1309583"/>
            <a:ext cx="570664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 err="1">
                <a:latin typeface="Kruti Dev 010" pitchFamily="2" charset="0"/>
              </a:rPr>
              <a:t>cPpksa</a:t>
            </a:r>
            <a:r>
              <a:rPr lang="en-GB" sz="2200" b="1" dirty="0">
                <a:latin typeface="Kruti Dev 010" pitchFamily="2" charset="0"/>
              </a:rPr>
              <a:t> ds </a:t>
            </a:r>
            <a:r>
              <a:rPr lang="en-GB" sz="2200" b="1" dirty="0" err="1">
                <a:latin typeface="Kruti Dev 010" pitchFamily="2" charset="0"/>
              </a:rPr>
              <a:t>fo</a:t>
            </a:r>
            <a:r>
              <a:rPr lang="en-GB" sz="2200" b="1" dirty="0">
                <a:latin typeface="Kruti Dev 010" pitchFamily="2" charset="0"/>
              </a:rPr>
              <a:t>:) </a:t>
            </a:r>
            <a:r>
              <a:rPr lang="en-GB" sz="2200" b="1" dirty="0" err="1">
                <a:latin typeface="Kruti Dev 010" pitchFamily="2" charset="0"/>
              </a:rPr>
              <a:t>fd</a:t>
            </a:r>
            <a:r>
              <a:rPr lang="en-GB" sz="2200" b="1" dirty="0">
                <a:latin typeface="Kruti Dev 010" pitchFamily="2" charset="0"/>
              </a:rPr>
              <a:t>, x, </a:t>
            </a:r>
            <a:r>
              <a:rPr lang="en-GB" sz="2200" b="1" dirty="0" err="1">
                <a:latin typeface="Kruti Dev 010" pitchFamily="2" charset="0"/>
              </a:rPr>
              <a:t>vijk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kksa</a:t>
            </a:r>
            <a:r>
              <a:rPr lang="en-GB" sz="2200" b="1" dirty="0">
                <a:latin typeface="Kruti Dev 010" pitchFamily="2" charset="0"/>
              </a:rPr>
              <a:t> dh </a:t>
            </a:r>
            <a:r>
              <a:rPr lang="en-GB" sz="2200" b="1" dirty="0" err="1" smtClean="0">
                <a:latin typeface="Kruti Dev 010" pitchFamily="2" charset="0"/>
              </a:rPr>
              <a:t>dk;Z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i</a:t>
            </a:r>
            <a:r>
              <a:rPr lang="en-GB" sz="2200" b="1" dirty="0" smtClean="0">
                <a:latin typeface="Kruti Dev 010" pitchFamily="2" charset="0"/>
              </a:rPr>
              <a:t>)</a:t>
            </a:r>
            <a:r>
              <a:rPr lang="en-GB" sz="2200" b="1" dirty="0" err="1" smtClean="0">
                <a:latin typeface="Kruti Dev 010" pitchFamily="2" charset="0"/>
              </a:rPr>
              <a:t>fr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>
                <a:latin typeface="Kruti Dev 010" pitchFamily="2" charset="0"/>
              </a:rPr>
              <a:t>¼fd’kksj </a:t>
            </a:r>
            <a:r>
              <a:rPr lang="en-GB" sz="2200" b="1" dirty="0" err="1">
                <a:latin typeface="Kruti Dev 010" pitchFamily="2" charset="0"/>
              </a:rPr>
              <a:t>U;k</a:t>
            </a:r>
            <a:r>
              <a:rPr lang="en-GB" sz="2200" b="1" dirty="0">
                <a:latin typeface="Kruti Dev 010" pitchFamily="2" charset="0"/>
              </a:rPr>
              <a:t>; </a:t>
            </a:r>
            <a:r>
              <a:rPr lang="en-GB" sz="2200" b="1" dirty="0" err="1">
                <a:latin typeface="Kruti Dev 010" pitchFamily="2" charset="0"/>
              </a:rPr>
              <a:t>ekWMy</a:t>
            </a:r>
            <a:r>
              <a:rPr lang="en-GB" sz="2200" b="1" dirty="0">
                <a:latin typeface="Kruti Dev 010" pitchFamily="2" charset="0"/>
              </a:rPr>
              <a:t> :</a:t>
            </a:r>
            <a:r>
              <a:rPr lang="en-GB" sz="2200" b="1" dirty="0" err="1">
                <a:latin typeface="Kruti Dev 010" pitchFamily="2" charset="0"/>
              </a:rPr>
              <a:t>Yl</a:t>
            </a:r>
            <a:r>
              <a:rPr lang="en-GB" sz="2200" b="1" dirty="0">
                <a:latin typeface="Kruti Dev 010" pitchFamily="2" charset="0"/>
              </a:rPr>
              <a:t>] 2016] :y&amp; </a:t>
            </a:r>
            <a:r>
              <a:rPr lang="en-GB" sz="2200" b="1" dirty="0" smtClean="0">
                <a:latin typeface="Kruti Dev 010" pitchFamily="2" charset="0"/>
              </a:rPr>
              <a:t>54½</a:t>
            </a:r>
            <a:endParaRPr lang="en-GB" sz="2200" b="1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fo</a:t>
            </a:r>
            <a:r>
              <a:rPr lang="en-GB" sz="2200" dirty="0">
                <a:latin typeface="Kruti Dev 010" pitchFamily="2" charset="0"/>
              </a:rPr>
              <a:t>:) </a:t>
            </a:r>
            <a:r>
              <a:rPr lang="en-GB" sz="2200" dirty="0" err="1">
                <a:latin typeface="Kruti Dev 010" pitchFamily="2" charset="0"/>
              </a:rPr>
              <a:t>gq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dh </a:t>
            </a:r>
            <a:r>
              <a:rPr lang="en-GB" sz="2200" dirty="0" err="1">
                <a:latin typeface="Kruti Dev 010" pitchFamily="2" charset="0"/>
              </a:rPr>
              <a:t>f’kdk;r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cPpk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vfHkHkkod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nksLr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f’k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kd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pkbYM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ykbu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lsok,a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smtClean="0">
                <a:latin typeface="Kruti Dev 010" pitchFamily="2" charset="0"/>
              </a:rPr>
              <a:t>k </a:t>
            </a:r>
            <a:r>
              <a:rPr lang="en-GB" sz="2200" dirty="0" err="1" smtClean="0">
                <a:latin typeface="Kruti Dev 010" pitchFamily="2" charset="0"/>
              </a:rPr>
              <a:t>vU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dksbZ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lacaf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O;fDr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laLFkk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laLFkku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ntZ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gSaA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fo</a:t>
            </a:r>
            <a:r>
              <a:rPr lang="en-GB" sz="2200" dirty="0">
                <a:latin typeface="Kruti Dev 010" pitchFamily="2" charset="0"/>
              </a:rPr>
              <a:t>:) ,d </a:t>
            </a:r>
            <a:r>
              <a:rPr lang="en-GB" sz="2200" dirty="0" err="1">
                <a:latin typeface="Kruti Dev 010" pitchFamily="2" charset="0"/>
              </a:rPr>
              <a:t>laKs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dh </a:t>
            </a:r>
            <a:r>
              <a:rPr lang="en-GB" sz="2200" dirty="0" err="1">
                <a:latin typeface="Kruti Dev 010" pitchFamily="2" charset="0"/>
              </a:rPr>
              <a:t>lwpuk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feyus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iqfyl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lwpuk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fjiksVZ</a:t>
            </a:r>
            <a:r>
              <a:rPr lang="en-GB" sz="2200" dirty="0">
                <a:latin typeface="Kruti Dev 010" pitchFamily="2" charset="0"/>
              </a:rPr>
              <a:t> ¼FIR½ </a:t>
            </a:r>
            <a:r>
              <a:rPr lang="en-GB" sz="2200" dirty="0" err="1">
                <a:latin typeface="Kruti Dev 010" pitchFamily="2" charset="0"/>
              </a:rPr>
              <a:t>ntZ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21" y="1431503"/>
            <a:ext cx="2547744" cy="26610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5856" y="4479404"/>
            <a:ext cx="548980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fo</a:t>
            </a:r>
            <a:r>
              <a:rPr lang="en-GB" sz="2200" dirty="0">
                <a:latin typeface="Kruti Dev 010" pitchFamily="2" charset="0"/>
              </a:rPr>
              <a:t>:) ,d </a:t>
            </a:r>
            <a:r>
              <a:rPr lang="en-GB" sz="2200" dirty="0" err="1">
                <a:latin typeface="Kruti Dev 010" pitchFamily="2" charset="0"/>
              </a:rPr>
              <a:t>xSj&amp;laKs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/k dh </a:t>
            </a:r>
            <a:r>
              <a:rPr lang="en-GB" sz="2200" dirty="0" err="1">
                <a:latin typeface="Kruti Dev 010" pitchFamily="2" charset="0"/>
              </a:rPr>
              <a:t>lwpuk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feyus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iqfyl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nSfud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Mk;jh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ntZ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djsxh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lacaf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eftLVªsV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VªkalfeV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tk,xkA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fo</a:t>
            </a:r>
            <a:r>
              <a:rPr lang="en-GB" sz="2200" dirty="0">
                <a:latin typeface="Kruti Dev 010" pitchFamily="2" charset="0"/>
              </a:rPr>
              <a:t>:) </a:t>
            </a:r>
            <a:r>
              <a:rPr lang="en-GB" sz="2200" dirty="0" err="1">
                <a:latin typeface="Kruti Dev 010" pitchFamily="2" charset="0"/>
              </a:rPr>
              <a:t>gq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Nkuchu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dY;k.k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iqfyl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kdkjh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tk,xhA</a:t>
            </a:r>
            <a:endParaRPr lang="en-GB" sz="22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4" y="4336354"/>
            <a:ext cx="2626932" cy="203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0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4515" y="108201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Kruti Dev 010" pitchFamily="2" charset="0"/>
              </a:rPr>
              <a:t>;</a:t>
            </a:r>
            <a:r>
              <a:rPr lang="en-GB" sz="3200" b="1" dirty="0" err="1">
                <a:latin typeface="Kruti Dev 010" pitchFamily="2" charset="0"/>
              </a:rPr>
              <a:t>kSu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vijk</a:t>
            </a:r>
            <a:r>
              <a:rPr lang="en-GB" sz="3200" b="1" dirty="0">
                <a:latin typeface="Kruti Dev 010" pitchFamily="2" charset="0"/>
              </a:rPr>
              <a:t>/</a:t>
            </a:r>
            <a:r>
              <a:rPr lang="en-GB" sz="3200" b="1" dirty="0" err="1">
                <a:latin typeface="Kruti Dev 010" pitchFamily="2" charset="0"/>
              </a:rPr>
              <a:t>kksa</a:t>
            </a:r>
            <a:r>
              <a:rPr lang="en-GB" sz="3200" b="1" dirty="0">
                <a:latin typeface="Kruti Dev 010" pitchFamily="2" charset="0"/>
              </a:rPr>
              <a:t> ls </a:t>
            </a:r>
            <a:r>
              <a:rPr lang="en-GB" sz="3200" b="1" dirty="0" err="1">
                <a:latin typeface="Kruti Dev 010" pitchFamily="2" charset="0"/>
              </a:rPr>
              <a:t>cPpksa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dk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laj</a:t>
            </a:r>
            <a:r>
              <a:rPr lang="en-GB" sz="3200" b="1" dirty="0">
                <a:latin typeface="Kruti Dev 010" pitchFamily="2" charset="0"/>
              </a:rPr>
              <a:t>{</a:t>
            </a:r>
            <a:r>
              <a:rPr lang="en-GB" sz="3200" b="1" dirty="0" err="1">
                <a:latin typeface="Kruti Dev 010" pitchFamily="2" charset="0"/>
              </a:rPr>
              <a:t>k.k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vf</a:t>
            </a:r>
            <a:r>
              <a:rPr lang="en-GB" sz="3200" b="1" dirty="0">
                <a:latin typeface="Kruti Dev 010" pitchFamily="2" charset="0"/>
              </a:rPr>
              <a:t>/</a:t>
            </a:r>
            <a:r>
              <a:rPr lang="en-GB" sz="3200" b="1" dirty="0" err="1">
                <a:latin typeface="Kruti Dev 010" pitchFamily="2" charset="0"/>
              </a:rPr>
              <a:t>kfu;e</a:t>
            </a:r>
            <a:r>
              <a:rPr lang="en-GB" sz="3200" b="1" dirty="0">
                <a:latin typeface="Kruti Dev 010" pitchFamily="2" charset="0"/>
              </a:rPr>
              <a:t> 2012 </a:t>
            </a:r>
            <a:r>
              <a:rPr lang="en-GB" sz="3200" b="1" dirty="0" err="1">
                <a:latin typeface="Kruti Dev 010" pitchFamily="2" charset="0"/>
              </a:rPr>
              <a:t>vkSj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smtClean="0">
                <a:latin typeface="Kruti Dev 010" pitchFamily="2" charset="0"/>
              </a:rPr>
              <a:t/>
            </a:r>
            <a:br>
              <a:rPr lang="en-GB" sz="3200" b="1" dirty="0" smtClean="0">
                <a:latin typeface="Kruti Dev 010" pitchFamily="2" charset="0"/>
              </a:rPr>
            </a:br>
            <a:r>
              <a:rPr lang="en-GB" sz="3200" b="1" dirty="0" err="1" smtClean="0">
                <a:latin typeface="Kruti Dev 010" pitchFamily="2" charset="0"/>
              </a:rPr>
              <a:t>ekWMy</a:t>
            </a:r>
            <a:r>
              <a:rPr lang="en-GB" sz="3200" b="1" dirty="0" smtClean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xkbZM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ykbZUl</a:t>
            </a:r>
            <a:r>
              <a:rPr lang="en-GB" sz="3200" b="1" dirty="0" smtClean="0">
                <a:latin typeface="Kruti Dev 010" pitchFamily="2" charset="0"/>
              </a:rPr>
              <a:t>] </a:t>
            </a:r>
            <a:r>
              <a:rPr lang="en-GB" sz="3200" b="1" dirty="0" err="1" smtClean="0">
                <a:latin typeface="Kruti Dev 010" pitchFamily="2" charset="0"/>
              </a:rPr>
              <a:t>ikWDlks</a:t>
            </a:r>
            <a:r>
              <a:rPr lang="en-GB" sz="3200" b="1" dirty="0">
                <a:latin typeface="Kruti Dev 010" pitchFamily="2" charset="0"/>
              </a:rPr>
              <a:t>] 2013</a:t>
            </a:r>
            <a:endParaRPr lang="en-US" sz="32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7" y="1686957"/>
            <a:ext cx="54686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latin typeface="Kruti Dev 010" pitchFamily="2" charset="0"/>
              </a:rPr>
              <a:t>Ekkeyksa</a:t>
            </a:r>
            <a:r>
              <a:rPr lang="en-GB" sz="2400" b="1" dirty="0">
                <a:latin typeface="Kruti Dev 010" pitchFamily="2" charset="0"/>
              </a:rPr>
              <a:t> dh </a:t>
            </a:r>
            <a:r>
              <a:rPr lang="en-GB" sz="2400" b="1" dirty="0" err="1">
                <a:latin typeface="Kruti Dev 010" pitchFamily="2" charset="0"/>
              </a:rPr>
              <a:t>fjiksfVZax</a:t>
            </a:r>
            <a:endParaRPr lang="en-GB" sz="24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Kruti Dev 010" pitchFamily="2" charset="0"/>
              </a:rPr>
              <a:t>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fo</a:t>
            </a:r>
            <a:r>
              <a:rPr lang="en-GB" sz="2400" dirty="0">
                <a:latin typeface="Kruti Dev 010" pitchFamily="2" charset="0"/>
              </a:rPr>
              <a:t>:) 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/k dh </a:t>
            </a:r>
            <a:r>
              <a:rPr lang="en-GB" sz="2400" dirty="0" err="1">
                <a:latin typeface="Kruti Dev 010" pitchFamily="2" charset="0"/>
              </a:rPr>
              <a:t>f’kdk;r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ntZ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24 ?</a:t>
            </a:r>
            <a:r>
              <a:rPr lang="en-GB" sz="2400" dirty="0" err="1">
                <a:latin typeface="Kruti Dev 010" pitchFamily="2" charset="0"/>
              </a:rPr>
              <a:t>k.Vs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rkRdkfyd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O;oLFkk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ksYVj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gkWe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k </a:t>
            </a:r>
            <a:r>
              <a:rPr lang="en-GB" sz="2400" dirty="0" err="1">
                <a:latin typeface="Kruti Dev 010" pitchFamily="2" charset="0"/>
              </a:rPr>
              <a:t>ut+nhdh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vLirky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HkrhZ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t:jrksa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fo’ks"kK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&amp; </a:t>
            </a:r>
            <a:r>
              <a:rPr lang="en-GB" sz="2400" dirty="0" err="1">
                <a:latin typeface="Kruti Dev 010" pitchFamily="2" charset="0"/>
              </a:rPr>
              <a:t>iSjkesfMDl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MkWDVj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vkfn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O;oLFkk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Kruti Dev 010" pitchFamily="2" charset="0"/>
              </a:rPr>
              <a:t>24 </a:t>
            </a:r>
            <a:r>
              <a:rPr lang="en-GB" sz="2400" dirty="0">
                <a:latin typeface="Kruti Dev 010" pitchFamily="2" charset="0"/>
              </a:rPr>
              <a:t>?</a:t>
            </a:r>
            <a:r>
              <a:rPr lang="en-GB" sz="2400" dirty="0" err="1">
                <a:latin typeface="Kruti Dev 010" pitchFamily="2" charset="0"/>
              </a:rPr>
              <a:t>k.Vs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U;k;ky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nsaA</a:t>
            </a:r>
            <a:endParaRPr lang="en-GB" sz="2200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8611" t="31225" r="10973" b="18627"/>
          <a:stretch/>
        </p:blipFill>
        <p:spPr>
          <a:xfrm>
            <a:off x="5979886" y="2433319"/>
            <a:ext cx="2781300" cy="257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8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1111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Kruti Dev 010" pitchFamily="2" charset="0"/>
              </a:rPr>
              <a:t>izR;sd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iqfyl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Fkkuk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fo’ks"k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fd’kksj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iqfyl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smtClean="0">
                <a:latin typeface="Kruti Dev 010" pitchFamily="2" charset="0"/>
              </a:rPr>
              <a:t/>
            </a:r>
            <a:br>
              <a:rPr lang="en-US" sz="3600" b="1" dirty="0" smtClean="0">
                <a:latin typeface="Kruti Dev 010" pitchFamily="2" charset="0"/>
              </a:rPr>
            </a:br>
            <a:r>
              <a:rPr lang="en-US" sz="3600" b="1" dirty="0" err="1" smtClean="0">
                <a:latin typeface="Kruti Dev 010" pitchFamily="2" charset="0"/>
              </a:rPr>
              <a:t>bdkbZ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esa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vfuok;Z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tkudkjh</a:t>
            </a:r>
            <a:endParaRPr lang="en-US" sz="36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6" y="1454003"/>
            <a:ext cx="817060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Kruti Dev 010" pitchFamily="2" charset="0"/>
              </a:rPr>
              <a:t>fuEufyf</a:t>
            </a:r>
            <a:r>
              <a:rPr lang="en-US" sz="2000" dirty="0">
                <a:latin typeface="Kruti Dev 010" pitchFamily="2" charset="0"/>
              </a:rPr>
              <a:t>[</a:t>
            </a:r>
            <a:r>
              <a:rPr lang="en-US" sz="2000" dirty="0" err="1">
                <a:latin typeface="Kruti Dev 010" pitchFamily="2" charset="0"/>
              </a:rPr>
              <a:t>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fooj.k</a:t>
            </a:r>
            <a:r>
              <a:rPr lang="en-US" sz="2000" dirty="0">
                <a:latin typeface="Kruti Dev 010" pitchFamily="2" charset="0"/>
              </a:rPr>
              <a:t> ;</a:t>
            </a:r>
            <a:r>
              <a:rPr lang="en-US" sz="2000" dirty="0" err="1">
                <a:latin typeface="Kruti Dev 010" pitchFamily="2" charset="0"/>
              </a:rPr>
              <a:t>qDr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iw.kZ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v|ru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lwph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rS;kj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dY;k.k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iqfyl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kdjh@Fkkuk</a:t>
            </a:r>
            <a:r>
              <a:rPr lang="en-US" sz="2000" dirty="0">
                <a:latin typeface="Kruti Dev 010" pitchFamily="2" charset="0"/>
              </a:rPr>
              <a:t> v/;{k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M~;</a:t>
            </a:r>
            <a:r>
              <a:rPr lang="en-US" sz="2000" dirty="0" err="1">
                <a:latin typeface="Kruti Dev 010" pitchFamily="2" charset="0"/>
              </a:rPr>
              <a:t>wVh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vQlj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ikl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ges’kk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miyC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jguk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gj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iqfyl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Fkkus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kkZfjr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LFkku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lHkh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cksMksZa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mudk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kkZfjr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LFkku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cSBdksa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le;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mudk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fu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kkZfjr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kdkj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ks</a:t>
            </a:r>
            <a:r>
              <a:rPr lang="en-US" sz="2000" dirty="0">
                <a:latin typeface="Kruti Dev 010" pitchFamily="2" charset="0"/>
              </a:rPr>
              <a:t>+=(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fd’kksj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U;k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cksMZ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lnL;ksa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] irk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Qksu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uEcj</a:t>
            </a:r>
            <a:r>
              <a:rPr lang="en-US" sz="2000" dirty="0">
                <a:latin typeface="Kruti Dev 010" pitchFamily="2" charset="0"/>
              </a:rPr>
              <a:t>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eq</a:t>
            </a:r>
            <a:r>
              <a:rPr lang="en-US" sz="2000" dirty="0">
                <a:latin typeface="Kruti Dev 010" pitchFamily="2" charset="0"/>
              </a:rPr>
              <a:t>[; </a:t>
            </a:r>
            <a:r>
              <a:rPr lang="en-US" sz="2000" dirty="0" err="1">
                <a:latin typeface="Kruti Dev 010" pitchFamily="2" charset="0"/>
              </a:rPr>
              <a:t>ifjoh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ifjoh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kdkfj;ksa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] irk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Qksu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uEcj</a:t>
            </a:r>
            <a:r>
              <a:rPr lang="en-US" sz="2000" dirty="0">
                <a:latin typeface="Kruti Dev 010" pitchFamily="2" charset="0"/>
              </a:rPr>
              <a:t>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lHkh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voyksdu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irs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izHkkjh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lEidZ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uEcj</a:t>
            </a:r>
            <a:r>
              <a:rPr lang="en-US" sz="2000" dirty="0">
                <a:latin typeface="Kruti Dev 010" pitchFamily="2" charset="0"/>
              </a:rPr>
              <a:t>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lHkh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lqj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LFkkuksa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mudk</a:t>
            </a:r>
            <a:r>
              <a:rPr lang="en-US" sz="2000" dirty="0">
                <a:latin typeface="Kruti Dev 010" pitchFamily="2" charset="0"/>
              </a:rPr>
              <a:t> irk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laLFkkuksa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izHkkfj;ksa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lEidZ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uEcj</a:t>
            </a:r>
            <a:r>
              <a:rPr lang="en-US" sz="2000" dirty="0">
                <a:latin typeface="Kruti Dev 010" pitchFamily="2" charset="0"/>
              </a:rPr>
              <a:t>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lHkh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x`gksa</a:t>
            </a:r>
            <a:r>
              <a:rPr lang="en-US" sz="2000" dirty="0">
                <a:latin typeface="Kruti Dev 010" pitchFamily="2" charset="0"/>
              </a:rPr>
              <a:t>] muds </a:t>
            </a:r>
            <a:r>
              <a:rPr lang="en-US" sz="2000" dirty="0" err="1">
                <a:latin typeface="Kruti Dev 010" pitchFamily="2" charset="0"/>
              </a:rPr>
              <a:t>irs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laLFkku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izHkkjh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lEidZ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uEcj</a:t>
            </a:r>
            <a:r>
              <a:rPr lang="en-US" sz="2000" dirty="0">
                <a:latin typeface="Kruti Dev 010" pitchFamily="2" charset="0"/>
              </a:rPr>
              <a:t>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Kruti Dev 010" pitchFamily="2" charset="0"/>
              </a:rPr>
              <a:t>cky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kdkfj;ksa@ftyk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lEidZ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] irk </a:t>
            </a:r>
            <a:r>
              <a:rPr lang="en-US" sz="2000" dirty="0" err="1" smtClean="0">
                <a:latin typeface="Kruti Dev 010" pitchFamily="2" charset="0"/>
              </a:rPr>
              <a:t>vkSj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lEidZ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uEcj</a:t>
            </a:r>
            <a:r>
              <a:rPr lang="en-US" sz="2000" dirty="0" smtClean="0">
                <a:latin typeface="Kruti Dev 010" pitchFamily="2" charset="0"/>
              </a:rPr>
              <a:t>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lHkh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ljdkjh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laLFkk,a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tqM+h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gksa</a:t>
            </a:r>
            <a:r>
              <a:rPr lang="en-US" sz="2000" dirty="0">
                <a:latin typeface="Kruti Dev 010" pitchFamily="2" charset="0"/>
              </a:rPr>
              <a:t>&amp; muds </a:t>
            </a:r>
            <a:r>
              <a:rPr lang="en-US" sz="2000" dirty="0" err="1">
                <a:latin typeface="Kruti Dev 010" pitchFamily="2" charset="0"/>
              </a:rPr>
              <a:t>uke</a:t>
            </a:r>
            <a:r>
              <a:rPr lang="en-US" sz="2000" dirty="0">
                <a:latin typeface="Kruti Dev 010" pitchFamily="2" charset="0"/>
              </a:rPr>
              <a:t>] irk] </a:t>
            </a:r>
            <a:r>
              <a:rPr lang="en-US" sz="2000" dirty="0" err="1" smtClean="0">
                <a:latin typeface="Kruti Dev 010" pitchFamily="2" charset="0"/>
              </a:rPr>
              <a:t>Qksu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uEcj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,</a:t>
            </a:r>
            <a:r>
              <a:rPr lang="en-US" sz="2000" dirty="0" err="1">
                <a:latin typeface="Kruti Dev 010" pitchFamily="2" charset="0"/>
              </a:rPr>
              <a:t>slh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laLFkk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ftEesnkj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laidZ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uEcj</a:t>
            </a:r>
            <a:r>
              <a:rPr lang="en-US" sz="2000" dirty="0" smtClean="0">
                <a:latin typeface="Kruti Dev 010" pitchFamily="2" charset="0"/>
              </a:rPr>
              <a:t>(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Kruti Dev 010" pitchFamily="2" charset="0"/>
              </a:rPr>
              <a:t>lHkh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kdkfj;ksa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lnL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 smtClean="0">
                <a:latin typeface="Kruti Dev 010" pitchFamily="2" charset="0"/>
              </a:rPr>
              <a:t>lkekftd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dk;ZdrkZvksa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jkT</a:t>
            </a:r>
            <a:r>
              <a:rPr lang="en-US" sz="2000" dirty="0">
                <a:latin typeface="Kruti Dev 010" pitchFamily="2" charset="0"/>
              </a:rPr>
              <a:t>; ds </a:t>
            </a:r>
            <a:r>
              <a:rPr lang="en-US" sz="2000" dirty="0" err="1">
                <a:latin typeface="Kruti Dev 010" pitchFamily="2" charset="0"/>
              </a:rPr>
              <a:t>fofHkUu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fgLlksa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fo’ks"k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fd’kksj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lnL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fooj.k</a:t>
            </a:r>
            <a:r>
              <a:rPr lang="en-US" sz="2000" dirty="0">
                <a:latin typeface="Kruti Dev 010" pitchFamily="2" charset="0"/>
              </a:rPr>
              <a:t>%</a:t>
            </a:r>
            <a:endParaRPr lang="en-GB" sz="20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4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6241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fe</a:t>
            </a:r>
            <a:r>
              <a:rPr lang="en-GB" sz="4000" b="1" dirty="0">
                <a:latin typeface="Kruti Dev 010" pitchFamily="2" charset="0"/>
              </a:rPr>
              <a:t>=or~ </a:t>
            </a:r>
            <a:r>
              <a:rPr lang="en-GB" sz="4000" b="1" dirty="0" err="1">
                <a:latin typeface="Kruti Dev 010" pitchFamily="2" charset="0"/>
              </a:rPr>
              <a:t>dk;Z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</a:t>
            </a:r>
            <a:r>
              <a:rPr lang="en-GB" sz="4000" b="1" dirty="0">
                <a:latin typeface="Kruti Dev 010" pitchFamily="2" charset="0"/>
              </a:rPr>
              <a:t>)</a:t>
            </a:r>
            <a:r>
              <a:rPr lang="en-GB" sz="4000" b="1" dirty="0" err="1">
                <a:latin typeface="Kruti Dev 010" pitchFamily="2" charset="0"/>
              </a:rPr>
              <a:t>fr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rFkk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kHkkoh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fl</a:t>
            </a:r>
            <a:r>
              <a:rPr lang="en-GB" sz="4000" b="1" dirty="0">
                <a:latin typeface="Kruti Dev 010" pitchFamily="2" charset="0"/>
              </a:rPr>
              <a:t>)</a:t>
            </a:r>
            <a:r>
              <a:rPr lang="en-GB" sz="4000" b="1" dirty="0" err="1">
                <a:latin typeface="Kruti Dev 010" pitchFamily="2" charset="0"/>
              </a:rPr>
              <a:t>kUr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6" y="1454003"/>
            <a:ext cx="817060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latin typeface="Kruti Dev 010" pitchFamily="2" charset="0"/>
              </a:rPr>
              <a:t>cky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fe</a:t>
            </a:r>
            <a:r>
              <a:rPr lang="en-GB" sz="2000" b="1" dirty="0">
                <a:latin typeface="Kruti Dev 010" pitchFamily="2" charset="0"/>
              </a:rPr>
              <a:t>=or~ </a:t>
            </a:r>
            <a:r>
              <a:rPr lang="en-GB" sz="2000" b="1" dirty="0" err="1">
                <a:latin typeface="Kruti Dev 010" pitchFamily="2" charset="0"/>
              </a:rPr>
              <a:t>dk;Z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i</a:t>
            </a:r>
            <a:r>
              <a:rPr lang="en-GB" sz="2000" b="1" dirty="0">
                <a:latin typeface="Kruti Dev 010" pitchFamily="2" charset="0"/>
              </a:rPr>
              <a:t>)</a:t>
            </a:r>
            <a:r>
              <a:rPr lang="en-GB" sz="2000" b="1" dirty="0" err="1">
                <a:latin typeface="Kruti Dev 010" pitchFamily="2" charset="0"/>
              </a:rPr>
              <a:t>fr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rFkk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vf</a:t>
            </a:r>
            <a:r>
              <a:rPr lang="en-GB" sz="2000" b="1" dirty="0">
                <a:latin typeface="Kruti Dev 010" pitchFamily="2" charset="0"/>
              </a:rPr>
              <a:t>/</a:t>
            </a:r>
            <a:r>
              <a:rPr lang="en-GB" sz="2000" b="1" dirty="0" err="1">
                <a:latin typeface="Kruti Dev 010" pitchFamily="2" charset="0"/>
              </a:rPr>
              <a:t>kHkkoh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fl</a:t>
            </a:r>
            <a:r>
              <a:rPr lang="en-GB" sz="2000" b="1" dirty="0">
                <a:latin typeface="Kruti Dev 010" pitchFamily="2" charset="0"/>
              </a:rPr>
              <a:t>)</a:t>
            </a:r>
            <a:r>
              <a:rPr lang="en-GB" sz="2000" b="1" dirty="0" err="1">
                <a:latin typeface="Kruti Dev 010" pitchFamily="2" charset="0"/>
              </a:rPr>
              <a:t>kUr</a:t>
            </a:r>
            <a:r>
              <a:rPr lang="en-GB" sz="2000" b="1" dirty="0">
                <a:latin typeface="Kruti Dev 010" pitchFamily="2" charset="0"/>
              </a:rPr>
              <a:t> ¼</a:t>
            </a:r>
            <a:r>
              <a:rPr lang="en-GB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Overriding Principles</a:t>
            </a:r>
            <a:r>
              <a:rPr lang="en-GB" sz="2000" b="1" dirty="0">
                <a:latin typeface="Kruti Dev 010" pitchFamily="2" charset="0"/>
              </a:rPr>
              <a:t>½ </a:t>
            </a:r>
            <a:r>
              <a:rPr lang="en-GB" sz="2000" b="1" dirty="0" err="1">
                <a:latin typeface="Kruti Dev 010" pitchFamily="2" charset="0"/>
              </a:rPr>
              <a:t>tks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cPps</a:t>
            </a:r>
            <a:r>
              <a:rPr lang="en-GB" sz="2000" b="1" dirty="0">
                <a:latin typeface="Kruti Dev 010" pitchFamily="2" charset="0"/>
              </a:rPr>
              <a:t> ls </a:t>
            </a:r>
            <a:r>
              <a:rPr lang="en-GB" sz="2000" b="1" dirty="0" err="1">
                <a:latin typeface="Kruti Dev 010" pitchFamily="2" charset="0"/>
              </a:rPr>
              <a:t>lacaf</a:t>
            </a:r>
            <a:r>
              <a:rPr lang="en-GB" sz="2000" b="1" dirty="0">
                <a:latin typeface="Kruti Dev 010" pitchFamily="2" charset="0"/>
              </a:rPr>
              <a:t>/</a:t>
            </a:r>
            <a:r>
              <a:rPr lang="en-GB" sz="2000" b="1" dirty="0" err="1">
                <a:latin typeface="Kruti Dev 010" pitchFamily="2" charset="0"/>
              </a:rPr>
              <a:t>kr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fdlh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Hkh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dk;Z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dks</a:t>
            </a:r>
            <a:r>
              <a:rPr lang="en-GB" sz="2000" b="1" dirty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fu;af</a:t>
            </a:r>
            <a:r>
              <a:rPr lang="en-GB" sz="2000" b="1" dirty="0">
                <a:latin typeface="Kruti Dev 010" pitchFamily="2" charset="0"/>
              </a:rPr>
              <a:t>=r ¼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Govern</a:t>
            </a:r>
            <a:r>
              <a:rPr lang="en-GB" sz="2000" b="1" dirty="0" smtClean="0">
                <a:latin typeface="Kruti Dev 010" pitchFamily="2" charset="0"/>
              </a:rPr>
              <a:t>½ </a:t>
            </a:r>
            <a:r>
              <a:rPr lang="en-GB" sz="2000" b="1" dirty="0" err="1" smtClean="0">
                <a:latin typeface="Kruti Dev 010" pitchFamily="2" charset="0"/>
              </a:rPr>
              <a:t>djrs</a:t>
            </a:r>
            <a:r>
              <a:rPr lang="en-GB" sz="2000" b="1" dirty="0" smtClean="0">
                <a:latin typeface="Kruti Dev 010" pitchFamily="2" charset="0"/>
              </a:rPr>
              <a:t> </a:t>
            </a:r>
            <a:r>
              <a:rPr lang="en-GB" sz="2000" b="1" dirty="0" err="1">
                <a:latin typeface="Kruti Dev 010" pitchFamily="2" charset="0"/>
              </a:rPr>
              <a:t>gSa</a:t>
            </a:r>
            <a:endParaRPr lang="en-GB" sz="2000" b="1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xfjek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lEeku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futrk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cuk</a:t>
            </a:r>
            <a:r>
              <a:rPr lang="en-GB" sz="2000" dirty="0">
                <a:latin typeface="Kruti Dev 010" pitchFamily="2" charset="0"/>
              </a:rPr>
              <a:t>, j[</a:t>
            </a:r>
            <a:r>
              <a:rPr lang="en-GB" sz="2000" dirty="0" err="1">
                <a:latin typeface="Kruti Dev 010" pitchFamily="2" charset="0"/>
              </a:rPr>
              <a:t>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pkgs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dkuwu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mYya?ku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okys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gksa</a:t>
            </a:r>
            <a:r>
              <a:rPr lang="en-GB" sz="2000" dirty="0">
                <a:latin typeface="Kruti Dev 010" pitchFamily="2" charset="0"/>
              </a:rPr>
              <a:t> ;k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rFkk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ds t:jrean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gksa</a:t>
            </a:r>
            <a:r>
              <a:rPr lang="en-GB" sz="2000" dirty="0">
                <a:latin typeface="Kruti Dev 010" pitchFamily="2" charset="0"/>
              </a:rPr>
              <a:t>]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rjg</a:t>
            </a:r>
            <a:r>
              <a:rPr lang="en-GB" sz="2000" dirty="0">
                <a:latin typeface="Kruti Dev 010" pitchFamily="2" charset="0"/>
              </a:rPr>
              <a:t> ls</a:t>
            </a:r>
          </a:p>
          <a:p>
            <a:r>
              <a:rPr lang="en-GB" sz="2000" dirty="0" err="1">
                <a:latin typeface="Kruti Dev 010" pitchFamily="2" charset="0"/>
              </a:rPr>
              <a:t>O;ogkj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mudh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xfjek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Hkkouk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>
                <a:latin typeface="Kruti Dev 010" pitchFamily="2" charset="0"/>
              </a:rPr>
              <a:t>oa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egRo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mi;qDr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 smtClean="0">
                <a:latin typeface="Kruti Dev 010" pitchFamily="2" charset="0"/>
              </a:rPr>
              <a:t>mez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[;</a:t>
            </a:r>
            <a:r>
              <a:rPr lang="en-GB" sz="2000" dirty="0" err="1">
                <a:latin typeface="Kruti Dev 010" pitchFamily="2" charset="0"/>
              </a:rPr>
              <a:t>ky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krs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gq</a:t>
            </a:r>
            <a:r>
              <a:rPr lang="en-GB" sz="2000" dirty="0">
                <a:latin typeface="Kruti Dev 010" pitchFamily="2" charset="0"/>
              </a:rPr>
              <a:t>, o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lekt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iqu</a:t>
            </a:r>
            <a:r>
              <a:rPr lang="en-GB" sz="2000" dirty="0">
                <a:latin typeface="Kruti Dev 010" pitchFamily="2" charset="0"/>
              </a:rPr>
              <a:t>% '</a:t>
            </a:r>
            <a:r>
              <a:rPr lang="en-GB" sz="2000" dirty="0" err="1">
                <a:latin typeface="Kruti Dev 010" pitchFamily="2" charset="0"/>
              </a:rPr>
              <a:t>kkfey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Hkkouk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lkFk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mldh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lekt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esa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jpukRed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Hkwfedk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izsfjr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laidZ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vkrs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igys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gh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</a:t>
            </a:r>
            <a:r>
              <a:rPr lang="en-GB" sz="2000" dirty="0" smtClean="0">
                <a:latin typeface="Kruti Dev 010" pitchFamily="2" charset="0"/>
              </a:rPr>
              <a:t>; </a:t>
            </a:r>
            <a:r>
              <a:rPr lang="en-GB" sz="2000" dirty="0" err="1" smtClean="0">
                <a:latin typeface="Kruti Dev 010" pitchFamily="2" charset="0"/>
              </a:rPr>
              <a:t>vkSj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ruko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fLFkfr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jgrs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blfy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mPp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Lrj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laonsu’khyrk</a:t>
            </a:r>
            <a:r>
              <a:rPr lang="en-GB" sz="2000" dirty="0">
                <a:latin typeface="Kruti Dev 010" pitchFamily="2" charset="0"/>
              </a:rPr>
              <a:t> dh t:jr </a:t>
            </a:r>
            <a:r>
              <a:rPr lang="en-GB" sz="2000" dirty="0" err="1">
                <a:latin typeface="Kruti Dev 010" pitchFamily="2" charset="0"/>
              </a:rPr>
              <a:t>gksxh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rkfd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muds </a:t>
            </a:r>
            <a:r>
              <a:rPr lang="en-GB" sz="2000" dirty="0" err="1" smtClean="0">
                <a:latin typeface="Kruti Dev 010" pitchFamily="2" charset="0"/>
              </a:rPr>
              <a:t>fgrksa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dh j{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ldsA</a:t>
            </a:r>
            <a:endParaRPr lang="en-GB" sz="20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cPpksa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dsoy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fgjklr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fy;k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fxj¶rkj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ldrk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blfy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 smtClean="0">
                <a:latin typeface="Kruti Dev 010" pitchFamily="2" charset="0"/>
              </a:rPr>
              <a:t>fdlh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Hkh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gFkdM+h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csM+h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igukbZ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vxj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dkuwu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mYya?ku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vkjksih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le;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fgjklr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fy;k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tc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fd’kksj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cksMZ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viuh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cSBdsa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jgk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rc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U;k;k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kh’k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@;k </a:t>
            </a:r>
            <a:r>
              <a:rPr lang="en-GB" sz="2000" dirty="0" err="1">
                <a:latin typeface="Kruti Dev 010" pitchFamily="2" charset="0"/>
              </a:rPr>
              <a:t>cksMZ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fdlh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lnL</a:t>
            </a:r>
            <a:r>
              <a:rPr lang="en-GB" sz="2000" dirty="0">
                <a:latin typeface="Kruti Dev 010" pitchFamily="2" charset="0"/>
              </a:rPr>
              <a:t>; ds le{k </a:t>
            </a:r>
            <a:r>
              <a:rPr lang="en-GB" sz="2000" dirty="0" err="1">
                <a:latin typeface="Kruti Dev 010" pitchFamily="2" charset="0"/>
              </a:rPr>
              <a:t>tYnh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tYnh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izLrqr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¼fd’kksj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2015</a:t>
            </a:r>
            <a:r>
              <a:rPr lang="en-GB" sz="2000" dirty="0" smtClean="0">
                <a:latin typeface="Kruti Dev 010" pitchFamily="2" charset="0"/>
              </a:rPr>
              <a:t>] ds lsD’ku&amp;10½A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fdlh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dLVMh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 smtClean="0">
                <a:latin typeface="Kruti Dev 010" pitchFamily="2" charset="0"/>
              </a:rPr>
              <a:t>iqfyl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ykWdvi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¼fd’kksj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 smtClean="0">
                <a:latin typeface="Kruti Dev 010" pitchFamily="2" charset="0"/>
              </a:rPr>
              <a:t>; </a:t>
            </a:r>
            <a:r>
              <a:rPr lang="en-GB" sz="2000" dirty="0" err="1" smtClean="0">
                <a:latin typeface="Kruti Dev 010" pitchFamily="2" charset="0"/>
              </a:rPr>
              <a:t>vf</a:t>
            </a:r>
            <a:r>
              <a:rPr lang="en-GB" sz="2000" dirty="0" smtClean="0">
                <a:latin typeface="Kruti Dev 010" pitchFamily="2" charset="0"/>
              </a:rPr>
              <a:t>/</a:t>
            </a:r>
            <a:r>
              <a:rPr lang="en-GB" sz="2000" dirty="0" err="1" smtClean="0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ekWMy</a:t>
            </a:r>
            <a:r>
              <a:rPr lang="en-GB" sz="2000" dirty="0">
                <a:latin typeface="Kruti Dev 010" pitchFamily="2" charset="0"/>
              </a:rPr>
              <a:t> :</a:t>
            </a:r>
            <a:r>
              <a:rPr lang="en-GB" sz="2000" dirty="0" err="1">
                <a:latin typeface="Kruti Dev 010" pitchFamily="2" charset="0"/>
              </a:rPr>
              <a:t>Yl</a:t>
            </a:r>
            <a:r>
              <a:rPr lang="en-GB" sz="2000" dirty="0">
                <a:latin typeface="Kruti Dev 010" pitchFamily="2" charset="0"/>
              </a:rPr>
              <a:t> 2016] lsD’ku&amp;10¼1½]A</a:t>
            </a:r>
          </a:p>
        </p:txBody>
      </p:sp>
    </p:spTree>
    <p:extLst>
      <p:ext uri="{BB962C8B-B14F-4D97-AF65-F5344CB8AC3E}">
        <p14:creationId xmlns:p14="http://schemas.microsoft.com/office/powerpoint/2010/main" val="388821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1277" y="1454003"/>
            <a:ext cx="56598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latin typeface="Kruti Dev 010" pitchFamily="2" charset="0"/>
              </a:rPr>
              <a:t>fdlh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dsoy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mi;qDr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lqfo</a:t>
            </a:r>
            <a:r>
              <a:rPr lang="en-GB" sz="2000" dirty="0" smtClean="0">
                <a:latin typeface="Kruti Dev 010" pitchFamily="2" charset="0"/>
              </a:rPr>
              <a:t>/</a:t>
            </a:r>
            <a:r>
              <a:rPr lang="en-GB" sz="2000" dirty="0" err="1" smtClean="0">
                <a:latin typeface="Kruti Dev 010" pitchFamily="2" charset="0"/>
              </a:rPr>
              <a:t>kk@cky</a:t>
            </a:r>
            <a:r>
              <a:rPr lang="en-GB" sz="2000" dirty="0" smtClean="0">
                <a:latin typeface="Kruti Dev 010" pitchFamily="2" charset="0"/>
              </a:rPr>
              <a:t> ns[</a:t>
            </a:r>
            <a:r>
              <a:rPr lang="en-GB" sz="2000" dirty="0" err="1" smtClean="0">
                <a:latin typeface="Kruti Dev 010" pitchFamily="2" charset="0"/>
              </a:rPr>
              <a:t>kjs</a:t>
            </a:r>
            <a:r>
              <a:rPr lang="en-GB" sz="2000" dirty="0" smtClean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laLFkku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¼cPpksa </a:t>
            </a:r>
            <a:r>
              <a:rPr lang="en-GB" sz="2000" dirty="0" smtClean="0">
                <a:latin typeface="Kruti Dev 010" pitchFamily="2" charset="0"/>
              </a:rPr>
              <a:t>dh ns[</a:t>
            </a:r>
            <a:r>
              <a:rPr lang="en-GB" sz="2000" dirty="0" err="1" smtClean="0">
                <a:latin typeface="Kruti Dev 010" pitchFamily="2" charset="0"/>
              </a:rPr>
              <a:t>kjs</a:t>
            </a:r>
            <a:r>
              <a:rPr lang="en-GB" sz="2000" dirty="0" smtClean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{k.k½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kfu;e</a:t>
            </a:r>
            <a:r>
              <a:rPr lang="en-GB" sz="2000" dirty="0">
                <a:latin typeface="Kruti Dev 010" pitchFamily="2" charset="0"/>
              </a:rPr>
              <a:t>] 2015 ds </a:t>
            </a:r>
            <a:r>
              <a:rPr lang="en-GB" sz="2000" dirty="0" err="1" smtClean="0">
                <a:latin typeface="Kruti Dev 010" pitchFamily="2" charset="0"/>
              </a:rPr>
              <a:t>rgr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fpfUgr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iathÑr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gh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lHkh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dk;ksZa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lqj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lcls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izeq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 smtClean="0">
                <a:latin typeface="Kruti Dev 010" pitchFamily="2" charset="0"/>
              </a:rPr>
              <a:t>gksxhA</a:t>
            </a:r>
            <a:endParaRPr lang="en-GB" sz="20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dksbZ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vkjksih</a:t>
            </a:r>
            <a:r>
              <a:rPr lang="en-GB" sz="2000" dirty="0">
                <a:latin typeface="Kruti Dev 010" pitchFamily="2" charset="0"/>
              </a:rPr>
              <a:t> ;k </a:t>
            </a:r>
            <a:r>
              <a:rPr lang="en-GB" sz="2000" dirty="0" err="1">
                <a:latin typeface="Kruti Dev 010" pitchFamily="2" charset="0"/>
              </a:rPr>
              <a:t>lafnX</a:t>
            </a:r>
            <a:r>
              <a:rPr lang="en-GB" sz="2000" dirty="0">
                <a:latin typeface="Kruti Dev 010" pitchFamily="2" charset="0"/>
              </a:rPr>
              <a:t>/k </a:t>
            </a:r>
            <a:r>
              <a:rPr lang="en-GB" sz="2000" dirty="0" err="1">
                <a:latin typeface="Kruti Dev 010" pitchFamily="2" charset="0"/>
              </a:rPr>
              <a:t>vkjksih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laidZ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nsuk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tgka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ij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vkijkf</a:t>
            </a:r>
            <a:r>
              <a:rPr lang="en-GB" sz="2000" dirty="0" smtClean="0">
                <a:latin typeface="Kruti Dev 010" pitchFamily="2" charset="0"/>
              </a:rPr>
              <a:t>/</a:t>
            </a:r>
            <a:r>
              <a:rPr lang="en-GB" sz="2000" dirty="0" err="1" smtClean="0">
                <a:latin typeface="Kruti Dev 010" pitchFamily="2" charset="0"/>
              </a:rPr>
              <a:t>kd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?</a:t>
            </a:r>
            <a:r>
              <a:rPr lang="en-GB" sz="2000" dirty="0" err="1">
                <a:latin typeface="Kruti Dev 010" pitchFamily="2" charset="0"/>
              </a:rPr>
              <a:t>kVuk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f’kdkj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rFkk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vkjksih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nksuksa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cPps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mUgsa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nwljs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laidZ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ugha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 smtClean="0">
                <a:latin typeface="Kruti Dev 010" pitchFamily="2" charset="0"/>
              </a:rPr>
              <a:t>izR;sd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ikfjokfjd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vko</a:t>
            </a:r>
            <a:r>
              <a:rPr lang="en-GB" sz="2000" dirty="0">
                <a:latin typeface="Kruti Dev 010" pitchFamily="2" charset="0"/>
              </a:rPr>
              <a:t>’;</a:t>
            </a:r>
            <a:r>
              <a:rPr lang="en-GB" sz="2000" dirty="0" err="1" smtClean="0">
                <a:latin typeface="Kruti Dev 010" pitchFamily="2" charset="0"/>
              </a:rPr>
              <a:t>drk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tSls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laidZ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 smtClean="0">
                <a:latin typeface="Kruti Dev 010" pitchFamily="2" charset="0"/>
              </a:rPr>
              <a:t>rks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mlds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ekrk&amp;firk@vfHkHkkod@ifjokj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 smtClean="0">
                <a:latin typeface="Kruti Dev 010" pitchFamily="2" charset="0"/>
              </a:rPr>
              <a:t>laidZ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djus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'</a:t>
            </a:r>
            <a:r>
              <a:rPr lang="en-GB" sz="2000" dirty="0" err="1">
                <a:latin typeface="Kruti Dev 010" pitchFamily="2" charset="0"/>
              </a:rPr>
              <a:t>kh?kz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O;kid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iz;kl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tkuk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pkfg,A</a:t>
            </a:r>
            <a:r>
              <a:rPr lang="en-GB" sz="20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Kruti Dev 010" pitchFamily="2" charset="0"/>
              </a:rPr>
              <a:t>ml </a:t>
            </a:r>
            <a:r>
              <a:rPr lang="en-GB" sz="2000" dirty="0" err="1">
                <a:latin typeface="Kruti Dev 010" pitchFamily="2" charset="0"/>
              </a:rPr>
              <a:t>iqfyl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dkjZokbZ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dj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jgk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pkgs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dkuwu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mYya?ku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okyk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cPpk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 ;k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smtClean="0">
                <a:latin typeface="Kruti Dev 010" pitchFamily="2" charset="0"/>
              </a:rPr>
              <a:t>t:jrean </a:t>
            </a:r>
            <a:r>
              <a:rPr lang="en-GB" sz="2000" dirty="0" err="1" smtClean="0">
                <a:latin typeface="Kruti Dev 010" pitchFamily="2" charset="0"/>
              </a:rPr>
              <a:t>cPpk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gks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fd’kksj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U;k</a:t>
            </a:r>
            <a:r>
              <a:rPr lang="en-GB" sz="2000" dirty="0">
                <a:latin typeface="Kruti Dev 010" pitchFamily="2" charset="0"/>
              </a:rPr>
              <a:t>; ¼cPpksa dh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vkSj</a:t>
            </a:r>
            <a:endParaRPr lang="en-GB" sz="20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630" y="3482063"/>
            <a:ext cx="2442398" cy="25224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4444" t="24238" r="15873" b="42166"/>
          <a:stretch/>
        </p:blipFill>
        <p:spPr>
          <a:xfrm>
            <a:off x="6171165" y="1454003"/>
            <a:ext cx="2576700" cy="163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48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1276" y="1362563"/>
            <a:ext cx="82408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{k.k½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2015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l[</a:t>
            </a:r>
            <a:r>
              <a:rPr lang="en-GB" sz="2400" dirty="0" err="1">
                <a:latin typeface="Kruti Dev 010" pitchFamily="2" charset="0"/>
              </a:rPr>
              <a:t>rh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ikyu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fufgr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ewy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fl</a:t>
            </a:r>
            <a:r>
              <a:rPr lang="en-GB" sz="2400" dirty="0" smtClean="0">
                <a:latin typeface="Kruti Dev 010" pitchFamily="2" charset="0"/>
              </a:rPr>
              <a:t>)</a:t>
            </a:r>
            <a:r>
              <a:rPr lang="en-GB" sz="2400" dirty="0" err="1" smtClean="0">
                <a:latin typeface="Kruti Dev 010" pitchFamily="2" charset="0"/>
              </a:rPr>
              <a:t>kUr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ls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loksZÙke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fl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kUr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izeq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krk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fopkj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bl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kkjhfjd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ekufld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HkkoukRed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 smtClean="0">
                <a:latin typeface="Kruti Dev 010" pitchFamily="2" charset="0"/>
              </a:rPr>
              <a:t>dksbZ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,</a:t>
            </a:r>
            <a:r>
              <a:rPr lang="en-GB" sz="2400" dirty="0" err="1">
                <a:latin typeface="Kruti Dev 010" pitchFamily="2" charset="0"/>
              </a:rPr>
              <a:t>slk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ftlls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vR;kpkj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Kruti Dev 010" pitchFamily="2" charset="0"/>
              </a:rPr>
              <a:t>,</a:t>
            </a:r>
            <a:r>
              <a:rPr lang="en-GB" sz="2400" dirty="0">
                <a:latin typeface="Kruti Dev 010" pitchFamily="2" charset="0"/>
              </a:rPr>
              <a:t>d </a:t>
            </a:r>
            <a:r>
              <a:rPr lang="en-GB" sz="2400" dirty="0" err="1">
                <a:latin typeface="Kruti Dev 010" pitchFamily="2" charset="0"/>
              </a:rPr>
              <a:t>ckj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vkSipkfjdrk,a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fpfdRlh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¼layXud 2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izk:i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'kkfey½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ogha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¼cPpksa 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{k.k½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mUgsa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mi;qDr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fcuk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Hkst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izR;sd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fopkjksa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volj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muls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tqM+s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dkjZokbZ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fgjklr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fjgkbZ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iquokZl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iqu</a:t>
            </a:r>
            <a:r>
              <a:rPr lang="en-GB" sz="2400" dirty="0">
                <a:latin typeface="Kruti Dev 010" pitchFamily="2" charset="0"/>
              </a:rPr>
              <a:t>% ?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okilh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vkfn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ckjs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0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1276" y="1454003"/>
            <a:ext cx="82408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t:jrksa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dne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mBk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fo’ks"kKksa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i;kZIr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rjg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lapkj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’;d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ik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ldsaA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egRoiw.kZ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djrs</a:t>
            </a:r>
            <a:r>
              <a:rPr lang="en-GB" sz="2400" dirty="0" smtClean="0">
                <a:latin typeface="Kruti Dev 010" pitchFamily="2" charset="0"/>
              </a:rPr>
              <a:t> le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tgka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Mªsl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gksa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lkns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fyckl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gksaA</a:t>
            </a:r>
            <a:r>
              <a:rPr lang="en-GB" sz="2400" dirty="0">
                <a:latin typeface="Kruti Dev 010" pitchFamily="2" charset="0"/>
              </a:rPr>
              <a:t> ;g ,d </a:t>
            </a:r>
            <a:r>
              <a:rPr lang="en-GB" sz="2400" dirty="0" err="1">
                <a:latin typeface="Kruti Dev 010" pitchFamily="2" charset="0"/>
              </a:rPr>
              <a:t>rjhdk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 smtClean="0">
                <a:latin typeface="Kruti Dev 010" pitchFamily="2" charset="0"/>
              </a:rPr>
              <a:t>lqfuf’pr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ls u </a:t>
            </a:r>
            <a:r>
              <a:rPr lang="en-GB" sz="2400" dirty="0" err="1">
                <a:latin typeface="Kruti Dev 010" pitchFamily="2" charset="0"/>
              </a:rPr>
              <a:t>Mjsa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cfYd</a:t>
            </a:r>
            <a:r>
              <a:rPr lang="en-GB" sz="2400" dirty="0">
                <a:latin typeface="Kruti Dev 010" pitchFamily="2" charset="0"/>
              </a:rPr>
              <a:t> mu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Hk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,d L=</a:t>
            </a:r>
            <a:r>
              <a:rPr lang="en-GB" sz="2400" dirty="0" err="1">
                <a:latin typeface="Kruti Dev 010" pitchFamily="2" charset="0"/>
              </a:rPr>
              <a:t>ksr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cPpk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yM+dh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efgyk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] ,d </a:t>
            </a:r>
            <a:r>
              <a:rPr lang="en-GB" sz="2400" dirty="0" err="1" smtClean="0">
                <a:latin typeface="Kruti Dev 010" pitchFamily="2" charset="0"/>
              </a:rPr>
              <a:t>efgyk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lkekftd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dk;ZdrkZ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o;Ld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dkjZokbZ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ckfydk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efgyk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lqiqnZxh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latin typeface="Kruti Dev 010" pitchFamily="2" charset="0"/>
              </a:rPr>
              <a:t>izR;sd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lqj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loksZifj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8100" y="1819835"/>
            <a:ext cx="7073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833E"/>
                </a:solidFill>
                <a:latin typeface="Kruti Dev 010" pitchFamily="2" charset="0"/>
              </a:rPr>
              <a:t>izfØ;k</a:t>
            </a:r>
            <a:endParaRPr lang="en-GB" sz="2400" b="1" dirty="0">
              <a:solidFill>
                <a:srgbClr val="00833E"/>
              </a:solidFill>
              <a:latin typeface="Kruti Dev 010" pitchFamily="2" charset="0"/>
            </a:endParaRPr>
          </a:p>
          <a:p>
            <a:pPr marL="285750" indent="-285750"/>
            <a:r>
              <a:rPr lang="en-GB" sz="2400" dirty="0" smtClean="0">
                <a:latin typeface="Kruti Dev 010" pitchFamily="2" charset="0"/>
              </a:rPr>
              <a:t>1-	</a:t>
            </a:r>
            <a:r>
              <a:rPr lang="en-GB" sz="2400" dirty="0" err="1" smtClean="0">
                <a:latin typeface="Kruti Dev 010" pitchFamily="2" charset="0"/>
              </a:rPr>
              <a:t>izfrHkkfx;ksa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fo’ks"k.k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muds </a:t>
            </a:r>
            <a:r>
              <a:rPr lang="en-GB" sz="2400" dirty="0" err="1">
                <a:latin typeface="Kruti Dev 010" pitchFamily="2" charset="0"/>
              </a:rPr>
              <a:t>xq.kksa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n’kkZrs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dk;Z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iwjk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ifpZ;ka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df</a:t>
            </a:r>
            <a:r>
              <a:rPr lang="en-GB" sz="2400" dirty="0">
                <a:latin typeface="Kruti Dev 010" pitchFamily="2" charset="0"/>
              </a:rPr>
              <a:t>=r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ysaA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pPr marL="285750" indent="-285750"/>
            <a:r>
              <a:rPr lang="en-GB" sz="2400" dirty="0" smtClean="0">
                <a:latin typeface="Kruti Dev 010" pitchFamily="2" charset="0"/>
              </a:rPr>
              <a:t>2-	</a:t>
            </a:r>
            <a:r>
              <a:rPr lang="en-GB" sz="2400" dirty="0" err="1" smtClean="0">
                <a:latin typeface="Kruti Dev 010" pitchFamily="2" charset="0"/>
              </a:rPr>
              <a:t>vc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;k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 smtClean="0">
                <a:latin typeface="Kruti Dev 010" pitchFamily="2" charset="0"/>
              </a:rPr>
              <a:t>ikap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fo’ks"krk,a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dgsaA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fQj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ifpZ;ka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df</a:t>
            </a:r>
            <a:r>
              <a:rPr lang="en-GB" sz="2400" dirty="0">
                <a:latin typeface="Kruti Dev 010" pitchFamily="2" charset="0"/>
              </a:rPr>
              <a:t>=r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ysaA</a:t>
            </a:r>
            <a:endParaRPr lang="en-GB" sz="2200" dirty="0">
              <a:latin typeface="Kruti Dev 01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err="1">
                <a:latin typeface="Kruti Dev 010" pitchFamily="2" charset="0"/>
              </a:rPr>
              <a:t>xfrfof</a:t>
            </a:r>
            <a:r>
              <a:rPr lang="en-GB" sz="4000" b="1" dirty="0">
                <a:latin typeface="Kruti Dev 010" pitchFamily="2" charset="0"/>
              </a:rPr>
              <a:t>/k% </a:t>
            </a:r>
            <a:r>
              <a:rPr lang="en-GB" sz="4000" b="1" dirty="0" err="1">
                <a:latin typeface="Kruti Dev 010" pitchFamily="2" charset="0"/>
              </a:rPr>
              <a:t>dkMks</a:t>
            </a:r>
            <a:r>
              <a:rPr lang="en-GB" sz="4000" b="1" dirty="0">
                <a:latin typeface="Kruti Dev 010" pitchFamily="2" charset="0"/>
              </a:rPr>
              <a:t>± </a:t>
            </a:r>
            <a:r>
              <a:rPr lang="en-GB" sz="4000" b="1" dirty="0" err="1">
                <a:latin typeface="Kruti Dev 010" pitchFamily="2" charset="0"/>
              </a:rPr>
              <a:t>dk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vH;kl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0972" t="25791" r="68889" b="55929"/>
          <a:stretch/>
        </p:blipFill>
        <p:spPr>
          <a:xfrm>
            <a:off x="434799" y="1781735"/>
            <a:ext cx="873301" cy="88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5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62411"/>
            <a:ext cx="91439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>
                <a:latin typeface="Kruti Dev 010" pitchFamily="2" charset="0"/>
              </a:rPr>
              <a:t>vius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iqfyl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LVs’ku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dks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cky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fe</a:t>
            </a:r>
            <a:r>
              <a:rPr lang="en-US" sz="3400" b="1" dirty="0">
                <a:latin typeface="Kruti Dev 010" pitchFamily="2" charset="0"/>
              </a:rPr>
              <a:t>=or~ </a:t>
            </a:r>
            <a:r>
              <a:rPr lang="en-US" sz="3400" b="1" dirty="0" err="1">
                <a:latin typeface="Kruti Dev 010" pitchFamily="2" charset="0"/>
              </a:rPr>
              <a:t>cukus</a:t>
            </a:r>
            <a:r>
              <a:rPr lang="en-US" sz="3400" b="1" dirty="0">
                <a:latin typeface="Kruti Dev 010" pitchFamily="2" charset="0"/>
              </a:rPr>
              <a:t> ds 21 </a:t>
            </a:r>
            <a:r>
              <a:rPr lang="en-US" sz="3400" b="1" dirty="0" err="1">
                <a:latin typeface="Kruti Dev 010" pitchFamily="2" charset="0"/>
              </a:rPr>
              <a:t>lwpd</a:t>
            </a:r>
            <a:endParaRPr lang="en-US" sz="34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276" y="1365103"/>
            <a:ext cx="817060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Kruti Dev 010" pitchFamily="2" charset="0"/>
              </a:rPr>
              <a:t>&gt;</a:t>
            </a:r>
            <a:r>
              <a:rPr lang="en-US" sz="2200" dirty="0" err="1">
                <a:latin typeface="Kruti Dev 010" pitchFamily="2" charset="0"/>
              </a:rPr>
              <a:t>kj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k.M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i="1" dirty="0">
                <a:latin typeface="Arial" panose="020B0604020202020204" pitchFamily="34" charset="0"/>
                <a:cs typeface="Arial" panose="020B0604020202020204" pitchFamily="34" charset="0"/>
              </a:rPr>
              <a:t>(CID)</a:t>
            </a:r>
            <a:r>
              <a:rPr lang="en-US" sz="2200" i="1" dirty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,d </a:t>
            </a:r>
            <a:r>
              <a:rPr lang="en-US" sz="2200" dirty="0" err="1">
                <a:latin typeface="Kruti Dev 010" pitchFamily="2" charset="0"/>
              </a:rPr>
              <a:t>igy</a:t>
            </a:r>
            <a:r>
              <a:rPr lang="en-US" sz="2200" dirty="0">
                <a:latin typeface="Kruti Dev 010" pitchFamily="2" charset="0"/>
              </a:rPr>
              <a:t> &amp; ;</a:t>
            </a:r>
            <a:r>
              <a:rPr lang="en-US" sz="2200" dirty="0" err="1">
                <a:latin typeface="Kruti Dev 010" pitchFamily="2" charset="0"/>
              </a:rPr>
              <a:t>wfulsQ</a:t>
            </a:r>
            <a:r>
              <a:rPr lang="en-US" sz="2200" dirty="0">
                <a:latin typeface="Kruti Dev 010" pitchFamily="2" charset="0"/>
              </a:rPr>
              <a:t> &gt;</a:t>
            </a:r>
            <a:r>
              <a:rPr lang="en-US" sz="2200" dirty="0" err="1">
                <a:latin typeface="Kruti Dev 010" pitchFamily="2" charset="0"/>
              </a:rPr>
              <a:t>kj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k.M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lk</a:t>
            </a:r>
            <a:r>
              <a:rPr lang="en-US" sz="2200" dirty="0">
                <a:latin typeface="Kruti Dev 010" pitchFamily="2" charset="0"/>
              </a:rPr>
              <a:t>&gt;k </a:t>
            </a:r>
            <a:r>
              <a:rPr lang="en-US" sz="2200" dirty="0" err="1">
                <a:latin typeface="Kruti Dev 010" pitchFamily="2" charset="0"/>
              </a:rPr>
              <a:t>iz;kl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b="1" dirty="0">
                <a:latin typeface="Kruti Dev 010" pitchFamily="2" charset="0"/>
              </a:rPr>
              <a:t>:</a:t>
            </a:r>
            <a:r>
              <a:rPr lang="en-US" sz="2200" b="1" dirty="0" err="1">
                <a:latin typeface="Kruti Dev 010" pitchFamily="2" charset="0"/>
              </a:rPr>
              <a:t>ijs</a:t>
            </a:r>
            <a:r>
              <a:rPr lang="en-US" sz="2200" b="1" dirty="0">
                <a:latin typeface="Kruti Dev 010" pitchFamily="2" charset="0"/>
              </a:rPr>
              <a:t>[</a:t>
            </a:r>
            <a:r>
              <a:rPr lang="en-US" sz="2200" b="1" dirty="0" err="1">
                <a:latin typeface="Kruti Dev 010" pitchFamily="2" charset="0"/>
              </a:rPr>
              <a:t>kk</a:t>
            </a:r>
            <a:r>
              <a:rPr lang="en-US" sz="2200" b="1" dirty="0">
                <a:latin typeface="Kruti Dev 010" pitchFamily="2" charset="0"/>
              </a:rPr>
              <a:t> ¼fd’kksj </a:t>
            </a:r>
            <a:r>
              <a:rPr lang="en-US" sz="2200" b="1" dirty="0" err="1">
                <a:latin typeface="Kruti Dev 010" pitchFamily="2" charset="0"/>
              </a:rPr>
              <a:t>U;k</a:t>
            </a:r>
            <a:r>
              <a:rPr lang="en-US" sz="2200" b="1" dirty="0" smtClean="0">
                <a:latin typeface="Kruti Dev 010" pitchFamily="2" charset="0"/>
              </a:rPr>
              <a:t>; </a:t>
            </a:r>
            <a:r>
              <a:rPr lang="en-US" sz="2200" b="1" dirty="0" err="1" smtClean="0">
                <a:latin typeface="Kruti Dev 010" pitchFamily="2" charset="0"/>
              </a:rPr>
              <a:t>vf</a:t>
            </a:r>
            <a:r>
              <a:rPr lang="en-US" sz="2200" b="1" dirty="0" smtClean="0">
                <a:latin typeface="Kruti Dev 010" pitchFamily="2" charset="0"/>
              </a:rPr>
              <a:t>/</a:t>
            </a:r>
            <a:r>
              <a:rPr lang="en-US" sz="2200" b="1" dirty="0" err="1" smtClean="0">
                <a:latin typeface="Kruti Dev 010" pitchFamily="2" charset="0"/>
              </a:rPr>
              <a:t>kfu;e</a:t>
            </a:r>
            <a:r>
              <a:rPr lang="en-US" sz="2200" b="1" dirty="0">
                <a:latin typeface="Kruti Dev 010" pitchFamily="2" charset="0"/>
              </a:rPr>
              <a:t>] </a:t>
            </a:r>
            <a:r>
              <a:rPr lang="en-US" sz="2200" b="1" dirty="0" smtClean="0">
                <a:latin typeface="Kruti Dev 010" pitchFamily="2" charset="0"/>
              </a:rPr>
              <a:t/>
            </a:r>
            <a:br>
              <a:rPr lang="en-US" sz="2200" b="1" dirty="0" smtClean="0">
                <a:latin typeface="Kruti Dev 010" pitchFamily="2" charset="0"/>
              </a:rPr>
            </a:br>
            <a:r>
              <a:rPr lang="en-US" sz="2200" b="1" dirty="0" err="1" smtClean="0">
                <a:latin typeface="Kruti Dev 010" pitchFamily="2" charset="0"/>
              </a:rPr>
              <a:t>lsD’ku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>
                <a:latin typeface="Kruti Dev 010" pitchFamily="2" charset="0"/>
              </a:rPr>
              <a:t>63 ¼2½ ¼3½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dY;k.k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smtClean="0">
                <a:latin typeface="Kruti Dev 010" pitchFamily="2" charset="0"/>
              </a:rPr>
              <a:t>d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inLFkkfir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2200" dirty="0" smtClean="0">
                <a:latin typeface="Kruti Dev 010" pitchFamily="2" charset="0"/>
              </a:rPr>
              <a:t>¼:</a:t>
            </a:r>
            <a:r>
              <a:rPr lang="en-US" sz="2200" dirty="0">
                <a:latin typeface="Kruti Dev 010" pitchFamily="2" charset="0"/>
              </a:rPr>
              <a:t>y 84 ¼3½]</a:t>
            </a:r>
            <a:r>
              <a:rPr lang="en-US" sz="2200" dirty="0" smtClean="0">
                <a:latin typeface="Kruti Dev 010" pitchFamily="2" charset="0"/>
              </a:rPr>
              <a:t>A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2-	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ckrphr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,</a:t>
            </a:r>
            <a:r>
              <a:rPr lang="en-US" sz="2200" dirty="0">
                <a:latin typeface="Kruti Dev 010" pitchFamily="2" charset="0"/>
              </a:rPr>
              <a:t>d </a:t>
            </a:r>
            <a:r>
              <a:rPr lang="en-US" sz="2200" dirty="0" err="1">
                <a:latin typeface="Kruti Dev 010" pitchFamily="2" charset="0"/>
              </a:rPr>
              <a:t>vyx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txg@dejk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[:y </a:t>
            </a:r>
            <a:r>
              <a:rPr lang="en-US" sz="2200" dirty="0" smtClean="0">
                <a:latin typeface="Kruti Dev 010" pitchFamily="2" charset="0"/>
              </a:rPr>
              <a:t>11 ¼</a:t>
            </a:r>
            <a:r>
              <a:rPr lang="en-US" sz="2200" dirty="0">
                <a:latin typeface="Kruti Dev 010" pitchFamily="2" charset="0"/>
              </a:rPr>
              <a:t>13½]</a:t>
            </a:r>
            <a:r>
              <a:rPr lang="en-US" sz="2200" dirty="0" smtClean="0">
                <a:latin typeface="Kruti Dev 010" pitchFamily="2" charset="0"/>
              </a:rPr>
              <a:t>A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3-	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cSBus</a:t>
            </a:r>
            <a:r>
              <a:rPr lang="en-US" sz="2200" dirty="0">
                <a:latin typeface="Kruti Dev 010" pitchFamily="2" charset="0"/>
              </a:rPr>
              <a:t>] '</a:t>
            </a:r>
            <a:r>
              <a:rPr lang="en-US" sz="2200" dirty="0" err="1">
                <a:latin typeface="Kruti Dev 010" pitchFamily="2" charset="0"/>
              </a:rPr>
              <a:t>kkSpky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lqjf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ihus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ikuh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O;oLFkk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2200" dirty="0" smtClean="0">
                <a:latin typeface="Kruti Dev 010" pitchFamily="2" charset="0"/>
              </a:rPr>
              <a:t>:</a:t>
            </a:r>
            <a:r>
              <a:rPr lang="en-US" sz="2200" dirty="0">
                <a:latin typeface="Kruti Dev 010" pitchFamily="2" charset="0"/>
              </a:rPr>
              <a:t>y 11 ¼13½]</a:t>
            </a:r>
            <a:r>
              <a:rPr lang="en-US" sz="2200" dirty="0" smtClean="0">
                <a:latin typeface="Kruti Dev 010" pitchFamily="2" charset="0"/>
              </a:rPr>
              <a:t>A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4-	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kdkjh@vU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izf’kf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vyx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;k d{k]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tqM+s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lek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kkZfjr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mifLFkr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jguk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5-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lacaf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fu;eksa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tkudkjh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iksLVj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n’kkZ</a:t>
            </a:r>
            <a:r>
              <a:rPr lang="en-US" sz="2200" dirty="0">
                <a:latin typeface="Kruti Dev 010" pitchFamily="2" charset="0"/>
              </a:rPr>
              <a:t>, x,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6-	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izeq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krk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n’kkZ;k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2200" dirty="0">
                <a:latin typeface="Kruti Dev 010" pitchFamily="2" charset="0"/>
              </a:rPr>
              <a:t>:</a:t>
            </a:r>
            <a:r>
              <a:rPr lang="en-US" sz="2200" dirty="0" smtClean="0">
                <a:latin typeface="Kruti Dev 010" pitchFamily="2" charset="0"/>
              </a:rPr>
              <a:t>y 11 </a:t>
            </a:r>
            <a:r>
              <a:rPr lang="en-US" sz="2200" dirty="0">
                <a:latin typeface="Kruti Dev 010" pitchFamily="2" charset="0"/>
              </a:rPr>
              <a:t>¼14½]</a:t>
            </a:r>
            <a:r>
              <a:rPr lang="en-US" sz="2200" dirty="0" smtClean="0">
                <a:latin typeface="Kruti Dev 010" pitchFamily="2" charset="0"/>
              </a:rPr>
              <a:t>A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5278" t="23684" r="16945" b="25897"/>
          <a:stretch/>
        </p:blipFill>
        <p:spPr>
          <a:xfrm>
            <a:off x="5626099" y="1912254"/>
            <a:ext cx="3326818" cy="250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1276" y="1454003"/>
            <a:ext cx="817060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0838" indent="-350838"/>
            <a:r>
              <a:rPr lang="en-US" sz="2200" b="1" dirty="0" err="1" smtClean="0">
                <a:latin typeface="Kruti Dev 010" pitchFamily="2" charset="0"/>
              </a:rPr>
              <a:t>dk;Z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 err="1" smtClean="0">
                <a:latin typeface="Kruti Dev 010" pitchFamily="2" charset="0"/>
              </a:rPr>
              <a:t>i</a:t>
            </a:r>
            <a:r>
              <a:rPr lang="en-US" sz="2200" b="1" dirty="0" smtClean="0">
                <a:latin typeface="Kruti Dev 010" pitchFamily="2" charset="0"/>
              </a:rPr>
              <a:t>)</a:t>
            </a:r>
            <a:r>
              <a:rPr lang="en-US" sz="2200" b="1" dirty="0" err="1" smtClean="0">
                <a:latin typeface="Kruti Dev 010" pitchFamily="2" charset="0"/>
              </a:rPr>
              <a:t>fr</a:t>
            </a:r>
            <a:r>
              <a:rPr lang="en-US" sz="2200" b="1" dirty="0" smtClean="0">
                <a:latin typeface="Kruti Dev 010" pitchFamily="2" charset="0"/>
              </a:rPr>
              <a:t> ¼fd’kksj </a:t>
            </a:r>
            <a:r>
              <a:rPr lang="en-US" sz="2200" b="1" dirty="0" err="1" smtClean="0">
                <a:latin typeface="Kruti Dev 010" pitchFamily="2" charset="0"/>
              </a:rPr>
              <a:t>U;k</a:t>
            </a:r>
            <a:r>
              <a:rPr lang="en-US" sz="2200" b="1" dirty="0" smtClean="0">
                <a:latin typeface="Kruti Dev 010" pitchFamily="2" charset="0"/>
              </a:rPr>
              <a:t>; </a:t>
            </a:r>
            <a:r>
              <a:rPr lang="en-US" sz="2200" b="1" dirty="0" err="1" smtClean="0">
                <a:latin typeface="Kruti Dev 010" pitchFamily="2" charset="0"/>
              </a:rPr>
              <a:t>vf</a:t>
            </a:r>
            <a:r>
              <a:rPr lang="en-US" sz="2200" b="1" dirty="0" smtClean="0">
                <a:latin typeface="Kruti Dev 010" pitchFamily="2" charset="0"/>
              </a:rPr>
              <a:t>/</a:t>
            </a:r>
            <a:r>
              <a:rPr lang="en-US" sz="2200" b="1" dirty="0" err="1" smtClean="0">
                <a:latin typeface="Kruti Dev 010" pitchFamily="2" charset="0"/>
              </a:rPr>
              <a:t>kfu;e</a:t>
            </a:r>
            <a:r>
              <a:rPr lang="en-US" sz="2200" b="1" dirty="0" smtClean="0">
                <a:latin typeface="Kruti Dev 010" pitchFamily="2" charset="0"/>
              </a:rPr>
              <a:t>] </a:t>
            </a:r>
            <a:r>
              <a:rPr lang="en-US" sz="2200" b="1" dirty="0" err="1" smtClean="0">
                <a:latin typeface="Kruti Dev 010" pitchFamily="2" charset="0"/>
              </a:rPr>
              <a:t>lsD’ku</a:t>
            </a:r>
            <a:r>
              <a:rPr lang="en-US" sz="2200" b="1" dirty="0" smtClean="0">
                <a:latin typeface="Kruti Dev 010" pitchFamily="2" charset="0"/>
              </a:rPr>
              <a:t> 63 ¼1½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7-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LVs’ku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lacaf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ekeys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ntZ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fo</a:t>
            </a:r>
            <a:r>
              <a:rPr lang="en-US" sz="2200" dirty="0" smtClean="0">
                <a:latin typeface="Kruti Dev 010" pitchFamily="2" charset="0"/>
              </a:rPr>
              <a:t>:) </a:t>
            </a:r>
            <a:r>
              <a:rPr lang="en-US" sz="2200" dirty="0" err="1" smtClean="0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 dh </a:t>
            </a:r>
            <a:r>
              <a:rPr lang="en-US" sz="2200" dirty="0" err="1" smtClean="0">
                <a:latin typeface="Kruti Dev 010" pitchFamily="2" charset="0"/>
              </a:rPr>
              <a:t>f’kdk;r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ntZ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xbZ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dkjZokbZ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fooj.k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ntZ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vyx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jftLVj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j[</a:t>
            </a:r>
            <a:r>
              <a:rPr lang="en-US" sz="2200" dirty="0" err="1" smtClean="0">
                <a:latin typeface="Kruti Dev 010" pitchFamily="2" charset="0"/>
              </a:rPr>
              <a:t>k&amp;j</a:t>
            </a:r>
            <a:r>
              <a:rPr lang="en-US" sz="2200" dirty="0" smtClean="0">
                <a:latin typeface="Kruti Dev 010" pitchFamily="2" charset="0"/>
              </a:rPr>
              <a:t>[</a:t>
            </a:r>
            <a:r>
              <a:rPr lang="en-US" sz="2200" dirty="0" err="1" smtClean="0">
                <a:latin typeface="Kruti Dev 010" pitchFamily="2" charset="0"/>
              </a:rPr>
              <a:t>kko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¼fo’ks"k </a:t>
            </a:r>
            <a:r>
              <a:rPr lang="en-US" sz="2200" dirty="0" err="1" smtClean="0">
                <a:latin typeface="Kruti Dev 010" pitchFamily="2" charset="0"/>
              </a:rPr>
              <a:t>fd’kksj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bdkbZ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uksfVfQds’ku</a:t>
            </a:r>
            <a:r>
              <a:rPr lang="en-US" sz="2200" dirty="0" smtClean="0">
                <a:latin typeface="Kruti Dev 010" pitchFamily="2" charset="0"/>
              </a:rPr>
              <a:t> 2012½A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8-	</a:t>
            </a:r>
            <a:r>
              <a:rPr lang="en-US" sz="2200" dirty="0" err="1" smtClean="0">
                <a:latin typeface="Kruti Dev 010" pitchFamily="2" charset="0"/>
              </a:rPr>
              <a:t>xqe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izFke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lwpuk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fjiksVZ</a:t>
            </a:r>
            <a:r>
              <a:rPr lang="en-US" sz="2200" dirty="0" smtClean="0">
                <a:latin typeface="Kruti Dev 010" pitchFamily="2" charset="0"/>
              </a:rPr>
              <a:t> ¼FIR½ </a:t>
            </a:r>
            <a:r>
              <a:rPr lang="en-US" sz="2200" dirty="0" err="1" smtClean="0">
                <a:latin typeface="Kruti Dev 010" pitchFamily="2" charset="0"/>
              </a:rPr>
              <a:t>ntZ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tkrh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9-	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/k] </a:t>
            </a:r>
            <a:r>
              <a:rPr lang="en-US" sz="2200" dirty="0" err="1" smtClean="0">
                <a:latin typeface="Kruti Dev 010" pitchFamily="2" charset="0"/>
              </a:rPr>
              <a:t>ftlesa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xqe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Hkh</a:t>
            </a:r>
            <a:r>
              <a:rPr lang="en-US" sz="2200" dirty="0" smtClean="0">
                <a:latin typeface="Kruti Dev 010" pitchFamily="2" charset="0"/>
              </a:rPr>
              <a:t> '</a:t>
            </a:r>
            <a:r>
              <a:rPr lang="en-US" sz="2200" dirty="0" err="1" smtClean="0">
                <a:latin typeface="Kruti Dev 010" pitchFamily="2" charset="0"/>
              </a:rPr>
              <a:t>kkfey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] ds </a:t>
            </a:r>
            <a:r>
              <a:rPr lang="en-US" sz="2200" dirty="0" err="1" smtClean="0">
                <a:latin typeface="Kruti Dev 010" pitchFamily="2" charset="0"/>
              </a:rPr>
              <a:t>izFke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lwpuk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fjiksVZ</a:t>
            </a:r>
            <a:r>
              <a:rPr lang="en-US" sz="2200" dirty="0" smtClean="0">
                <a:latin typeface="Kruti Dev 010" pitchFamily="2" charset="0"/>
              </a:rPr>
              <a:t> dh ,d </a:t>
            </a:r>
            <a:r>
              <a:rPr lang="en-US" sz="2200" dirty="0" err="1" smtClean="0">
                <a:latin typeface="Kruti Dev 010" pitchFamily="2" charset="0"/>
              </a:rPr>
              <a:t>izfr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ekrk&amp;firk@dkuwuh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vfHkHkkod@f’kdk;rdrkZ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fu</a:t>
            </a:r>
            <a:r>
              <a:rPr lang="en-US" sz="2200" dirty="0" smtClean="0">
                <a:latin typeface="Kruti Dev 010" pitchFamily="2" charset="0"/>
              </a:rPr>
              <a:t>%’</a:t>
            </a:r>
            <a:r>
              <a:rPr lang="en-US" sz="2200" dirty="0" err="1" smtClean="0">
                <a:latin typeface="Kruti Dev 010" pitchFamily="2" charset="0"/>
              </a:rPr>
              <a:t>kqYd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¼CrPC </a:t>
            </a:r>
            <a:r>
              <a:rPr lang="en-US" sz="2200" dirty="0" err="1" smtClean="0">
                <a:latin typeface="Kruti Dev 010" pitchFamily="2" charset="0"/>
              </a:rPr>
              <a:t>lsD’ku</a:t>
            </a:r>
            <a:r>
              <a:rPr lang="en-US" sz="2200" dirty="0" smtClean="0">
                <a:latin typeface="Kruti Dev 010" pitchFamily="2" charset="0"/>
              </a:rPr>
              <a:t> 50 ¼1½A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10-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LVs’ku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kdkfj;ksa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ns[</a:t>
            </a:r>
            <a:r>
              <a:rPr lang="en-US" sz="2200" dirty="0" err="1" smtClean="0">
                <a:latin typeface="Kruti Dev 010" pitchFamily="2" charset="0"/>
              </a:rPr>
              <a:t>kjs</a:t>
            </a:r>
            <a:r>
              <a:rPr lang="en-US" sz="2200" dirty="0" smtClean="0">
                <a:latin typeface="Kruti Dev 010" pitchFamily="2" charset="0"/>
              </a:rPr>
              <a:t>[k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k.k</a:t>
            </a:r>
            <a:r>
              <a:rPr lang="en-US" sz="2200" dirty="0" smtClean="0">
                <a:latin typeface="Kruti Dev 010" pitchFamily="2" charset="0"/>
              </a:rPr>
              <a:t> ds t:jrean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okys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fu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kkZfjr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</a:t>
            </a:r>
            <a:r>
              <a:rPr lang="en-US" sz="2200" dirty="0" smtClean="0">
                <a:latin typeface="Kruti Dev 010" pitchFamily="2" charset="0"/>
              </a:rPr>
              <a:t>)</a:t>
            </a:r>
            <a:r>
              <a:rPr lang="en-US" sz="2200" dirty="0" err="1" smtClean="0">
                <a:latin typeface="Kruti Dev 010" pitchFamily="2" charset="0"/>
              </a:rPr>
              <a:t>fr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11-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LVs’ku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dY;k.k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laj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k.k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fo’ks"k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rgr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izko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kkuksa</a:t>
            </a:r>
            <a:r>
              <a:rPr lang="en-US" sz="2200" dirty="0" smtClean="0">
                <a:latin typeface="Kruti Dev 010" pitchFamily="2" charset="0"/>
              </a:rPr>
              <a:t> dh </a:t>
            </a:r>
            <a:r>
              <a:rPr lang="en-US" sz="2200" dirty="0" err="1" smtClean="0">
                <a:latin typeface="Kruti Dev 010" pitchFamily="2" charset="0"/>
              </a:rPr>
              <a:t>lgh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bUgsa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loksZÙke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fgr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fy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bLrseky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djrs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endParaRPr lang="en-GB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68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0040" y="1179683"/>
            <a:ext cx="856488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>
                <a:latin typeface="Kruti Dev 010" pitchFamily="2" charset="0"/>
              </a:rPr>
              <a:t>joS;k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>
                <a:latin typeface="Kruti Dev 010" pitchFamily="2" charset="0"/>
              </a:rPr>
              <a:t>¼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Atitude</a:t>
            </a:r>
            <a:r>
              <a:rPr lang="en-US" sz="2200" b="1" dirty="0">
                <a:latin typeface="Kruti Dev 010" pitchFamily="2" charset="0"/>
              </a:rPr>
              <a:t>½ [</a:t>
            </a:r>
            <a:r>
              <a:rPr lang="en-US" sz="2200" b="1" dirty="0" err="1">
                <a:latin typeface="Kruti Dev 010" pitchFamily="2" charset="0"/>
              </a:rPr>
              <a:t>fd’kksj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U;k</a:t>
            </a:r>
            <a:r>
              <a:rPr lang="en-US" sz="2200" b="1" dirty="0">
                <a:latin typeface="Kruti Dev 010" pitchFamily="2" charset="0"/>
              </a:rPr>
              <a:t>; </a:t>
            </a:r>
            <a:r>
              <a:rPr lang="en-US" sz="2200" b="1" dirty="0" err="1">
                <a:latin typeface="Kruti Dev 010" pitchFamily="2" charset="0"/>
              </a:rPr>
              <a:t>vf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kfu;e</a:t>
            </a:r>
            <a:r>
              <a:rPr lang="en-US" sz="2200" b="1" dirty="0">
                <a:latin typeface="Kruti Dev 010" pitchFamily="2" charset="0"/>
              </a:rPr>
              <a:t>] </a:t>
            </a:r>
            <a:r>
              <a:rPr lang="en-US" sz="2200" b="1" dirty="0" err="1">
                <a:latin typeface="Kruti Dev 010" pitchFamily="2" charset="0"/>
              </a:rPr>
              <a:t>lsD’ku</a:t>
            </a:r>
            <a:r>
              <a:rPr lang="en-US" sz="2200" b="1" dirty="0">
                <a:latin typeface="Kruti Dev 010" pitchFamily="2" charset="0"/>
              </a:rPr>
              <a:t> 63 ¼2</a:t>
            </a:r>
            <a:r>
              <a:rPr lang="en-US" sz="2200" b="1" dirty="0" smtClean="0">
                <a:latin typeface="Kruti Dev 010" pitchFamily="2" charset="0"/>
              </a:rPr>
              <a:t>½]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12-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fo’okl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ds f[</a:t>
            </a:r>
            <a:r>
              <a:rPr lang="en-US" sz="2200" dirty="0" err="1">
                <a:latin typeface="Kruti Dev 010" pitchFamily="2" charset="0"/>
              </a:rPr>
              <a:t>kykQ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fgalk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nqO;Zogkj</a:t>
            </a:r>
            <a:r>
              <a:rPr lang="en-US" sz="2200" dirty="0" smtClean="0">
                <a:latin typeface="Kruti Dev 010" pitchFamily="2" charset="0"/>
              </a:rPr>
              <a:t> o '</a:t>
            </a:r>
            <a:r>
              <a:rPr lang="en-US" sz="2200" dirty="0" err="1" smtClean="0">
                <a:latin typeface="Kruti Dev 010" pitchFamily="2" charset="0"/>
              </a:rPr>
              <a:t>kks"k.k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Lohdk;Z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13-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kdkfj;ksa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;g le&gt;</a:t>
            </a:r>
            <a:r>
              <a:rPr lang="en-US" sz="2200" dirty="0" err="1">
                <a:latin typeface="Kruti Dev 010" pitchFamily="2" charset="0"/>
              </a:rPr>
              <a:t>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ds </a:t>
            </a:r>
            <a:r>
              <a:rPr lang="en-US" sz="2200" dirty="0" err="1">
                <a:latin typeface="Kruti Dev 010" pitchFamily="2" charset="0"/>
              </a:rPr>
              <a:t>f’kdkj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 smtClean="0">
                <a:latin typeface="Kruti Dev 010" pitchFamily="2" charset="0"/>
              </a:rPr>
              <a:t>cPpk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efgyk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Fkkus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f’kdk;r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mudk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vafre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fodYi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¼blfy,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laosnu’khyrk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Rofjr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dkjZokbZ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vko</a:t>
            </a:r>
            <a:r>
              <a:rPr lang="en-US" sz="2200" dirty="0">
                <a:latin typeface="Kruti Dev 010" pitchFamily="2" charset="0"/>
              </a:rPr>
              <a:t>’;</a:t>
            </a:r>
            <a:r>
              <a:rPr lang="en-US" sz="2200" dirty="0" err="1">
                <a:latin typeface="Kruti Dev 010" pitchFamily="2" charset="0"/>
              </a:rPr>
              <a:t>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dh </a:t>
            </a:r>
            <a:r>
              <a:rPr lang="en-US" sz="2200" dirty="0" err="1">
                <a:latin typeface="Kruti Dev 010" pitchFamily="2" charset="0"/>
              </a:rPr>
              <a:t>f’kdkj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efgyk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cPps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gks½A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14-	</a:t>
            </a: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dkjZokbZ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le; *</a:t>
            </a: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* ¼vijk/k dh </a:t>
            </a:r>
            <a:r>
              <a:rPr lang="en-US" sz="2200" dirty="0" smtClean="0">
                <a:latin typeface="Kruti Dev 010" pitchFamily="2" charset="0"/>
              </a:rPr>
              <a:t>izÑfr@xEHkhjrk</a:t>
            </a:r>
            <a:r>
              <a:rPr lang="en-US" sz="2200" dirty="0">
                <a:latin typeface="Kruti Dev 010" pitchFamily="2" charset="0"/>
              </a:rPr>
              <a:t>½ ds </a:t>
            </a:r>
            <a:r>
              <a:rPr lang="en-US" sz="2200" dirty="0" err="1">
                <a:latin typeface="Kruti Dev 010" pitchFamily="2" charset="0"/>
              </a:rPr>
              <a:t>LFkku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*</a:t>
            </a:r>
            <a:r>
              <a:rPr lang="en-US" sz="2200" dirty="0" err="1">
                <a:latin typeface="Kruti Dev 010" pitchFamily="2" charset="0"/>
              </a:rPr>
              <a:t>D;k</a:t>
            </a:r>
            <a:r>
              <a:rPr lang="en-US" sz="2200" dirty="0">
                <a:latin typeface="Kruti Dev 010" pitchFamily="2" charset="0"/>
              </a:rPr>
              <a:t>*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¼fdu </a:t>
            </a:r>
            <a:r>
              <a:rPr lang="en-US" sz="2200" dirty="0" err="1">
                <a:latin typeface="Kruti Dev 010" pitchFamily="2" charset="0"/>
              </a:rPr>
              <a:t>fLFkfr;ksa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us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>
                <a:latin typeface="Kruti Dev 010" pitchFamily="2" charset="0"/>
              </a:rPr>
              <a:t>fd;k½A</a:t>
            </a:r>
          </a:p>
          <a:p>
            <a:r>
              <a:rPr lang="en-US" sz="2200" b="1" dirty="0" err="1">
                <a:latin typeface="Kruti Dev 010" pitchFamily="2" charset="0"/>
              </a:rPr>
              <a:t>lalk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ku</a:t>
            </a:r>
            <a:r>
              <a:rPr lang="en-US" sz="2200" b="1" dirty="0">
                <a:latin typeface="Kruti Dev 010" pitchFamily="2" charset="0"/>
              </a:rPr>
              <a:t> [</a:t>
            </a:r>
            <a:r>
              <a:rPr lang="en-US" sz="2200" b="1" dirty="0" err="1">
                <a:latin typeface="Kruti Dev 010" pitchFamily="2" charset="0"/>
              </a:rPr>
              <a:t>fd’kksj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U;k</a:t>
            </a:r>
            <a:r>
              <a:rPr lang="en-US" sz="2200" b="1" dirty="0">
                <a:latin typeface="Kruti Dev 010" pitchFamily="2" charset="0"/>
              </a:rPr>
              <a:t>; </a:t>
            </a:r>
            <a:r>
              <a:rPr lang="en-US" sz="2200" b="1" dirty="0" err="1">
                <a:latin typeface="Kruti Dev 010" pitchFamily="2" charset="0"/>
              </a:rPr>
              <a:t>vf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kfu;e</a:t>
            </a:r>
            <a:r>
              <a:rPr lang="en-US" sz="2200" b="1" dirty="0">
                <a:latin typeface="Kruti Dev 010" pitchFamily="2" charset="0"/>
              </a:rPr>
              <a:t>] </a:t>
            </a:r>
            <a:r>
              <a:rPr lang="en-US" sz="2200" b="1" dirty="0" err="1">
                <a:latin typeface="Kruti Dev 010" pitchFamily="2" charset="0"/>
              </a:rPr>
              <a:t>lsD’ku</a:t>
            </a:r>
            <a:r>
              <a:rPr lang="en-US" sz="2200" b="1" dirty="0">
                <a:latin typeface="Kruti Dev 010" pitchFamily="2" charset="0"/>
              </a:rPr>
              <a:t> 63 ¼3½]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15-	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kdkjh@cky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lacaf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eqn~nksa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izf’k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izkIr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gqvk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izf’k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izkIr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nwljs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kdkfj;ksa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lk</a:t>
            </a:r>
            <a:r>
              <a:rPr lang="en-US" sz="2200" dirty="0" smtClean="0">
                <a:latin typeface="Kruti Dev 010" pitchFamily="2" charset="0"/>
              </a:rPr>
              <a:t>&gt;k </a:t>
            </a:r>
            <a:r>
              <a:rPr lang="en-US" sz="2200" dirty="0" err="1" smtClean="0">
                <a:latin typeface="Kruti Dev 010" pitchFamily="2" charset="0"/>
              </a:rPr>
              <a:t>djrs@djrh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16-	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efgykvksa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fgalk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kks"k.k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laj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fofHkUu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fo’ks"k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 smtClean="0">
                <a:latin typeface="Kruti Dev 010" pitchFamily="2" charset="0"/>
              </a:rPr>
              <a:t>lacaf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lalk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lkexzh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miyC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oa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iz;ksx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endParaRPr lang="en-GB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14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0040" y="1179683"/>
            <a:ext cx="856488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latin typeface="Kruti Dev 010" pitchFamily="2" charset="0"/>
              </a:rPr>
              <a:t>leqnk</a:t>
            </a:r>
            <a:r>
              <a:rPr lang="en-US" sz="2200" b="1" dirty="0">
                <a:latin typeface="Kruti Dev 010" pitchFamily="2" charset="0"/>
              </a:rPr>
              <a:t>; ds </a:t>
            </a:r>
            <a:r>
              <a:rPr lang="en-US" sz="2200" b="1" dirty="0" err="1">
                <a:latin typeface="Kruti Dev 010" pitchFamily="2" charset="0"/>
              </a:rPr>
              <a:t>lkFk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tqM+ko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2200" b="1" dirty="0" err="1">
                <a:latin typeface="Kruti Dev 010" pitchFamily="2" charset="0"/>
              </a:rPr>
              <a:t>fd’kksj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U;k</a:t>
            </a:r>
            <a:r>
              <a:rPr lang="en-US" sz="2200" b="1" dirty="0" smtClean="0">
                <a:latin typeface="Kruti Dev 010" pitchFamily="2" charset="0"/>
              </a:rPr>
              <a:t>; </a:t>
            </a:r>
            <a:r>
              <a:rPr lang="en-US" sz="2200" b="1" dirty="0" err="1" smtClean="0">
                <a:latin typeface="Kruti Dev 010" pitchFamily="2" charset="0"/>
              </a:rPr>
              <a:t>vf</a:t>
            </a:r>
            <a:r>
              <a:rPr lang="en-US" sz="2200" b="1" dirty="0" smtClean="0">
                <a:latin typeface="Kruti Dev 010" pitchFamily="2" charset="0"/>
              </a:rPr>
              <a:t>/</a:t>
            </a:r>
            <a:r>
              <a:rPr lang="en-US" sz="2200" b="1" dirty="0" err="1" smtClean="0">
                <a:latin typeface="Kruti Dev 010" pitchFamily="2" charset="0"/>
              </a:rPr>
              <a:t>kfu;e</a:t>
            </a:r>
            <a:r>
              <a:rPr lang="en-US" sz="2200" b="1" dirty="0">
                <a:latin typeface="Kruti Dev 010" pitchFamily="2" charset="0"/>
              </a:rPr>
              <a:t>] </a:t>
            </a:r>
            <a:r>
              <a:rPr lang="en-US" sz="2200" b="1" dirty="0" err="1">
                <a:latin typeface="Kruti Dev 010" pitchFamily="2" charset="0"/>
              </a:rPr>
              <a:t>lsD’ku</a:t>
            </a:r>
            <a:r>
              <a:rPr lang="en-US" sz="2200" b="1" dirty="0">
                <a:latin typeface="Kruti Dev 010" pitchFamily="2" charset="0"/>
              </a:rPr>
              <a:t> 84 ¼7½]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17-		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lacaf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lkeqnkf;d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dk;ZØe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vk;ksftr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tkrs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endParaRPr lang="en-US" sz="2200" dirty="0" smtClean="0">
              <a:latin typeface="Kruti Dev 010" pitchFamily="2" charset="0"/>
            </a:endParaRP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18-	</a:t>
            </a:r>
            <a:r>
              <a:rPr lang="en-US" sz="2200" dirty="0" err="1" smtClean="0">
                <a:latin typeface="Kruti Dev 010" pitchFamily="2" charset="0"/>
              </a:rPr>
              <a:t>fd’kksj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rgr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vkPNkfnr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cPpksa</a:t>
            </a:r>
            <a:r>
              <a:rPr lang="en-US" sz="2200" dirty="0" smtClean="0">
                <a:latin typeface="Kruti Dev 010" pitchFamily="2" charset="0"/>
              </a:rPr>
              <a:t> dh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QksVks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igpku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izdkf’kr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dh </a:t>
            </a:r>
            <a:r>
              <a:rPr lang="en-US" sz="2200" dirty="0" err="1" smtClean="0">
                <a:latin typeface="Kruti Dev 010" pitchFamily="2" charset="0"/>
              </a:rPr>
              <a:t>vuqefr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ehfM;k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¼</a:t>
            </a:r>
            <a:r>
              <a:rPr lang="en-US" sz="2200" dirty="0">
                <a:latin typeface="Kruti Dev 010" pitchFamily="2" charset="0"/>
              </a:rPr>
              <a:t>fd’kksj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kfu;e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lsD’ku&amp;21½A</a:t>
            </a:r>
            <a:endParaRPr lang="en-US" sz="2200" dirty="0">
              <a:latin typeface="Kruti Dev 010" pitchFamily="2" charset="0"/>
            </a:endParaRPr>
          </a:p>
          <a:p>
            <a:r>
              <a:rPr lang="en-US" sz="2200" b="1" dirty="0" err="1">
                <a:latin typeface="Kruti Dev 010" pitchFamily="2" charset="0"/>
              </a:rPr>
              <a:t>leUo</a:t>
            </a:r>
            <a:r>
              <a:rPr lang="en-US" sz="2200" b="1" dirty="0">
                <a:latin typeface="Kruti Dev 010" pitchFamily="2" charset="0"/>
              </a:rPr>
              <a:t>; </a:t>
            </a:r>
            <a:r>
              <a:rPr lang="en-US" sz="2200" b="1" dirty="0" err="1">
                <a:latin typeface="Kruti Dev 010" pitchFamily="2" charset="0"/>
              </a:rPr>
              <a:t>vkSj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rkyesy</a:t>
            </a:r>
            <a:r>
              <a:rPr lang="en-US" sz="2200" b="1" dirty="0">
                <a:latin typeface="Kruti Dev 010" pitchFamily="2" charset="0"/>
              </a:rPr>
              <a:t> [</a:t>
            </a:r>
            <a:r>
              <a:rPr lang="en-US" sz="2200" b="1" dirty="0" err="1">
                <a:latin typeface="Kruti Dev 010" pitchFamily="2" charset="0"/>
              </a:rPr>
              <a:t>fd’kksj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U;k</a:t>
            </a:r>
            <a:r>
              <a:rPr lang="en-US" sz="2200" b="1" dirty="0" smtClean="0">
                <a:latin typeface="Kruti Dev 010" pitchFamily="2" charset="0"/>
              </a:rPr>
              <a:t>; :</a:t>
            </a:r>
            <a:r>
              <a:rPr lang="en-US" sz="2200" b="1" dirty="0">
                <a:latin typeface="Kruti Dev 010" pitchFamily="2" charset="0"/>
              </a:rPr>
              <a:t>Yl&amp;85 </a:t>
            </a:r>
            <a:r>
              <a:rPr lang="en-US" sz="2200" b="1" dirty="0" smtClean="0">
                <a:latin typeface="Kruti Dev 010" pitchFamily="2" charset="0"/>
              </a:rPr>
              <a:t>¼</a:t>
            </a:r>
            <a:r>
              <a:rPr lang="en-US" sz="2200" b="1" dirty="0">
                <a:latin typeface="Kruti Dev 010" pitchFamily="2" charset="0"/>
              </a:rPr>
              <a:t>5½]</a:t>
            </a:r>
          </a:p>
          <a:p>
            <a:pPr marL="350838" indent="-350838"/>
            <a:r>
              <a:rPr lang="en-US" sz="2200" dirty="0" smtClean="0">
                <a:latin typeface="Kruti Dev 010" pitchFamily="2" charset="0"/>
              </a:rPr>
              <a:t>19-	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dY;k.k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lfefr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Fkkus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cky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dY;k.k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kdkfj;ksa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ifjoh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x`gksa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v/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kdksa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ftyk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fof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lsok,a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izkf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kdj.k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leUo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cukdj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>
                <a:latin typeface="Kruti Dev 010" pitchFamily="2" charset="0"/>
              </a:rPr>
              <a:t>20-	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pkbYM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ykbu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xSj&amp;ljdkjh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laLFkkvksa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yhxy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okWyafV;lZ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vLirky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lacaf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tsfUl;ksa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lwph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rFkk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laidZ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uEcj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n’kkZ;k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</a:p>
          <a:p>
            <a:pPr marL="350838" indent="-350838"/>
            <a:r>
              <a:rPr lang="en-US" sz="2200" dirty="0">
                <a:latin typeface="Kruti Dev 010" pitchFamily="2" charset="0"/>
              </a:rPr>
              <a:t>21-	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leUo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cSBdksa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Hkkx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vk;ksftr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vko</a:t>
            </a:r>
            <a:r>
              <a:rPr lang="en-US" sz="2200" dirty="0">
                <a:latin typeface="Kruti Dev 010" pitchFamily="2" charset="0"/>
              </a:rPr>
              <a:t>’;d </a:t>
            </a:r>
            <a:r>
              <a:rPr lang="en-US" sz="2200" dirty="0" err="1">
                <a:latin typeface="Kruti Dev 010" pitchFamily="2" charset="0"/>
              </a:rPr>
              <a:t>dkjZokbZ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gSaA</a:t>
            </a:r>
            <a:endParaRPr lang="en-GB" sz="2200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058" y="4682673"/>
            <a:ext cx="2951502" cy="18248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058" y="1417319"/>
            <a:ext cx="3164862" cy="225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262411"/>
            <a:ext cx="9143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 err="1">
                <a:latin typeface="Kruti Dev 010" pitchFamily="2" charset="0"/>
              </a:rPr>
              <a:t>cky</a:t>
            </a:r>
            <a:r>
              <a:rPr lang="en-US" sz="3800" b="1" dirty="0">
                <a:latin typeface="Kruti Dev 010" pitchFamily="2" charset="0"/>
              </a:rPr>
              <a:t> </a:t>
            </a:r>
            <a:r>
              <a:rPr lang="en-US" sz="3800" b="1" dirty="0" err="1">
                <a:latin typeface="Kruti Dev 010" pitchFamily="2" charset="0"/>
              </a:rPr>
              <a:t>fe</a:t>
            </a:r>
            <a:r>
              <a:rPr lang="en-US" sz="3800" b="1" dirty="0">
                <a:latin typeface="Kruti Dev 010" pitchFamily="2" charset="0"/>
              </a:rPr>
              <a:t>=or~ </a:t>
            </a:r>
            <a:r>
              <a:rPr lang="en-US" sz="3800" b="1" dirty="0" err="1">
                <a:latin typeface="Kruti Dev 010" pitchFamily="2" charset="0"/>
              </a:rPr>
              <a:t>iqfyl</a:t>
            </a:r>
            <a:r>
              <a:rPr lang="en-US" sz="3800" b="1" dirty="0">
                <a:latin typeface="Kruti Dev 010" pitchFamily="2" charset="0"/>
              </a:rPr>
              <a:t> </a:t>
            </a:r>
            <a:r>
              <a:rPr lang="en-US" sz="3800" b="1" dirty="0" err="1">
                <a:latin typeface="Kruti Dev 010" pitchFamily="2" charset="0"/>
              </a:rPr>
              <a:t>LVs’ku</a:t>
            </a:r>
            <a:r>
              <a:rPr lang="en-US" sz="3800" b="1" dirty="0">
                <a:latin typeface="Kruti Dev 010" pitchFamily="2" charset="0"/>
              </a:rPr>
              <a:t> izekf.kr </a:t>
            </a:r>
            <a:r>
              <a:rPr lang="en-US" sz="3800" b="1" dirty="0" err="1">
                <a:latin typeface="Kruti Dev 010" pitchFamily="2" charset="0"/>
              </a:rPr>
              <a:t>djus</a:t>
            </a:r>
            <a:r>
              <a:rPr lang="en-US" sz="3800" b="1" dirty="0">
                <a:latin typeface="Kruti Dev 010" pitchFamily="2" charset="0"/>
              </a:rPr>
              <a:t> ds </a:t>
            </a:r>
            <a:r>
              <a:rPr lang="en-US" sz="3800" b="1" dirty="0" err="1">
                <a:latin typeface="Kruti Dev 010" pitchFamily="2" charset="0"/>
              </a:rPr>
              <a:t>pj.k</a:t>
            </a:r>
            <a:endParaRPr lang="en-US" sz="38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920" y="1316843"/>
            <a:ext cx="813816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Lo;a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&amp;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Fkkuk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izHkkjh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dk;ZØe</a:t>
            </a:r>
            <a:r>
              <a:rPr lang="en-US" sz="2200" dirty="0">
                <a:latin typeface="Kruti Dev 010" pitchFamily="2" charset="0"/>
              </a:rPr>
              <a:t> dh '</a:t>
            </a:r>
            <a:r>
              <a:rPr lang="en-US" sz="2200" dirty="0" err="1">
                <a:latin typeface="Kruti Dev 010" pitchFamily="2" charset="0"/>
              </a:rPr>
              <a:t>kq:vkr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LVs’ku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¶</a:t>
            </a:r>
            <a:r>
              <a:rPr lang="en-US" sz="2200" dirty="0" err="1">
                <a:latin typeface="Kruti Dev 010" pitchFamily="2" charset="0"/>
              </a:rPr>
              <a:t>ysDl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vkadyuA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Lo;a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&amp; </a:t>
            </a:r>
            <a:r>
              <a:rPr lang="en-US" sz="2200" dirty="0" err="1">
                <a:latin typeface="Kruti Dev 010" pitchFamily="2" charset="0"/>
              </a:rPr>
              <a:t>lwpuk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¼jftLVjksa½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lwpdksa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izxfr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vkadyu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v/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ekfld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leh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jkT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egkfujh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foHkkx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=</a:t>
            </a:r>
            <a:r>
              <a:rPr lang="en-US" sz="2200" dirty="0" err="1">
                <a:latin typeface="Kruti Dev 010" pitchFamily="2" charset="0"/>
              </a:rPr>
              <a:t>Sekfld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leh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Kruti Dev 010" pitchFamily="2" charset="0"/>
              </a:rPr>
              <a:t>;</a:t>
            </a:r>
            <a:r>
              <a:rPr lang="en-US" sz="2200" dirty="0" err="1">
                <a:latin typeface="Kruti Dev 010" pitchFamily="2" charset="0"/>
              </a:rPr>
              <a:t>wfulsQ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21 </a:t>
            </a:r>
            <a:r>
              <a:rPr lang="en-US" sz="2200" dirty="0" err="1">
                <a:latin typeface="Kruti Dev 010" pitchFamily="2" charset="0"/>
              </a:rPr>
              <a:t>lwpdksa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Fkkuk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izHkkjh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dk;Z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nkSjku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enn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oa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izf’k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k.k</a:t>
            </a:r>
            <a:r>
              <a:rPr lang="en-US" sz="2200" dirty="0">
                <a:latin typeface="Kruti Dev 010" pitchFamily="2" charset="0"/>
              </a:rPr>
              <a:t> o </a:t>
            </a:r>
            <a:r>
              <a:rPr lang="en-US" sz="2200" dirty="0" err="1">
                <a:latin typeface="Kruti Dev 010" pitchFamily="2" charset="0"/>
              </a:rPr>
              <a:t>lg;ksx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nsukA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fu;fer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vuqJo.k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izxfr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21 </a:t>
            </a:r>
            <a:r>
              <a:rPr lang="en-US" sz="2200" dirty="0" err="1">
                <a:latin typeface="Kruti Dev 010" pitchFamily="2" charset="0"/>
              </a:rPr>
              <a:t>lwpdksa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iwfrZ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Lrj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lR;kiu</a:t>
            </a:r>
            <a:r>
              <a:rPr lang="en-US" sz="2200" dirty="0" smtClean="0">
                <a:latin typeface="Kruti Dev 010" pitchFamily="2" charset="0"/>
              </a:rPr>
              <a:t> &amp;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JCWO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¼fo’ks"k </a:t>
            </a:r>
            <a:r>
              <a:rPr lang="en-US" sz="2200" dirty="0" err="1">
                <a:latin typeface="Kruti Dev 010" pitchFamily="2" charset="0"/>
              </a:rPr>
              <a:t>fd’kksj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uksMy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bUlisDVj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jSad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gksxk½A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ftu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Fkkuksa</a:t>
            </a:r>
            <a:r>
              <a:rPr lang="en-US" sz="2200" dirty="0">
                <a:latin typeface="Kruti Dev 010" pitchFamily="2" charset="0"/>
              </a:rPr>
              <a:t> us 21 </a:t>
            </a:r>
            <a:r>
              <a:rPr lang="en-US" sz="2200" dirty="0" err="1">
                <a:latin typeface="Kruti Dev 010" pitchFamily="2" charset="0"/>
              </a:rPr>
              <a:t>lwpdksa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muds </a:t>
            </a:r>
            <a:r>
              <a:rPr lang="en-US" sz="2200" dirty="0" err="1">
                <a:latin typeface="Kruti Dev 010" pitchFamily="2" charset="0"/>
              </a:rPr>
              <a:t>uke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v/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vkbZ-th</a:t>
            </a:r>
            <a:r>
              <a:rPr lang="en-US" sz="2200" dirty="0">
                <a:latin typeface="Kruti Dev 010" pitchFamily="2" charset="0"/>
              </a:rPr>
              <a:t>- ¼lh-vkbZ-Mh-½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ikl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vxzsf"kr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djsaxsA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egkfuns’kd</a:t>
            </a:r>
            <a:r>
              <a:rPr lang="en-US" sz="2200" dirty="0">
                <a:latin typeface="Kruti Dev 010" pitchFamily="2" charset="0"/>
              </a:rPr>
              <a:t> ¼Mh-th-ih-½ &gt;</a:t>
            </a:r>
            <a:r>
              <a:rPr lang="en-US" sz="2200" dirty="0" err="1">
                <a:latin typeface="Kruti Dev 010" pitchFamily="2" charset="0"/>
              </a:rPr>
              <a:t>kj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k.M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izekf.kr </a:t>
            </a:r>
            <a:r>
              <a:rPr lang="en-US" sz="2200" dirty="0" err="1" smtClean="0">
                <a:latin typeface="Kruti Dev 010" pitchFamily="2" charset="0"/>
              </a:rPr>
              <a:t>djukA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LVs’ku</a:t>
            </a:r>
            <a:r>
              <a:rPr lang="en-US" sz="2200" dirty="0">
                <a:latin typeface="Kruti Dev 010" pitchFamily="2" charset="0"/>
              </a:rPr>
              <a:t> 1 </a:t>
            </a:r>
            <a:r>
              <a:rPr lang="en-US" sz="2200" dirty="0" err="1">
                <a:latin typeface="Kruti Dev 010" pitchFamily="2" charset="0"/>
              </a:rPr>
              <a:t>o"kZ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lwpdksa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cuk</a:t>
            </a:r>
            <a:r>
              <a:rPr lang="en-US" sz="2200" dirty="0">
                <a:latin typeface="Kruti Dev 010" pitchFamily="2" charset="0"/>
              </a:rPr>
              <a:t>, j[</a:t>
            </a:r>
            <a:r>
              <a:rPr lang="en-US" sz="2200" dirty="0" err="1">
                <a:latin typeface="Kruti Dev 010" pitchFamily="2" charset="0"/>
              </a:rPr>
              <a:t>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egkfuns’kd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 smtClean="0">
                <a:latin typeface="Kruti Dev 010" pitchFamily="2" charset="0"/>
              </a:rPr>
              <a:t>kjk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lEekfur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tk,xkA</a:t>
            </a:r>
            <a:endParaRPr lang="en-GB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80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64291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Kruti Dev 010" pitchFamily="2" charset="0"/>
              </a:rPr>
              <a:t>l</a:t>
            </a:r>
            <a:r>
              <a:rPr lang="en-US" sz="3200" b="1" dirty="0" smtClean="0">
                <a:latin typeface="Kruti Dev 010" pitchFamily="2" charset="0"/>
              </a:rPr>
              <a:t>= 4&amp; </a:t>
            </a:r>
            <a:r>
              <a:rPr lang="en-US" sz="4000" b="1" dirty="0" smtClean="0">
                <a:latin typeface="Kruti Dev 010" pitchFamily="2" charset="0"/>
              </a:rPr>
              <a:t/>
            </a:r>
            <a:br>
              <a:rPr lang="en-US" sz="4000" b="1" dirty="0" smtClean="0">
                <a:latin typeface="Kruti Dev 010" pitchFamily="2" charset="0"/>
              </a:rPr>
            </a:br>
            <a:r>
              <a:rPr lang="en-US" sz="3200" b="1" dirty="0" err="1" smtClean="0">
                <a:latin typeface="Kruti Dev 010" pitchFamily="2" charset="0"/>
              </a:rPr>
              <a:t>fo'ks"k</a:t>
            </a:r>
            <a:r>
              <a:rPr lang="en-US" sz="3200" b="1" dirty="0" smtClean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fd'kksj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iqfyl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bdkbZ</a:t>
            </a:r>
            <a:r>
              <a:rPr lang="en-US" sz="3200" b="1" dirty="0">
                <a:latin typeface="Kruti Dev 010" pitchFamily="2" charset="0"/>
              </a:rPr>
              <a:t> ds </a:t>
            </a:r>
            <a:r>
              <a:rPr lang="en-US" sz="3200" b="1" dirty="0" err="1">
                <a:latin typeface="Kruti Dev 010" pitchFamily="2" charset="0"/>
              </a:rPr>
              <a:t>inkf</a:t>
            </a:r>
            <a:r>
              <a:rPr lang="en-US" sz="3200" b="1" dirty="0">
                <a:latin typeface="Kruti Dev 010" pitchFamily="2" charset="0"/>
              </a:rPr>
              <a:t>/</a:t>
            </a:r>
            <a:r>
              <a:rPr lang="en-US" sz="3200" b="1" dirty="0" err="1">
                <a:latin typeface="Kruti Dev 010" pitchFamily="2" charset="0"/>
              </a:rPr>
              <a:t>kdkfj;ksa</a:t>
            </a:r>
            <a:r>
              <a:rPr lang="en-US" sz="3200" b="1" dirty="0">
                <a:latin typeface="Kruti Dev 010" pitchFamily="2" charset="0"/>
              </a:rPr>
              <a:t> ds </a:t>
            </a:r>
            <a:r>
              <a:rPr lang="en-US" sz="3200" b="1" dirty="0" err="1">
                <a:latin typeface="Kruti Dev 010" pitchFamily="2" charset="0"/>
              </a:rPr>
              <a:t>fof'k"V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 smtClean="0">
                <a:latin typeface="Kruti Dev 010" pitchFamily="2" charset="0"/>
              </a:rPr>
              <a:t>dk;Z</a:t>
            </a:r>
            <a:endParaRPr lang="en-GB" sz="32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1621643"/>
            <a:ext cx="78943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Kruti Dev 010" pitchFamily="2" charset="0"/>
              </a:rPr>
              <a:t>cky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dY;k.k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iqfyl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kdkjh</a:t>
            </a:r>
            <a:endParaRPr lang="en-US" sz="2400" b="1" dirty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uksMy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LVs'ku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ls </a:t>
            </a:r>
            <a:r>
              <a:rPr lang="en-US" sz="2400" dirty="0" err="1" smtClean="0">
                <a:latin typeface="Kruti Dev 010" pitchFamily="2" charset="0"/>
              </a:rPr>
              <a:t>lacaf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dkjZokbZ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vkns'k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15 </a:t>
            </a:r>
            <a:r>
              <a:rPr lang="en-US" sz="2400" dirty="0" err="1">
                <a:latin typeface="Kruti Dev 010" pitchFamily="2" charset="0"/>
              </a:rPr>
              <a:t>fnu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vanj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fuokl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fo'ks"kr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f'kdkj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gq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cPPks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ekeys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ljdkjh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laLFkkvksa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feydj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endParaRPr lang="en-GB" sz="24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34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64291"/>
            <a:ext cx="9143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Kruti Dev 010" pitchFamily="2" charset="0"/>
              </a:rPr>
              <a:t>fd'kksj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U;k</a:t>
            </a:r>
            <a:r>
              <a:rPr lang="en-US" sz="3200" b="1" dirty="0">
                <a:latin typeface="Kruti Dev 010" pitchFamily="2" charset="0"/>
              </a:rPr>
              <a:t>; </a:t>
            </a:r>
            <a:r>
              <a:rPr lang="en-US" sz="3200" b="1" dirty="0" err="1">
                <a:latin typeface="Kruti Dev 010" pitchFamily="2" charset="0"/>
              </a:rPr>
              <a:t>vf</a:t>
            </a:r>
            <a:r>
              <a:rPr lang="en-US" sz="3200" b="1" dirty="0">
                <a:latin typeface="Kruti Dev 010" pitchFamily="2" charset="0"/>
              </a:rPr>
              <a:t>/</a:t>
            </a:r>
            <a:r>
              <a:rPr lang="en-US" sz="3200" b="1" dirty="0" err="1">
                <a:latin typeface="Kruti Dev 010" pitchFamily="2" charset="0"/>
              </a:rPr>
              <a:t>kfu;e</a:t>
            </a:r>
            <a:r>
              <a:rPr lang="en-US" sz="3200" b="1" dirty="0">
                <a:latin typeface="Kruti Dev 010" pitchFamily="2" charset="0"/>
              </a:rPr>
              <a:t> ds </a:t>
            </a:r>
            <a:r>
              <a:rPr lang="en-US" sz="3200" b="1" dirty="0" err="1">
                <a:latin typeface="Kruti Dev 010" pitchFamily="2" charset="0"/>
              </a:rPr>
              <a:t>fofHkUu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lsD'kuksa</a:t>
            </a:r>
            <a:r>
              <a:rPr lang="en-US" sz="3200" b="1" dirty="0">
                <a:latin typeface="Kruti Dev 010" pitchFamily="2" charset="0"/>
              </a:rPr>
              <a:t> ds </a:t>
            </a:r>
            <a:r>
              <a:rPr lang="en-US" sz="3200" b="1" dirty="0" err="1">
                <a:latin typeface="Kruti Dev 010" pitchFamily="2" charset="0"/>
              </a:rPr>
              <a:t>rgr</a:t>
            </a:r>
            <a:r>
              <a:rPr lang="en-US" sz="3200" b="1" dirty="0">
                <a:latin typeface="Kruti Dev 010" pitchFamily="2" charset="0"/>
              </a:rPr>
              <a:t>] </a:t>
            </a:r>
            <a:r>
              <a:rPr lang="en-US" sz="3200" b="1" dirty="0" err="1">
                <a:latin typeface="Kruti Dev 010" pitchFamily="2" charset="0"/>
              </a:rPr>
              <a:t>cPpksa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smtClean="0">
                <a:latin typeface="Kruti Dev 010" pitchFamily="2" charset="0"/>
              </a:rPr>
              <a:t/>
            </a:r>
            <a:br>
              <a:rPr lang="en-US" sz="3200" b="1" dirty="0" smtClean="0">
                <a:latin typeface="Kruti Dev 010" pitchFamily="2" charset="0"/>
              </a:rPr>
            </a:br>
            <a:r>
              <a:rPr lang="en-US" sz="3200" b="1" dirty="0" smtClean="0">
                <a:latin typeface="Kruti Dev 010" pitchFamily="2" charset="0"/>
              </a:rPr>
              <a:t>ds </a:t>
            </a:r>
            <a:r>
              <a:rPr lang="en-US" sz="3200" b="1" dirty="0" err="1">
                <a:latin typeface="Kruti Dev 010" pitchFamily="2" charset="0"/>
              </a:rPr>
              <a:t>fo</a:t>
            </a:r>
            <a:r>
              <a:rPr lang="en-US" sz="3200" b="1" dirty="0">
                <a:latin typeface="Kruti Dev 010" pitchFamily="2" charset="0"/>
              </a:rPr>
              <a:t>:) </a:t>
            </a:r>
            <a:r>
              <a:rPr lang="en-US" sz="3200" b="1" dirty="0" err="1">
                <a:latin typeface="Kruti Dev 010" pitchFamily="2" charset="0"/>
              </a:rPr>
              <a:t>vijk</a:t>
            </a:r>
            <a:r>
              <a:rPr lang="en-US" sz="3200" b="1" dirty="0">
                <a:latin typeface="Kruti Dev 010" pitchFamily="2" charset="0"/>
              </a:rPr>
              <a:t>/</a:t>
            </a:r>
            <a:r>
              <a:rPr lang="en-US" sz="3200" b="1" dirty="0" err="1">
                <a:latin typeface="Kruti Dev 010" pitchFamily="2" charset="0"/>
              </a:rPr>
              <a:t>kksa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esa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iqfyl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smtClean="0">
                <a:latin typeface="Kruti Dev 010" pitchFamily="2" charset="0"/>
              </a:rPr>
              <a:t>dh </a:t>
            </a:r>
            <a:r>
              <a:rPr lang="en-US" sz="3200" b="1" dirty="0" err="1" smtClean="0">
                <a:latin typeface="Kruti Dev 010" pitchFamily="2" charset="0"/>
              </a:rPr>
              <a:t>Hkwfedk</a:t>
            </a:r>
            <a:r>
              <a:rPr lang="en-US" sz="3200" b="1" dirty="0" smtClean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vkSj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dk;Z</a:t>
            </a:r>
            <a:r>
              <a:rPr lang="en-US" sz="3200" b="1" dirty="0">
                <a:latin typeface="Kruti Dev 010" pitchFamily="2" charset="0"/>
              </a:rPr>
              <a:t> </a:t>
            </a:r>
            <a:r>
              <a:rPr lang="en-US" sz="3200" b="1" dirty="0" err="1">
                <a:latin typeface="Kruti Dev 010" pitchFamily="2" charset="0"/>
              </a:rPr>
              <a:t>i</a:t>
            </a:r>
            <a:r>
              <a:rPr lang="en-US" sz="3200" b="1" dirty="0">
                <a:latin typeface="Kruti Dev 010" pitchFamily="2" charset="0"/>
              </a:rPr>
              <a:t>)</a:t>
            </a:r>
            <a:r>
              <a:rPr lang="en-US" sz="3200" b="1" dirty="0" err="1">
                <a:latin typeface="Kruti Dev 010" pitchFamily="2" charset="0"/>
              </a:rPr>
              <a:t>fr</a:t>
            </a:r>
            <a:endParaRPr lang="en-GB" sz="32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" y="1478279"/>
            <a:ext cx="5715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fd'kksj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U;k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lsD'ku</a:t>
            </a:r>
            <a:r>
              <a:rPr lang="en-US" sz="2400" b="1" dirty="0">
                <a:latin typeface="Kruti Dev 010" pitchFamily="2" charset="0"/>
              </a:rPr>
              <a:t> 76%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ekaxus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yxkrk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ekaxus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curk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dkjkokl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rd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yk</a:t>
            </a:r>
            <a:r>
              <a:rPr lang="en-US" sz="2400" dirty="0">
                <a:latin typeface="Kruti Dev 010" pitchFamily="2" charset="0"/>
              </a:rPr>
              <a:t>[k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tqekZus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vnk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iM+saxsA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vf</a:t>
            </a:r>
            <a:r>
              <a:rPr lang="en-US" sz="2400" b="1" dirty="0" smtClean="0">
                <a:latin typeface="Kruti Dev 010" pitchFamily="2" charset="0"/>
              </a:rPr>
              <a:t>/</a:t>
            </a:r>
            <a:r>
              <a:rPr lang="en-US" sz="2400" b="1" dirty="0" err="1" smtClean="0">
                <a:latin typeface="Kruti Dev 010" pitchFamily="2" charset="0"/>
              </a:rPr>
              <a:t>kfu;e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lsD'ku</a:t>
            </a:r>
            <a:r>
              <a:rPr lang="en-US" sz="2400" b="1" dirty="0">
                <a:latin typeface="Kruti Dev 010" pitchFamily="2" charset="0"/>
              </a:rPr>
              <a:t> 77%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inkFkks</a:t>
            </a:r>
            <a:r>
              <a:rPr lang="en-US" sz="2400" dirty="0">
                <a:latin typeface="Kruti Dev 010" pitchFamily="2" charset="0"/>
              </a:rPr>
              <a:t>± </a:t>
            </a:r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u'khyh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'</a:t>
            </a:r>
            <a:r>
              <a:rPr lang="en-US" sz="2400" dirty="0" err="1">
                <a:latin typeface="Kruti Dev 010" pitchFamily="2" charset="0"/>
              </a:rPr>
              <a:t>kjkc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u'khyh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nokbZ;ka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lkbZdksVªkWfid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inkFkks</a:t>
            </a:r>
            <a:r>
              <a:rPr lang="en-US" sz="2400" dirty="0">
                <a:latin typeface="Kruti Dev 010" pitchFamily="2" charset="0"/>
              </a:rPr>
              <a:t>±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rEckdw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izHkko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ls ;g </a:t>
            </a:r>
            <a:r>
              <a:rPr lang="en-US" sz="2400" dirty="0" err="1">
                <a:latin typeface="Kruti Dev 010" pitchFamily="2" charset="0"/>
              </a:rPr>
              <a:t>inkFkZ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ftlesa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cspus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kkfey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rc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 smtClean="0">
                <a:latin typeface="Kruti Dev 010" pitchFamily="2" charset="0"/>
              </a:rPr>
              <a:t>Nkuchu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inkFkks</a:t>
            </a:r>
            <a:r>
              <a:rPr lang="en-US" sz="2400" dirty="0">
                <a:latin typeface="Kruti Dev 010" pitchFamily="2" charset="0"/>
              </a:rPr>
              <a:t>± ds </a:t>
            </a:r>
            <a:r>
              <a:rPr lang="en-US" sz="2400" dirty="0" err="1">
                <a:latin typeface="Kruti Dev 010" pitchFamily="2" charset="0"/>
              </a:rPr>
              <a:t>izHkko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dSls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vk;k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>
                <a:latin typeface="Kruti Dev 010" pitchFamily="2" charset="0"/>
              </a:rPr>
              <a:t>k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eknd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inkFkZ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dgka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vk;k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lwpuk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fjiksVZ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320" y="1450672"/>
            <a:ext cx="2575561" cy="444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99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0080" y="1584959"/>
            <a:ext cx="79400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err="1" smtClean="0">
                <a:latin typeface="Kruti Dev 010" pitchFamily="2" charset="0"/>
              </a:rPr>
              <a:t>vf</a:t>
            </a:r>
            <a:r>
              <a:rPr lang="en-US" sz="2200" b="1" dirty="0" smtClean="0">
                <a:latin typeface="Kruti Dev 010" pitchFamily="2" charset="0"/>
              </a:rPr>
              <a:t>/</a:t>
            </a:r>
            <a:r>
              <a:rPr lang="en-US" sz="2200" b="1" dirty="0" err="1" smtClean="0">
                <a:latin typeface="Kruti Dev 010" pitchFamily="2" charset="0"/>
              </a:rPr>
              <a:t>kfu;e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lsD'ku</a:t>
            </a:r>
            <a:r>
              <a:rPr lang="en-US" sz="2200" b="1" dirty="0">
                <a:latin typeface="Kruti Dev 010" pitchFamily="2" charset="0"/>
              </a:rPr>
              <a:t> 78%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u'khyh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kjkc</a:t>
            </a:r>
            <a:r>
              <a:rPr lang="en-US" sz="2200" dirty="0">
                <a:latin typeface="Kruti Dev 010" pitchFamily="2" charset="0"/>
              </a:rPr>
              <a:t>]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ukjdksfVd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MªXl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lkbZdksVªkfid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inkFkZ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csprs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,] </a:t>
            </a:r>
            <a:r>
              <a:rPr lang="en-US" sz="2200" dirty="0" err="1">
                <a:latin typeface="Kruti Dev 010" pitchFamily="2" charset="0"/>
              </a:rPr>
              <a:t>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 smtClean="0">
                <a:latin typeface="Kruti Dev 010" pitchFamily="2" charset="0"/>
              </a:rPr>
              <a:t>,] </a:t>
            </a:r>
            <a:r>
              <a:rPr lang="en-US" sz="2200" dirty="0" err="1" smtClean="0">
                <a:latin typeface="Kruti Dev 010" pitchFamily="2" charset="0"/>
              </a:rPr>
              <a:t>vkiwfrZ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;k </a:t>
            </a:r>
            <a:r>
              <a:rPr lang="en-US" sz="2200" dirty="0" err="1">
                <a:latin typeface="Kruti Dev 010" pitchFamily="2" charset="0"/>
              </a:rPr>
              <a:t>rLdjh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ik;k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g </a:t>
            </a:r>
            <a:r>
              <a:rPr lang="en-US" sz="2200" dirty="0" err="1">
                <a:latin typeface="Kruti Dev 010" pitchFamily="2" charset="0"/>
              </a:rPr>
              <a:t>Nkuchu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ikl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eknd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u'khys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inkFkZ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dgka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vk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izFke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lwpuk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 smtClean="0">
                <a:latin typeface="Kruti Dev 010" pitchFamily="2" charset="0"/>
              </a:rPr>
              <a:t>vf</a:t>
            </a:r>
            <a:r>
              <a:rPr lang="en-US" sz="2400" b="1" dirty="0" smtClean="0">
                <a:latin typeface="Kruti Dev 010" pitchFamily="2" charset="0"/>
              </a:rPr>
              <a:t>/</a:t>
            </a:r>
            <a:r>
              <a:rPr lang="en-US" sz="2400" b="1" dirty="0" err="1" smtClean="0">
                <a:latin typeface="Kruti Dev 010" pitchFamily="2" charset="0"/>
              </a:rPr>
              <a:t>kfu;e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lsD'ku</a:t>
            </a:r>
            <a:r>
              <a:rPr lang="en-US" sz="2400" b="1" dirty="0">
                <a:latin typeface="Kruti Dev 010" pitchFamily="2" charset="0"/>
              </a:rPr>
              <a:t> 80% </a:t>
            </a:r>
            <a:r>
              <a:rPr lang="en-US" sz="2400" dirty="0" err="1">
                <a:latin typeface="Kruti Dev 010" pitchFamily="2" charset="0"/>
              </a:rPr>
              <a:t>tc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ifjR;Dr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R;kxs</a:t>
            </a:r>
            <a:r>
              <a:rPr lang="en-US" sz="2400" dirty="0">
                <a:latin typeface="Kruti Dev 010" pitchFamily="2" charset="0"/>
              </a:rPr>
              <a:t> x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:</a:t>
            </a:r>
            <a:r>
              <a:rPr lang="en-US" sz="2400" dirty="0" err="1">
                <a:latin typeface="Kruti Dev 010" pitchFamily="2" charset="0"/>
              </a:rPr>
              <a:t>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kkZfjr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)</a:t>
            </a:r>
            <a:r>
              <a:rPr lang="en-US" sz="2400" dirty="0" err="1">
                <a:latin typeface="Kruti Dev 010" pitchFamily="2" charset="0"/>
              </a:rPr>
              <a:t>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ikyu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fcuk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xksn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ds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fy;k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Lor</a:t>
            </a:r>
            <a:r>
              <a:rPr lang="en-US" sz="2400" dirty="0">
                <a:latin typeface="Kruti Dev 010" pitchFamily="2" charset="0"/>
              </a:rPr>
              <a:t>% </a:t>
            </a:r>
            <a:r>
              <a:rPr lang="en-US" sz="2400" dirty="0" err="1" smtClean="0">
                <a:latin typeface="Kruti Dev 010" pitchFamily="2" charset="0"/>
              </a:rPr>
              <a:t>laKku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ysuk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;k ml </a:t>
            </a:r>
            <a:r>
              <a:rPr lang="en-US" sz="2400" dirty="0" err="1">
                <a:latin typeface="Kruti Dev 010" pitchFamily="2" charset="0"/>
              </a:rPr>
              <a:t>laca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lwpuk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lwpuk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fjiksVZ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kfu;e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lsD'ku</a:t>
            </a:r>
            <a:r>
              <a:rPr lang="en-US" sz="2400" dirty="0">
                <a:latin typeface="Kruti Dev 010" pitchFamily="2" charset="0"/>
              </a:rPr>
              <a:t> 81%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cspus</a:t>
            </a:r>
            <a:r>
              <a:rPr lang="en-US" sz="2400" dirty="0">
                <a:latin typeface="Kruti Dev 010" pitchFamily="2" charset="0"/>
              </a:rPr>
              <a:t> ;k [</a:t>
            </a:r>
            <a:r>
              <a:rPr lang="en-US" sz="2400" dirty="0" err="1">
                <a:latin typeface="Kruti Dev 010" pitchFamily="2" charset="0"/>
              </a:rPr>
              <a:t>kjhnus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lwpuk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feyus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izFke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lwpuk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fjiksVZ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GB" sz="22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8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64291"/>
            <a:ext cx="91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Kruti Dev 010" pitchFamily="2" charset="0"/>
              </a:rPr>
              <a:t>lh</a:t>
            </a:r>
            <a:r>
              <a:rPr lang="en-US" sz="3600" b="1" dirty="0">
                <a:latin typeface="Kruti Dev 010" pitchFamily="2" charset="0"/>
              </a:rPr>
              <a:t>-</a:t>
            </a:r>
            <a:r>
              <a:rPr lang="en-US" sz="3600" b="1" dirty="0" err="1">
                <a:latin typeface="Kruti Dev 010" pitchFamily="2" charset="0"/>
              </a:rPr>
              <a:t>lh</a:t>
            </a:r>
            <a:r>
              <a:rPr lang="en-US" sz="3600" b="1" dirty="0">
                <a:latin typeface="Kruti Dev 010" pitchFamily="2" charset="0"/>
              </a:rPr>
              <a:t>-,y- ds </a:t>
            </a:r>
            <a:r>
              <a:rPr lang="en-US" sz="3600" b="1" dirty="0" err="1">
                <a:latin typeface="Kruti Dev 010" pitchFamily="2" charset="0"/>
              </a:rPr>
              <a:t>vk'kadk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ekeys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esa</a:t>
            </a:r>
            <a:r>
              <a:rPr lang="en-US" sz="3600" b="1" dirty="0">
                <a:latin typeface="Kruti Dev 010" pitchFamily="2" charset="0"/>
              </a:rPr>
              <a:t> ,l-</a:t>
            </a:r>
            <a:r>
              <a:rPr lang="en-US" sz="3600" b="1" dirty="0" err="1">
                <a:latin typeface="Kruti Dev 010" pitchFamily="2" charset="0"/>
              </a:rPr>
              <a:t>ts</a:t>
            </a:r>
            <a:r>
              <a:rPr lang="en-US" sz="3600" b="1" dirty="0">
                <a:latin typeface="Kruti Dev 010" pitchFamily="2" charset="0"/>
              </a:rPr>
              <a:t>-</a:t>
            </a:r>
            <a:r>
              <a:rPr lang="en-US" sz="3600" b="1" dirty="0" err="1">
                <a:latin typeface="Kruti Dev 010" pitchFamily="2" charset="0"/>
              </a:rPr>
              <a:t>ih</a:t>
            </a:r>
            <a:r>
              <a:rPr lang="en-US" sz="3600" b="1" dirty="0">
                <a:latin typeface="Kruti Dev 010" pitchFamily="2" charset="0"/>
              </a:rPr>
              <a:t>-;w-</a:t>
            </a:r>
            <a:r>
              <a:rPr lang="en-US" sz="3600" b="1" dirty="0" smtClean="0">
                <a:latin typeface="Kruti Dev 010" pitchFamily="2" charset="0"/>
              </a:rPr>
              <a:t>@</a:t>
            </a:r>
            <a:br>
              <a:rPr lang="en-US" sz="3600" b="1" dirty="0" smtClean="0">
                <a:latin typeface="Kruti Dev 010" pitchFamily="2" charset="0"/>
              </a:rPr>
            </a:br>
            <a:r>
              <a:rPr lang="en-US" sz="3600" b="1" dirty="0" err="1" smtClean="0">
                <a:latin typeface="Kruti Dev 010" pitchFamily="2" charset="0"/>
              </a:rPr>
              <a:t>lh-MCY;w-ih-vksds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dÙkZO</a:t>
            </a:r>
            <a:r>
              <a:rPr lang="en-US" sz="3600" b="1" dirty="0">
                <a:latin typeface="Kruti Dev 010" pitchFamily="2" charset="0"/>
              </a:rPr>
              <a:t>;</a:t>
            </a:r>
            <a:endParaRPr lang="en-GB" sz="36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371599"/>
            <a:ext cx="84124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Kruti Dev 010" pitchFamily="2" charset="0"/>
              </a:rPr>
              <a:t>,d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funksZ"k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tc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dkuwuu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fl</a:t>
            </a:r>
            <a:r>
              <a:rPr lang="en-US" sz="2200" dirty="0">
                <a:latin typeface="Kruti Dev 010" pitchFamily="2" charset="0"/>
              </a:rPr>
              <a:t>) u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blfy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nks"k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Lohdkjus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ml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ncko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Mkyuk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fgjklr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lw;kZLr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lw;ksZn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rd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fodYi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>
                <a:latin typeface="Kruti Dev 010" pitchFamily="2" charset="0"/>
              </a:rPr>
              <a:t>gksus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LVs'ku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fdUrq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ykWdvi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vkjksih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ldrkA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fo'ks"k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fd'kksj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bdkbZ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lnL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lkekftd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dk;ZdrkZ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dh ns[</a:t>
            </a:r>
            <a:r>
              <a:rPr lang="en-US" sz="2200" dirty="0" err="1">
                <a:latin typeface="Kruti Dev 010" pitchFamily="2" charset="0"/>
              </a:rPr>
              <a:t>kjs</a:t>
            </a:r>
            <a:r>
              <a:rPr lang="en-US" sz="2200" dirty="0">
                <a:latin typeface="Kruti Dev 010" pitchFamily="2" charset="0"/>
              </a:rPr>
              <a:t>[k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mifLFkfr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tk,xkA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ftrus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le; </a:t>
            </a:r>
            <a:r>
              <a:rPr lang="en-US" sz="2200" dirty="0" err="1">
                <a:latin typeface="Kruti Dev 010" pitchFamily="2" charset="0"/>
              </a:rPr>
              <a:t>rd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fgjklr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ykWdvi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cUnhx`g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o;Ld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vkjksih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ldrkA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fopkjksa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viuk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cpko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Lora=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cksyus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volj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1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1249679"/>
            <a:ext cx="841248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 smtClean="0">
                <a:latin typeface="Kruti Dev 010" pitchFamily="2" charset="0"/>
              </a:rPr>
              <a:t>iwNrkN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fooj.k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Þdkuwu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mYya?ku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dFkuß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tk,xk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layXud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3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blls</a:t>
            </a:r>
            <a:r>
              <a:rPr lang="en-US" sz="2200" dirty="0" smtClean="0">
                <a:latin typeface="Kruti Dev 010" pitchFamily="2" charset="0"/>
              </a:rPr>
              <a:t> ;</a:t>
            </a:r>
            <a:r>
              <a:rPr lang="en-US" sz="2200" dirty="0">
                <a:latin typeface="Kruti Dev 010" pitchFamily="2" charset="0"/>
              </a:rPr>
              <a:t>g </a:t>
            </a:r>
            <a:r>
              <a:rPr lang="en-US" sz="2200" dirty="0" err="1" smtClean="0">
                <a:latin typeface="Kruti Dev 010" pitchFamily="2" charset="0"/>
              </a:rPr>
              <a:t>izdV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lkFk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fdlh</a:t>
            </a:r>
            <a:r>
              <a:rPr lang="en-US" sz="2200" dirty="0" smtClean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nqO;Zogkj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xyr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joS;k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viuk;k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ftlls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vijk</a:t>
            </a:r>
            <a:r>
              <a:rPr lang="en-US" sz="2200" dirty="0" smtClean="0">
                <a:latin typeface="Kruti Dev 010" pitchFamily="2" charset="0"/>
              </a:rPr>
              <a:t>/k </a:t>
            </a:r>
            <a:r>
              <a:rPr lang="en-US" sz="2200" dirty="0" err="1" smtClean="0">
                <a:latin typeface="Kruti Dev 010" pitchFamily="2" charset="0"/>
              </a:rPr>
              <a:t>djus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ncko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rc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ÑR</a:t>
            </a:r>
            <a:r>
              <a:rPr lang="en-US" sz="2200" dirty="0" smtClean="0">
                <a:latin typeface="Kruti Dev 010" pitchFamily="2" charset="0"/>
              </a:rPr>
              <a:t>;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nks"kh</a:t>
            </a:r>
            <a:r>
              <a:rPr lang="en-US" sz="2200" dirty="0" smtClean="0">
                <a:latin typeface="Kruti Dev 010" pitchFamily="2" charset="0"/>
              </a:rPr>
              <a:t> </a:t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O;fDr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 smtClean="0">
                <a:latin typeface="Kruti Dev 010" pitchFamily="2" charset="0"/>
              </a:rPr>
              <a:t>O;fDr;ksa</a:t>
            </a:r>
            <a:r>
              <a:rPr lang="en-US" sz="2200" dirty="0" smtClean="0">
                <a:latin typeface="Kruti Dev 010" pitchFamily="2" charset="0"/>
              </a:rPr>
              <a:t> ds </a:t>
            </a:r>
            <a:r>
              <a:rPr lang="en-US" sz="2200" dirty="0">
                <a:latin typeface="Kruti Dev 010" pitchFamily="2" charset="0"/>
              </a:rPr>
              <a:t>f[</a:t>
            </a:r>
            <a:r>
              <a:rPr lang="en-US" sz="2200" dirty="0" err="1">
                <a:latin typeface="Kruti Dev 010" pitchFamily="2" charset="0"/>
              </a:rPr>
              <a:t>kykQ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rqjar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mi;qDr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dkjZokbZ</a:t>
            </a:r>
            <a:r>
              <a:rPr lang="en-US" sz="2200" dirty="0" smtClean="0">
                <a:latin typeface="Kruti Dev 010" pitchFamily="2" charset="0"/>
              </a:rPr>
              <a:t> '</a:t>
            </a:r>
            <a:r>
              <a:rPr lang="en-US" sz="2200" dirty="0" err="1" smtClean="0">
                <a:latin typeface="Kruti Dev 010" pitchFamily="2" charset="0"/>
              </a:rPr>
              <a:t>kq</a:t>
            </a:r>
            <a:r>
              <a:rPr lang="en-US" sz="2200" dirty="0">
                <a:latin typeface="Kruti Dev 010" pitchFamily="2" charset="0"/>
              </a:rPr>
              <a:t>: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smtClean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kqykls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c;ku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fjdkWMZ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gLrk</a:t>
            </a:r>
            <a:r>
              <a:rPr lang="en-US" sz="2200" dirty="0" smtClean="0">
                <a:latin typeface="Kruti Dev 010" pitchFamily="2" charset="0"/>
              </a:rPr>
              <a:t>{</a:t>
            </a:r>
            <a:r>
              <a:rPr lang="en-US" sz="2200" dirty="0" err="1" smtClean="0">
                <a:latin typeface="Kruti Dev 010" pitchFamily="2" charset="0"/>
              </a:rPr>
              <a:t>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vaxwBs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fu'kku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oftZr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/>
            </a:r>
            <a:br>
              <a:rPr lang="en-US" sz="2200" dirty="0" smtClean="0">
                <a:latin typeface="Kruti Dev 010" pitchFamily="2" charset="0"/>
              </a:rPr>
            </a:b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o;Ldksa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fgjklr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x, </a:t>
            </a:r>
            <a:r>
              <a:rPr lang="en-US" sz="2200" dirty="0" err="1">
                <a:latin typeface="Kruti Dev 010" pitchFamily="2" charset="0"/>
              </a:rPr>
              <a:t>cPpksa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mez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fopkj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gq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mudh</a:t>
            </a:r>
            <a:r>
              <a:rPr lang="en-US" sz="2200" dirty="0">
                <a:latin typeface="Kruti Dev 010" pitchFamily="2" charset="0"/>
              </a:rPr>
              <a:t> t:jrksa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/;</a:t>
            </a:r>
            <a:r>
              <a:rPr lang="en-US" sz="2200" dirty="0" err="1">
                <a:latin typeface="Kruti Dev 010" pitchFamily="2" charset="0"/>
              </a:rPr>
              <a:t>ku</a:t>
            </a:r>
            <a:r>
              <a:rPr lang="en-US" sz="2200" dirty="0">
                <a:latin typeface="Kruti Dev 010" pitchFamily="2" charset="0"/>
              </a:rPr>
              <a:t> j[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kdkjh@cky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vo</a:t>
            </a:r>
            <a:r>
              <a:rPr lang="en-US" sz="2200" dirty="0">
                <a:latin typeface="Kruti Dev 010" pitchFamily="2" charset="0"/>
              </a:rPr>
              <a:t>'; </a:t>
            </a:r>
            <a:r>
              <a:rPr lang="en-US" sz="2200" dirty="0" err="1">
                <a:latin typeface="Kruti Dev 010" pitchFamily="2" charset="0"/>
              </a:rPr>
              <a:t>lqfuf'pr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ikuh</a:t>
            </a:r>
            <a:r>
              <a:rPr lang="en-US" sz="2200" dirty="0">
                <a:latin typeface="Kruti Dev 010" pitchFamily="2" charset="0"/>
              </a:rPr>
              <a:t>] [</a:t>
            </a:r>
            <a:r>
              <a:rPr lang="en-US" sz="2200" dirty="0" err="1">
                <a:latin typeface="Kruti Dev 010" pitchFamily="2" charset="0"/>
              </a:rPr>
              <a:t>kkuk</a:t>
            </a:r>
            <a:r>
              <a:rPr lang="en-US" sz="2200" dirty="0">
                <a:latin typeface="Kruti Dev 010" pitchFamily="2" charset="0"/>
              </a:rPr>
              <a:t>] '</a:t>
            </a:r>
            <a:r>
              <a:rPr lang="en-US" sz="2200" dirty="0" err="1">
                <a:latin typeface="Kruti Dev 010" pitchFamily="2" charset="0"/>
              </a:rPr>
              <a:t>kkSpky</a:t>
            </a:r>
            <a:r>
              <a:rPr lang="en-US" sz="2200" dirty="0">
                <a:latin typeface="Kruti Dev 010" pitchFamily="2" charset="0"/>
              </a:rPr>
              <a:t>; dh </a:t>
            </a:r>
            <a:r>
              <a:rPr lang="en-US" sz="2200" dirty="0" err="1">
                <a:latin typeface="Kruti Dev 010" pitchFamily="2" charset="0"/>
              </a:rPr>
              <a:t>lqfo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Qksu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lqfo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izkIr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t:jr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vkikrdkyhu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fpfdRlk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lsok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miyC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err="1">
                <a:latin typeface="Kruti Dev 010" pitchFamily="2" charset="0"/>
              </a:rPr>
              <a:t>gksA</a:t>
            </a:r>
            <a:r>
              <a:rPr lang="en-US" sz="2200" dirty="0">
                <a:latin typeface="Kruti Dev 010" pitchFamily="2" charset="0"/>
              </a:rPr>
              <a:t> 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5500" t="23142" r="25833" b="33472"/>
          <a:stretch/>
        </p:blipFill>
        <p:spPr>
          <a:xfrm>
            <a:off x="4968240" y="2286001"/>
            <a:ext cx="3642360" cy="268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3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atin typeface="Kruti Dev 010" pitchFamily="2" charset="0"/>
              </a:rPr>
              <a:t>l=&amp;2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182559"/>
            <a:ext cx="9144000" cy="5618291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ns[</a:t>
            </a:r>
            <a:r>
              <a:rPr lang="en-GB" sz="5000" b="1" dirty="0" err="1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kjs</a:t>
            </a:r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[k </a:t>
            </a:r>
            <a:r>
              <a:rPr lang="en-GB" sz="5000" b="1" dirty="0" err="1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vkSj</a:t>
            </a:r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 </a:t>
            </a:r>
            <a:r>
              <a:rPr lang="en-GB" sz="5000" b="1" dirty="0" err="1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laj</a:t>
            </a:r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{</a:t>
            </a:r>
            <a:r>
              <a:rPr lang="en-GB" sz="5000" b="1" dirty="0" err="1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k.k</a:t>
            </a:r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 ds </a:t>
            </a:r>
            <a:r>
              <a:rPr lang="en-GB" sz="5000" b="1" dirty="0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/>
            </a:r>
            <a:br>
              <a:rPr lang="en-GB" sz="5000" b="1" dirty="0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</a:br>
            <a:r>
              <a:rPr lang="en-GB" sz="5000" b="1" dirty="0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t:jrean </a:t>
            </a:r>
            <a:r>
              <a:rPr lang="en-GB" sz="5000" b="1" dirty="0" err="1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cPpksa</a:t>
            </a:r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 ds </a:t>
            </a:r>
            <a:r>
              <a:rPr lang="en-GB" sz="5000" b="1" dirty="0" err="1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lanHkZ</a:t>
            </a:r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 </a:t>
            </a:r>
            <a:r>
              <a:rPr lang="en-GB" sz="5000" b="1" dirty="0" err="1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esa</a:t>
            </a:r>
            <a:r>
              <a:rPr lang="en-GB" sz="5000" b="1" dirty="0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 </a:t>
            </a:r>
            <a:br>
              <a:rPr lang="en-GB" sz="5000" b="1" dirty="0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</a:br>
            <a:r>
              <a:rPr lang="en-GB" sz="5000" b="1" dirty="0" err="1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iqfyl</a:t>
            </a:r>
            <a:r>
              <a:rPr lang="en-GB" sz="5000" b="1" dirty="0" smtClean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 </a:t>
            </a:r>
            <a:r>
              <a:rPr lang="en-GB" sz="5000" b="1" dirty="0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dh </a:t>
            </a:r>
            <a:r>
              <a:rPr lang="en-GB" sz="5000" b="1" dirty="0" err="1">
                <a:solidFill>
                  <a:schemeClr val="accent6">
                    <a:lumMod val="50000"/>
                  </a:schemeClr>
                </a:solidFill>
                <a:latin typeface="Kruti Dev 010" pitchFamily="2" charset="0"/>
              </a:rPr>
              <a:t>Hkwfedk</a:t>
            </a:r>
            <a:endParaRPr lang="en-US" sz="50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44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2920" y="1493519"/>
            <a:ext cx="819912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futrk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xksiuh;rk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iwjk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lEeku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ckjs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igpku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crk</a:t>
            </a:r>
            <a:r>
              <a:rPr lang="en-US" sz="2200" dirty="0">
                <a:latin typeface="Kruti Dev 010" pitchFamily="2" charset="0"/>
              </a:rPr>
              <a:t>,] </a:t>
            </a:r>
            <a:r>
              <a:rPr lang="en-US" sz="2200" dirty="0" err="1" smtClean="0">
                <a:latin typeface="Kruti Dev 010" pitchFamily="2" charset="0"/>
              </a:rPr>
              <a:t>og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izdkf'kr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@;k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izR</a:t>
            </a:r>
            <a:r>
              <a:rPr lang="en-US" sz="2200" dirty="0">
                <a:latin typeface="Kruti Dev 010" pitchFamily="2" charset="0"/>
              </a:rPr>
              <a:t>;{k ;k </a:t>
            </a:r>
            <a:r>
              <a:rPr lang="en-US" sz="2200" dirty="0" err="1">
                <a:latin typeface="Kruti Dev 010" pitchFamily="2" charset="0"/>
              </a:rPr>
              <a:t>ijks</a:t>
            </a:r>
            <a:r>
              <a:rPr lang="en-US" sz="2200" dirty="0">
                <a:latin typeface="Kruti Dev 010" pitchFamily="2" charset="0"/>
              </a:rPr>
              <a:t>{k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 smtClean="0">
                <a:latin typeface="Kruti Dev 010" pitchFamily="2" charset="0"/>
              </a:rPr>
              <a:t>lkoZtfud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dkuwu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fjdkWMZ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xksiuh</a:t>
            </a:r>
            <a:r>
              <a:rPr lang="en-US" sz="2200" dirty="0">
                <a:latin typeface="Kruti Dev 010" pitchFamily="2" charset="0"/>
              </a:rPr>
              <a:t>; j[</a:t>
            </a:r>
            <a:r>
              <a:rPr lang="en-US" sz="2200" dirty="0" err="1">
                <a:latin typeface="Kruti Dev 010" pitchFamily="2" charset="0"/>
              </a:rPr>
              <a:t>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kÑr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O;fDr;ksa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vykok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;k ,</a:t>
            </a:r>
            <a:r>
              <a:rPr lang="en-US" sz="2200" dirty="0" err="1">
                <a:latin typeface="Kruti Dev 010" pitchFamily="2" charset="0"/>
              </a:rPr>
              <a:t>tsalh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igqap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Kruti Dev 010" pitchFamily="2" charset="0"/>
              </a:rPr>
              <a:t>;g </a:t>
            </a:r>
            <a:r>
              <a:rPr lang="en-US" sz="2200" dirty="0" err="1">
                <a:latin typeface="Kruti Dev 010" pitchFamily="2" charset="0"/>
              </a:rPr>
              <a:t>lacaf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v/</a:t>
            </a:r>
            <a:r>
              <a:rPr lang="en-US" sz="2200" dirty="0" err="1">
                <a:latin typeface="Kruti Dev 010" pitchFamily="2" charset="0"/>
              </a:rPr>
              <a:t>kh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kd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ftEesnkjh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dkuwu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mYya?ku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ds :</a:t>
            </a:r>
            <a:r>
              <a:rPr lang="en-US" sz="2200" dirty="0" err="1">
                <a:latin typeface="Kruti Dev 010" pitchFamily="2" charset="0"/>
              </a:rPr>
              <a:t>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izpkfjr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gksus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yka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yxus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cPps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uqdlku</a:t>
            </a:r>
            <a:r>
              <a:rPr lang="en-US" sz="2200" dirty="0">
                <a:latin typeface="Kruti Dev 010" pitchFamily="2" charset="0"/>
              </a:rPr>
              <a:t> u </a:t>
            </a:r>
            <a:r>
              <a:rPr lang="en-US" sz="2200" dirty="0" err="1" smtClean="0">
                <a:latin typeface="Kruti Dev 010" pitchFamily="2" charset="0"/>
              </a:rPr>
              <a:t>igqapsA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Kruti Dev 010" pitchFamily="2" charset="0"/>
              </a:rPr>
              <a:t>;</a:t>
            </a:r>
            <a:r>
              <a:rPr lang="en-US" sz="2200" dirty="0">
                <a:latin typeface="Kruti Dev 010" pitchFamily="2" charset="0"/>
              </a:rPr>
              <a:t>g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nkf;Ro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pkfg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lqfuf'pr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vijk</a:t>
            </a:r>
            <a:r>
              <a:rPr lang="en-US" sz="2200" dirty="0">
                <a:latin typeface="Kruti Dev 010" pitchFamily="2" charset="0"/>
              </a:rPr>
              <a:t>/k </a:t>
            </a:r>
            <a:r>
              <a:rPr lang="en-US" sz="2200" dirty="0" smtClean="0">
                <a:latin typeface="Kruti Dev 010" pitchFamily="2" charset="0"/>
              </a:rPr>
              <a:t>ds </a:t>
            </a:r>
            <a:r>
              <a:rPr lang="en-US" sz="2200" dirty="0" err="1" smtClean="0">
                <a:latin typeface="Kruti Dev 010" pitchFamily="2" charset="0"/>
              </a:rPr>
              <a:t>vkjksih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</a:t>
            </a:r>
            <a:r>
              <a:rPr lang="en-US" sz="2200" dirty="0">
                <a:latin typeface="Kruti Dev 010" pitchFamily="2" charset="0"/>
              </a:rPr>
              <a:t>[</a:t>
            </a:r>
            <a:r>
              <a:rPr lang="en-US" sz="2200" dirty="0" err="1">
                <a:latin typeface="Kruti Dev 010" pitchFamily="2" charset="0"/>
              </a:rPr>
              <a:t>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nkok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o;Ldksa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rjg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crkZo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u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eglwl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rqjar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izHkkjh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fo'ks"k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fd'kksj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lwfpr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djsaA</a:t>
            </a:r>
            <a:r>
              <a:rPr lang="en-US" sz="2200" dirty="0" smtClean="0">
                <a:latin typeface="Kruti Dev 01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55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2920" y="1325879"/>
            <a:ext cx="534924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 smtClean="0">
                <a:latin typeface="Kruti Dev 010" pitchFamily="2" charset="0"/>
              </a:rPr>
              <a:t>vxj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laidZ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djds</a:t>
            </a:r>
            <a:r>
              <a:rPr lang="en-US" sz="2200" dirty="0">
                <a:latin typeface="Kruti Dev 010" pitchFamily="2" charset="0"/>
              </a:rPr>
              <a:t> ;g </a:t>
            </a:r>
            <a:r>
              <a:rPr lang="en-US" sz="2200" dirty="0" err="1">
                <a:latin typeface="Kruti Dev 010" pitchFamily="2" charset="0"/>
              </a:rPr>
              <a:t>vkjksi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yxkrk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O;fDr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tks</a:t>
            </a:r>
            <a:r>
              <a:rPr lang="en-US" sz="2200" dirty="0" smtClean="0">
                <a:latin typeface="Kruti Dev 010" pitchFamily="2" charset="0"/>
              </a:rPr>
              <a:t> ,</a:t>
            </a:r>
            <a:r>
              <a:rPr lang="en-US" sz="2200" dirty="0">
                <a:latin typeface="Kruti Dev 010" pitchFamily="2" charset="0"/>
              </a:rPr>
              <a:t>d </a:t>
            </a:r>
            <a:r>
              <a:rPr lang="en-US" sz="2200" dirty="0" err="1">
                <a:latin typeface="Kruti Dev 010" pitchFamily="2" charset="0"/>
              </a:rPr>
              <a:t>cPpk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ml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LVs'ku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fdlh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us </a:t>
            </a:r>
            <a:r>
              <a:rPr lang="en-US" sz="2200" dirty="0" err="1">
                <a:latin typeface="Kruti Dev 010" pitchFamily="2" charset="0"/>
              </a:rPr>
              <a:t>o;Ldksa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tSlk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crkZo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] ;</a:t>
            </a:r>
            <a:r>
              <a:rPr lang="en-US" sz="2200" dirty="0" smtClean="0">
                <a:latin typeface="Kruti Dev 010" pitchFamily="2" charset="0"/>
              </a:rPr>
              <a:t>k </a:t>
            </a:r>
            <a:r>
              <a:rPr lang="en-US" sz="2200" dirty="0" err="1" smtClean="0">
                <a:latin typeface="Kruti Dev 010" pitchFamily="2" charset="0"/>
              </a:rPr>
              <a:t>xyr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rjhds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O;ogkj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rks</a:t>
            </a:r>
            <a:r>
              <a:rPr lang="en-US" sz="2200" dirty="0">
                <a:latin typeface="Kruti Dev 010" pitchFamily="2" charset="0"/>
              </a:rPr>
              <a:t> ;g ml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ftEesnkjh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gksxh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fd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f'kdk;rdrkZ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c;ku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rqjar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nSfud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Mk;jh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ntZ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lacaf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tkap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vf</a:t>
            </a:r>
            <a:r>
              <a:rPr lang="en-US" sz="2200" dirty="0">
                <a:latin typeface="Kruti Dev 010" pitchFamily="2" charset="0"/>
              </a:rPr>
              <a:t>/</a:t>
            </a:r>
            <a:r>
              <a:rPr lang="en-US" sz="2200" dirty="0" err="1">
                <a:latin typeface="Kruti Dev 010" pitchFamily="2" charset="0"/>
              </a:rPr>
              <a:t>kdkjh</a:t>
            </a:r>
            <a:r>
              <a:rPr lang="en-US" sz="2200" dirty="0">
                <a:latin typeface="Kruti Dev 010" pitchFamily="2" charset="0"/>
              </a:rPr>
              <a:t> ;k </a:t>
            </a:r>
            <a:r>
              <a:rPr lang="en-US" sz="2200" dirty="0" err="1">
                <a:latin typeface="Kruti Dev 010" pitchFamily="2" charset="0"/>
              </a:rPr>
              <a:t>cky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dY;k.k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kdkjh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,</a:t>
            </a:r>
            <a:r>
              <a:rPr lang="en-US" sz="2200" dirty="0" err="1">
                <a:latin typeface="Kruti Dev 010" pitchFamily="2" charset="0"/>
              </a:rPr>
              <a:t>sls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Fkkus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Fkkuk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izHkkjh</a:t>
            </a:r>
            <a:r>
              <a:rPr lang="en-US" sz="2200" dirty="0">
                <a:latin typeface="Kruti Dev 010" pitchFamily="2" charset="0"/>
              </a:rPr>
              <a:t> ds le{k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tk,a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rFkk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ekeys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tkus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lq</a:t>
            </a:r>
            <a:r>
              <a:rPr lang="en-US" sz="2200" dirty="0" smtClean="0">
                <a:latin typeface="Kruti Dev 010" pitchFamily="2" charset="0"/>
              </a:rPr>
              <a:t>/</a:t>
            </a:r>
            <a:r>
              <a:rPr lang="en-US" sz="2200" dirty="0" err="1" smtClean="0">
                <a:latin typeface="Kruti Dev 010" pitchFamily="2" charset="0"/>
              </a:rPr>
              <a:t>kkjkRed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dne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mBk,aA</a:t>
            </a:r>
            <a:r>
              <a:rPr lang="en-US" sz="2200" dirty="0">
                <a:latin typeface="Kruti Dev 010" pitchFamily="2" charset="0"/>
              </a:rPr>
              <a:t> ,</a:t>
            </a:r>
            <a:r>
              <a:rPr lang="en-US" sz="2200" dirty="0" err="1">
                <a:latin typeface="Kruti Dev 010" pitchFamily="2" charset="0"/>
              </a:rPr>
              <a:t>slh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f'kdk;r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feyus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smtClean="0">
                <a:latin typeface="Kruti Dev 010" pitchFamily="2" charset="0"/>
              </a:rPr>
              <a:t>24 </a:t>
            </a:r>
            <a:r>
              <a:rPr lang="en-US" sz="2200" dirty="0">
                <a:latin typeface="Kruti Dev 010" pitchFamily="2" charset="0"/>
              </a:rPr>
              <a:t>?</a:t>
            </a:r>
            <a:r>
              <a:rPr lang="en-US" sz="2200" dirty="0" err="1">
                <a:latin typeface="Kruti Dev 010" pitchFamily="2" charset="0"/>
              </a:rPr>
              <a:t>kaVs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 smtClean="0">
                <a:latin typeface="Kruti Dev 010" pitchFamily="2" charset="0"/>
              </a:rPr>
              <a:t>Hkhrj</a:t>
            </a:r>
            <a:r>
              <a:rPr lang="en-US" sz="2200" dirty="0">
                <a:latin typeface="Kruti Dev 010" pitchFamily="2" charset="0"/>
              </a:rPr>
              <a:t>] ,</a:t>
            </a:r>
            <a:r>
              <a:rPr lang="en-US" sz="2200" dirty="0" err="1" smtClean="0">
                <a:latin typeface="Kruti Dev 010" pitchFamily="2" charset="0"/>
              </a:rPr>
              <a:t>slh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f'kdk;r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dh </a:t>
            </a:r>
            <a:r>
              <a:rPr lang="en-US" sz="2200" dirty="0" err="1">
                <a:latin typeface="Kruti Dev 010" pitchFamily="2" charset="0"/>
              </a:rPr>
              <a:t>fjiksVZ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Msyh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Mk;jh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ds </a:t>
            </a:r>
            <a:r>
              <a:rPr lang="en-US" sz="2200" dirty="0" err="1">
                <a:latin typeface="Kruti Dev 010" pitchFamily="2" charset="0"/>
              </a:rPr>
              <a:t>bUnzkt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izfr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mBk</a:t>
            </a:r>
            <a:r>
              <a:rPr lang="en-US" sz="2200" dirty="0">
                <a:latin typeface="Kruti Dev 010" pitchFamily="2" charset="0"/>
              </a:rPr>
              <a:t>, x</a:t>
            </a:r>
            <a:r>
              <a:rPr lang="en-US" sz="2200" dirty="0" smtClean="0">
                <a:latin typeface="Kruti Dev 010" pitchFamily="2" charset="0"/>
              </a:rPr>
              <a:t>, </a:t>
            </a:r>
            <a:r>
              <a:rPr lang="en-US" sz="2200" dirty="0" err="1" smtClean="0">
                <a:latin typeface="Kruti Dev 010" pitchFamily="2" charset="0"/>
              </a:rPr>
              <a:t>dneksa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fooj.k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;k </a:t>
            </a:r>
            <a:r>
              <a:rPr lang="en-US" sz="2200" dirty="0" err="1">
                <a:latin typeface="Kruti Dev 010" pitchFamily="2" charset="0"/>
              </a:rPr>
              <a:t>izLrkfor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dneksa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fooj.k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fo'ks"k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fd'kksj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iqfyl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bdkbZ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vxzsf"kr</a:t>
            </a:r>
            <a:r>
              <a:rPr lang="en-US" sz="2200" dirty="0">
                <a:latin typeface="Kruti Dev 010" pitchFamily="2" charset="0"/>
              </a:rPr>
              <a:t> dh </a:t>
            </a:r>
            <a:r>
              <a:rPr lang="en-US" sz="2200" dirty="0" err="1">
                <a:latin typeface="Kruti Dev 010" pitchFamily="2" charset="0"/>
              </a:rPr>
              <a:t>tkuh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pkfg,A</a:t>
            </a:r>
            <a:endParaRPr lang="en-US" sz="2200" dirty="0" smtClean="0">
              <a:latin typeface="Kruti Dev 01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5000" t="28455" r="23333" b="19010"/>
          <a:stretch/>
        </p:blipFill>
        <p:spPr>
          <a:xfrm>
            <a:off x="5775959" y="1478280"/>
            <a:ext cx="3105363" cy="425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5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2920" y="1539239"/>
            <a:ext cx="81686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Kruti Dev 010" pitchFamily="2" charset="0"/>
              </a:rPr>
              <a:t>;g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nkf;Ro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lqfuf'pr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dkuwu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mYya?ku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</a:t>
            </a:r>
            <a:r>
              <a:rPr lang="en-US" sz="2400" dirty="0" err="1" smtClean="0">
                <a:latin typeface="Kruti Dev 010" pitchFamily="2" charset="0"/>
              </a:rPr>
              <a:t>lkFk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nqO;Zogkj</a:t>
            </a:r>
            <a:r>
              <a:rPr lang="en-US" sz="2400" dirty="0">
                <a:latin typeface="Kruti Dev 010" pitchFamily="2" charset="0"/>
              </a:rPr>
              <a:t> u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vxj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dksbZ</a:t>
            </a:r>
            <a:r>
              <a:rPr lang="en-US" sz="2400" dirty="0">
                <a:latin typeface="Kruti Dev 010" pitchFamily="2" charset="0"/>
              </a:rPr>
              <a:t> ?</a:t>
            </a:r>
            <a:r>
              <a:rPr lang="en-US" sz="2400" dirty="0" err="1">
                <a:latin typeface="Kruti Dev 010" pitchFamily="2" charset="0"/>
              </a:rPr>
              <a:t>kVuk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laKku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rqjar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LVs'ku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Fkkuk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izHkkjh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fjiksVZ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lwfpr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wfuQkeZ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cfYd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lkns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diM+s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`"</a:t>
            </a:r>
            <a:r>
              <a:rPr lang="en-US" sz="2400" dirty="0" err="1" smtClean="0">
                <a:latin typeface="Kruti Dev 010" pitchFamily="2" charset="0"/>
              </a:rPr>
              <a:t>BHkwfe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fgjklr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ifjfLFkfr;ka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vijk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ds '</a:t>
            </a:r>
            <a:r>
              <a:rPr lang="en-US" sz="2400" dirty="0" err="1" smtClean="0">
                <a:latin typeface="Kruti Dev 010" pitchFamily="2" charset="0"/>
              </a:rPr>
              <a:t>kkfey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vkjksi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QkWeZ</a:t>
            </a:r>
            <a:r>
              <a:rPr lang="en-US" sz="2400" dirty="0">
                <a:latin typeface="Kruti Dev 010" pitchFamily="2" charset="0"/>
              </a:rPr>
              <a:t> 1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ntZ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cksMZ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HkstsaA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lwpuk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df</a:t>
            </a:r>
            <a:r>
              <a:rPr lang="en-US" sz="2400" dirty="0">
                <a:latin typeface="Kruti Dev 010" pitchFamily="2" charset="0"/>
              </a:rPr>
              <a:t>=r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smtClean="0">
                <a:latin typeface="Kruti Dev 010" pitchFamily="2" charset="0"/>
              </a:rPr>
              <a:t>k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laidZ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GB" sz="22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1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47171"/>
            <a:ext cx="9114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lkekftd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dk;ZdrkZ</a:t>
            </a:r>
            <a:endParaRPr lang="en-GB" sz="40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1813559"/>
            <a:ext cx="48615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Kruti Dev 010" pitchFamily="2" charset="0"/>
              </a:rPr>
              <a:t>fuEufyf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dk;ks</a:t>
            </a:r>
            <a:r>
              <a:rPr lang="en-US" sz="2400" dirty="0">
                <a:latin typeface="Kruti Dev 010" pitchFamily="2" charset="0"/>
              </a:rPr>
              <a:t>±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endParaRPr lang="en-US" sz="2400" dirty="0">
              <a:latin typeface="Kruti Dev 010" pitchFamily="2" charset="0"/>
            </a:endParaRPr>
          </a:p>
          <a:p>
            <a:r>
              <a:rPr lang="en-US" sz="2400" dirty="0" err="1">
                <a:latin typeface="Kruti Dev 010" pitchFamily="2" charset="0"/>
              </a:rPr>
              <a:t>lg;ksx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fgjklr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ysuk</a:t>
            </a:r>
            <a:r>
              <a:rPr lang="en-US" sz="2400" dirty="0">
                <a:latin typeface="Kruti Dev 010" pitchFamily="2" charset="0"/>
              </a:rPr>
              <a:t> &amp;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leUo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djsaxs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;g </a:t>
            </a:r>
            <a:r>
              <a:rPr lang="en-US" sz="2400" dirty="0" err="1">
                <a:latin typeface="Kruti Dev 010" pitchFamily="2" charset="0"/>
              </a:rPr>
              <a:t>lqfuf'pr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djsaxs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fgjklr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ysrs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le;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mifLFkr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jgsA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Kruti Dev 010" pitchFamily="2" charset="0"/>
              </a:rPr>
              <a:t>,</a:t>
            </a:r>
            <a:r>
              <a:rPr lang="en-US" sz="2400" dirty="0">
                <a:latin typeface="Kruti Dev 010" pitchFamily="2" charset="0"/>
              </a:rPr>
              <a:t>d </a:t>
            </a:r>
            <a:r>
              <a:rPr lang="en-US" sz="2400" dirty="0" err="1">
                <a:latin typeface="Kruti Dev 010" pitchFamily="2" charset="0"/>
              </a:rPr>
              <a:t>yM+dh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fgjklr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ysus</a:t>
            </a:r>
            <a:r>
              <a:rPr lang="en-US" sz="2400" dirty="0">
                <a:latin typeface="Kruti Dev 010" pitchFamily="2" charset="0"/>
              </a:rPr>
              <a:t> ds le; </a:t>
            </a:r>
            <a:r>
              <a:rPr lang="en-US" sz="2400" dirty="0" err="1">
                <a:latin typeface="Kruti Dev 010" pitchFamily="2" charset="0"/>
              </a:rPr>
              <a:t>efgyk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lkekftd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dk;ZdrkZ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mifLFkr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endParaRPr lang="en-GB" sz="22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4833" t="34357" r="18833" b="17829"/>
          <a:stretch/>
        </p:blipFill>
        <p:spPr>
          <a:xfrm>
            <a:off x="5562599" y="1722119"/>
            <a:ext cx="2738121" cy="452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9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2495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Kruti Dev 010" pitchFamily="2" charset="0"/>
              </a:rPr>
              <a:t>fo’ks"k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fd’kksj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iqfyl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bdkbZ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laidZ</a:t>
            </a:r>
            <a:endParaRPr lang="en-US" sz="36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401" y="1365503"/>
            <a:ext cx="6155559" cy="53078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22323" y="2177143"/>
            <a:ext cx="1207963" cy="43542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pkbYM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ykbu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46282" y="1358246"/>
            <a:ext cx="1509488" cy="43542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fd'kksj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U;k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cksMZ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38681" y="2394857"/>
            <a:ext cx="1734461" cy="43542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xSj</a:t>
            </a:r>
            <a:r>
              <a:rPr lang="en-US" dirty="0" err="1">
                <a:solidFill>
                  <a:schemeClr val="tx1"/>
                </a:solidFill>
                <a:latin typeface="Kruti Dev 010" pitchFamily="2" charset="0"/>
              </a:rPr>
              <a:t>&amp;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ljdkjh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laxBu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82294" y="4541349"/>
            <a:ext cx="1734461" cy="567679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ftyk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laj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bdkbZ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46663" y="6395936"/>
            <a:ext cx="1734461" cy="43542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dkuwuh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kdkjh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59834" y="6395936"/>
            <a:ext cx="1734461" cy="43542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5672" y="4541350"/>
            <a:ext cx="1734461" cy="43542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laLFkku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37853" y="3754817"/>
            <a:ext cx="2126346" cy="9773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Kruti Dev 010" pitchFamily="2" charset="0"/>
              </a:rPr>
              <a:t>fo’ks"k</a:t>
            </a:r>
            <a:r>
              <a:rPr lang="en-US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Kruti Dev 010" pitchFamily="2" charset="0"/>
              </a:rPr>
              <a:t>fd’kksj</a:t>
            </a:r>
            <a:r>
              <a:rPr lang="en-US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US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bdkbZ@cky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iqfyl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dirty="0" err="1" smtClean="0">
                <a:solidFill>
                  <a:schemeClr val="tx1"/>
                </a:solidFill>
                <a:latin typeface="Kruti Dev 010" pitchFamily="2" charset="0"/>
              </a:rPr>
              <a:t>kdkjh</a:t>
            </a:r>
            <a:endParaRPr lang="en-US" dirty="0">
              <a:solidFill>
                <a:schemeClr val="tx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85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87" y="247171"/>
            <a:ext cx="9114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iqfyl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D;k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ugha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dj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ldrh</a:t>
            </a:r>
            <a:endParaRPr lang="en-GB" sz="4000" b="1" dirty="0">
              <a:latin typeface="Kruti Dev 01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" y="1203959"/>
            <a:ext cx="84124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Kruti Dev 010" pitchFamily="2" charset="0"/>
              </a:rPr>
              <a:t>tcfd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fl</a:t>
            </a:r>
            <a:r>
              <a:rPr lang="en-US" sz="2000" b="1" dirty="0">
                <a:latin typeface="Kruti Dev 010" pitchFamily="2" charset="0"/>
              </a:rPr>
              <a:t>)</a:t>
            </a:r>
            <a:r>
              <a:rPr lang="en-US" sz="2000" b="1" dirty="0" err="1">
                <a:latin typeface="Kruti Dev 010" pitchFamily="2" charset="0"/>
              </a:rPr>
              <a:t>karksa</a:t>
            </a:r>
            <a:r>
              <a:rPr lang="en-US" sz="2000" b="1" dirty="0">
                <a:latin typeface="Kruti Dev 010" pitchFamily="2" charset="0"/>
              </a:rPr>
              <a:t>] </a:t>
            </a:r>
            <a:r>
              <a:rPr lang="en-US" sz="2000" b="1" dirty="0" err="1">
                <a:latin typeface="Kruti Dev 010" pitchFamily="2" charset="0"/>
              </a:rPr>
              <a:t>mÌs</a:t>
            </a:r>
            <a:r>
              <a:rPr lang="en-US" sz="2000" b="1" dirty="0">
                <a:latin typeface="Kruti Dev 010" pitchFamily="2" charset="0"/>
              </a:rPr>
              <a:t>';</a:t>
            </a:r>
            <a:r>
              <a:rPr lang="en-US" sz="2000" b="1" dirty="0" err="1">
                <a:latin typeface="Kruti Dev 010" pitchFamily="2" charset="0"/>
              </a:rPr>
              <a:t>ksa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vkSj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fd'kksj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U;k</a:t>
            </a:r>
            <a:r>
              <a:rPr lang="en-US" sz="2000" b="1" dirty="0">
                <a:latin typeface="Kruti Dev 010" pitchFamily="2" charset="0"/>
              </a:rPr>
              <a:t>; </a:t>
            </a:r>
            <a:r>
              <a:rPr lang="en-US" sz="2000" b="1" dirty="0" err="1">
                <a:latin typeface="Kruti Dev 010" pitchFamily="2" charset="0"/>
              </a:rPr>
              <a:t>vf</a:t>
            </a:r>
            <a:r>
              <a:rPr lang="en-US" sz="2000" b="1" dirty="0">
                <a:latin typeface="Kruti Dev 010" pitchFamily="2" charset="0"/>
              </a:rPr>
              <a:t>/</a:t>
            </a:r>
            <a:r>
              <a:rPr lang="en-US" sz="2000" b="1" dirty="0" err="1">
                <a:latin typeface="Kruti Dev 010" pitchFamily="2" charset="0"/>
              </a:rPr>
              <a:t>kfu;e</a:t>
            </a:r>
            <a:r>
              <a:rPr lang="en-US" sz="2000" b="1" dirty="0">
                <a:latin typeface="Kruti Dev 010" pitchFamily="2" charset="0"/>
              </a:rPr>
              <a:t>] 2015 dh </a:t>
            </a:r>
            <a:r>
              <a:rPr lang="en-US" sz="2000" b="1" dirty="0" err="1">
                <a:latin typeface="Kruti Dev 010" pitchFamily="2" charset="0"/>
              </a:rPr>
              <a:t>fo"k</a:t>
            </a:r>
            <a:r>
              <a:rPr lang="en-US" sz="2000" b="1" dirty="0">
                <a:latin typeface="Kruti Dev 010" pitchFamily="2" charset="0"/>
              </a:rPr>
              <a:t>;&amp;</a:t>
            </a:r>
            <a:r>
              <a:rPr lang="en-US" sz="2000" b="1" dirty="0" err="1">
                <a:latin typeface="Kruti Dev 010" pitchFamily="2" charset="0"/>
              </a:rPr>
              <a:t>oLrq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esa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cPpksa</a:t>
            </a:r>
            <a:r>
              <a:rPr lang="en-US" sz="2000" b="1" dirty="0">
                <a:latin typeface="Kruti Dev 010" pitchFamily="2" charset="0"/>
              </a:rPr>
              <a:t> ds </a:t>
            </a:r>
            <a:r>
              <a:rPr lang="en-US" sz="2000" b="1" dirty="0" err="1">
                <a:latin typeface="Kruti Dev 010" pitchFamily="2" charset="0"/>
              </a:rPr>
              <a:t>vf</a:t>
            </a:r>
            <a:r>
              <a:rPr lang="en-US" sz="2000" b="1" dirty="0">
                <a:latin typeface="Kruti Dev 010" pitchFamily="2" charset="0"/>
              </a:rPr>
              <a:t>/</a:t>
            </a:r>
            <a:r>
              <a:rPr lang="en-US" sz="2000" b="1" dirty="0" err="1">
                <a:latin typeface="Kruti Dev 010" pitchFamily="2" charset="0"/>
              </a:rPr>
              <a:t>kdkj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 smtClean="0">
                <a:latin typeface="Kruti Dev 010" pitchFamily="2" charset="0"/>
              </a:rPr>
              <a:t>Li"V</a:t>
            </a:r>
            <a:r>
              <a:rPr lang="en-US" sz="2000" b="1" dirty="0" smtClean="0">
                <a:latin typeface="Kruti Dev 010" pitchFamily="2" charset="0"/>
              </a:rPr>
              <a:t> :</a:t>
            </a:r>
            <a:r>
              <a:rPr lang="en-US" sz="2000" b="1" dirty="0" err="1">
                <a:latin typeface="Kruti Dev 010" pitchFamily="2" charset="0"/>
              </a:rPr>
              <a:t>i</a:t>
            </a:r>
            <a:r>
              <a:rPr lang="en-US" sz="2000" b="1" dirty="0">
                <a:latin typeface="Kruti Dev 010" pitchFamily="2" charset="0"/>
              </a:rPr>
              <a:t> ls </a:t>
            </a:r>
            <a:r>
              <a:rPr lang="en-US" sz="2000" b="1" dirty="0" err="1">
                <a:latin typeface="Kruti Dev 010" pitchFamily="2" charset="0"/>
              </a:rPr>
              <a:t>mfYyf</a:t>
            </a:r>
            <a:r>
              <a:rPr lang="en-US" sz="2000" b="1" dirty="0">
                <a:latin typeface="Kruti Dev 010" pitchFamily="2" charset="0"/>
              </a:rPr>
              <a:t>[</a:t>
            </a:r>
            <a:r>
              <a:rPr lang="en-US" sz="2000" b="1" dirty="0" err="1">
                <a:latin typeface="Kruti Dev 010" pitchFamily="2" charset="0"/>
              </a:rPr>
              <a:t>kr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gS</a:t>
            </a:r>
            <a:r>
              <a:rPr lang="en-US" sz="2000" b="1" dirty="0">
                <a:latin typeface="Kruti Dev 010" pitchFamily="2" charset="0"/>
              </a:rPr>
              <a:t>] </a:t>
            </a:r>
            <a:r>
              <a:rPr lang="en-US" sz="2000" b="1" dirty="0" err="1">
                <a:latin typeface="Kruti Dev 010" pitchFamily="2" charset="0"/>
              </a:rPr>
              <a:t>fQj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Hkh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CrPC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esa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cPpksa</a:t>
            </a:r>
            <a:r>
              <a:rPr lang="en-US" sz="2000" b="1" dirty="0">
                <a:latin typeface="Kruti Dev 010" pitchFamily="2" charset="0"/>
              </a:rPr>
              <a:t> ds ,</a:t>
            </a:r>
            <a:r>
              <a:rPr lang="en-US" sz="2000" b="1" dirty="0" err="1">
                <a:latin typeface="Kruti Dev 010" pitchFamily="2" charset="0"/>
              </a:rPr>
              <a:t>sls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vf</a:t>
            </a:r>
            <a:r>
              <a:rPr lang="en-US" sz="2000" b="1" dirty="0">
                <a:latin typeface="Kruti Dev 010" pitchFamily="2" charset="0"/>
              </a:rPr>
              <a:t>/</a:t>
            </a:r>
            <a:r>
              <a:rPr lang="en-US" sz="2000" b="1" dirty="0" err="1">
                <a:latin typeface="Kruti Dev 010" pitchFamily="2" charset="0"/>
              </a:rPr>
              <a:t>kdkj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fpfUgr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gS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tks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iqfyl</a:t>
            </a:r>
            <a:r>
              <a:rPr lang="en-US" sz="2000" b="1" dirty="0">
                <a:latin typeface="Kruti Dev 010" pitchFamily="2" charset="0"/>
              </a:rPr>
              <a:t> ls </a:t>
            </a:r>
            <a:r>
              <a:rPr lang="en-US" sz="2000" b="1" dirty="0" err="1">
                <a:latin typeface="Kruti Dev 010" pitchFamily="2" charset="0"/>
              </a:rPr>
              <a:t>tqM+s</a:t>
            </a:r>
            <a:r>
              <a:rPr lang="en-US" sz="2000" b="1" dirty="0">
                <a:latin typeface="Kruti Dev 010" pitchFamily="2" charset="0"/>
              </a:rPr>
              <a:t> </a:t>
            </a:r>
            <a:r>
              <a:rPr lang="en-US" sz="2000" b="1" dirty="0" err="1">
                <a:latin typeface="Kruti Dev 010" pitchFamily="2" charset="0"/>
              </a:rPr>
              <a:t>gSaA</a:t>
            </a:r>
            <a:r>
              <a:rPr lang="en-US" sz="2000" b="1" dirty="0">
                <a:latin typeface="Kruti Dev 010" pitchFamily="2" charset="0"/>
              </a:rPr>
              <a:t> ;s </a:t>
            </a:r>
            <a:r>
              <a:rPr lang="en-US" sz="2000" b="1" dirty="0" err="1">
                <a:latin typeface="Kruti Dev 010" pitchFamily="2" charset="0"/>
              </a:rPr>
              <a:t>gSa</a:t>
            </a:r>
            <a:r>
              <a:rPr lang="en-US" sz="2000" b="1" dirty="0" smtClean="0">
                <a:latin typeface="Kruti Dev 010" pitchFamily="2" charset="0"/>
              </a:rPr>
              <a:t>%</a:t>
            </a:r>
            <a:br>
              <a:rPr lang="en-US" sz="2000" b="1" dirty="0" smtClean="0">
                <a:latin typeface="Kruti Dev 010" pitchFamily="2" charset="0"/>
              </a:rPr>
            </a:br>
            <a:endParaRPr lang="en-US" sz="2000" dirty="0" smtClean="0">
              <a:latin typeface="Kruti Dev 010" pitchFamily="2" charset="0"/>
            </a:endParaRPr>
          </a:p>
          <a:p>
            <a:r>
              <a:rPr lang="en-US" sz="2000" dirty="0" err="1" smtClean="0">
                <a:latin typeface="Kruti Dev 010" pitchFamily="2" charset="0"/>
              </a:rPr>
              <a:t>Øhfeuy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izkslht+j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dksM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lsD'ku</a:t>
            </a:r>
            <a:r>
              <a:rPr lang="en-US" sz="2000" dirty="0">
                <a:latin typeface="Kruti Dev 010" pitchFamily="2" charset="0"/>
              </a:rPr>
              <a:t> 160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15 </a:t>
            </a:r>
            <a:r>
              <a:rPr lang="en-US" sz="2000" dirty="0" err="1">
                <a:latin typeface="Kruti Dev 010" pitchFamily="2" charset="0"/>
              </a:rPr>
              <a:t>o"kZ</a:t>
            </a:r>
            <a:r>
              <a:rPr lang="en-US" sz="2000" dirty="0">
                <a:latin typeface="Kruti Dev 010" pitchFamily="2" charset="0"/>
              </a:rPr>
              <a:t> ls de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iq</a:t>
            </a:r>
            <a:r>
              <a:rPr lang="en-US" sz="2000" dirty="0">
                <a:latin typeface="Kruti Dev 010" pitchFamily="2" charset="0"/>
              </a:rPr>
              <a:t>#"k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mez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 smtClean="0">
                <a:latin typeface="Kruti Dev 010" pitchFamily="2" charset="0"/>
              </a:rPr>
              <a:t>efgyk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Nkuchu</a:t>
            </a:r>
            <a:r>
              <a:rPr lang="en-US" sz="2000" dirty="0">
                <a:latin typeface="Kruti Dev 010" pitchFamily="2" charset="0"/>
              </a:rPr>
              <a:t> ;k </a:t>
            </a:r>
            <a:r>
              <a:rPr lang="en-US" sz="2000" dirty="0" err="1">
                <a:latin typeface="Kruti Dev 010" pitchFamily="2" charset="0"/>
              </a:rPr>
              <a:t>iwNrkN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jksduk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fuf"k</a:t>
            </a:r>
            <a:r>
              <a:rPr lang="en-US" sz="2000" dirty="0">
                <a:latin typeface="Kruti Dev 010" pitchFamily="2" charset="0"/>
              </a:rPr>
              <a:t>)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US" sz="2000" dirty="0">
              <a:latin typeface="Kruti Dev 010" pitchFamily="2" charset="0"/>
            </a:endParaRPr>
          </a:p>
          <a:p>
            <a:endParaRPr lang="en-US" sz="2000" dirty="0" smtClean="0">
              <a:latin typeface="Kruti Dev 010" pitchFamily="2" charset="0"/>
            </a:endParaRPr>
          </a:p>
          <a:p>
            <a:r>
              <a:rPr lang="en-US" sz="2000" dirty="0" err="1" smtClean="0">
                <a:latin typeface="Kruti Dev 010" pitchFamily="2" charset="0"/>
              </a:rPr>
              <a:t>euekuh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jksd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dkuwuh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Øhfeuy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izkslht+j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dksM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lsD'ku</a:t>
            </a:r>
            <a:r>
              <a:rPr lang="en-US" sz="2000" dirty="0">
                <a:latin typeface="Kruti Dev 010" pitchFamily="2" charset="0"/>
              </a:rPr>
              <a:t> 50] 56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57 us </a:t>
            </a:r>
            <a:r>
              <a:rPr lang="en-US" sz="2000" dirty="0" err="1">
                <a:latin typeface="Kruti Dev 010" pitchFamily="2" charset="0"/>
              </a:rPr>
              <a:t>bl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vfuok;Z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fgjklr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tkus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dkj.k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fcuk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dLVMh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jksdk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rFkk</a:t>
            </a:r>
            <a:r>
              <a:rPr lang="en-US" sz="2000" dirty="0">
                <a:latin typeface="Kruti Dev 010" pitchFamily="2" charset="0"/>
              </a:rPr>
              <a:t> ;g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jksdk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fxj¶rkj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ds 24 ?</a:t>
            </a:r>
            <a:r>
              <a:rPr lang="en-US" sz="2000" dirty="0" err="1">
                <a:latin typeface="Kruti Dev 010" pitchFamily="2" charset="0"/>
              </a:rPr>
              <a:t>kaVs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 smtClean="0">
                <a:latin typeface="Kruti Dev 010" pitchFamily="2" charset="0"/>
              </a:rPr>
              <a:t>vanj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U;k;k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kh'k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ds le{k </a:t>
            </a:r>
            <a:r>
              <a:rPr lang="en-US" sz="2000" dirty="0" err="1">
                <a:latin typeface="Kruti Dev 010" pitchFamily="2" charset="0"/>
              </a:rPr>
              <a:t>izLrqr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pkfg,A</a:t>
            </a:r>
            <a:endParaRPr lang="en-US" sz="2000" dirty="0">
              <a:latin typeface="Kruti Dev 010" pitchFamily="2" charset="0"/>
            </a:endParaRPr>
          </a:p>
          <a:p>
            <a:endParaRPr lang="en-US" sz="2000" dirty="0" smtClean="0">
              <a:latin typeface="Kruti Dev 010" pitchFamily="2" charset="0"/>
            </a:endParaRPr>
          </a:p>
          <a:p>
            <a:r>
              <a:rPr lang="en-US" sz="2000" dirty="0" err="1" smtClean="0">
                <a:latin typeface="Kruti Dev 010" pitchFamily="2" charset="0"/>
              </a:rPr>
              <a:t>Øhfeuy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izkslht+j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dksM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lsD'ku</a:t>
            </a:r>
            <a:r>
              <a:rPr lang="en-US" sz="2000" dirty="0">
                <a:latin typeface="Kruti Dev 010" pitchFamily="2" charset="0"/>
              </a:rPr>
              <a:t> 167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dLVMh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jksdus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dksM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vkosnu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ugha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gksxkA</a:t>
            </a:r>
            <a:endParaRPr lang="en-US" sz="2000" dirty="0">
              <a:latin typeface="Kruti Dev 010" pitchFamily="2" charset="0"/>
            </a:endParaRPr>
          </a:p>
          <a:p>
            <a:endParaRPr lang="en-US" sz="2000" dirty="0">
              <a:latin typeface="Kruti Dev 010" pitchFamily="2" charset="0"/>
            </a:endParaRPr>
          </a:p>
          <a:p>
            <a:r>
              <a:rPr lang="en-US" sz="2000" dirty="0" err="1" smtClean="0">
                <a:latin typeface="Kruti Dev 010" pitchFamily="2" charset="0"/>
              </a:rPr>
              <a:t>Øhfeuy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izkslht+j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dksM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lsD'ku</a:t>
            </a:r>
            <a:r>
              <a:rPr lang="en-US" sz="2000" dirty="0">
                <a:latin typeface="Kruti Dev 010" pitchFamily="2" charset="0"/>
              </a:rPr>
              <a:t> 161 ds </a:t>
            </a:r>
            <a:r>
              <a:rPr lang="en-US" sz="2000" dirty="0" err="1">
                <a:latin typeface="Kruti Dev 010" pitchFamily="2" charset="0"/>
              </a:rPr>
              <a:t>rgr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LohdkjksfDr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c;ku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okys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dkxt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lkeus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gLrk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djkdj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fy;k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;g </a:t>
            </a:r>
            <a:r>
              <a:rPr lang="en-US" sz="2000" dirty="0" err="1">
                <a:latin typeface="Kruti Dev 010" pitchFamily="2" charset="0"/>
              </a:rPr>
              <a:t>cPps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smtClean="0">
                <a:latin typeface="Kruti Dev 010" pitchFamily="2" charset="0"/>
              </a:rPr>
              <a:t>f[</a:t>
            </a:r>
            <a:r>
              <a:rPr lang="en-US" sz="2000" dirty="0" err="1" smtClean="0">
                <a:latin typeface="Kruti Dev 010" pitchFamily="2" charset="0"/>
              </a:rPr>
              <a:t>kykQ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lcwr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ds :</a:t>
            </a:r>
            <a:r>
              <a:rPr lang="en-US" sz="2000" dirty="0" err="1">
                <a:latin typeface="Kruti Dev 010" pitchFamily="2" charset="0"/>
              </a:rPr>
              <a:t>i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is'k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ldrkA</a:t>
            </a:r>
            <a:endParaRPr lang="en-GB" sz="2000" b="1" dirty="0">
              <a:solidFill>
                <a:schemeClr val="accent6">
                  <a:lumMod val="50000"/>
                </a:schemeClr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23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027" y="303223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atin typeface="Kruti Dev 010" pitchFamily="2" charset="0"/>
              </a:rPr>
              <a:t>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 </a:t>
            </a:r>
            <a:r>
              <a:rPr lang="en-GB" sz="4000" b="1" dirty="0" err="1">
                <a:latin typeface="Kruti Dev 010" pitchFamily="2" charset="0"/>
              </a:rPr>
              <a:t>vkSj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ds t:jrean </a:t>
            </a:r>
            <a:r>
              <a:rPr lang="en-GB" sz="4000" b="1" dirty="0" err="1">
                <a:latin typeface="Kruti Dev 010" pitchFamily="2" charset="0"/>
              </a:rPr>
              <a:t>cPps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dkSu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gSaA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53440" y="1565365"/>
            <a:ext cx="6766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2015 ds </a:t>
            </a:r>
            <a:r>
              <a:rPr lang="en-GB" sz="2200" dirty="0" err="1">
                <a:latin typeface="Kruti Dev 010" pitchFamily="2" charset="0"/>
              </a:rPr>
              <a:t>lsD’ku</a:t>
            </a:r>
            <a:r>
              <a:rPr lang="en-GB" sz="2200" dirty="0">
                <a:latin typeface="Kruti Dev 010" pitchFamily="2" charset="0"/>
              </a:rPr>
              <a:t> 2 ¼14½ ds </a:t>
            </a:r>
            <a:r>
              <a:rPr lang="en-GB" sz="2200" dirty="0" err="1">
                <a:latin typeface="Kruti Dev 010" pitchFamily="2" charset="0"/>
              </a:rPr>
              <a:t>vuqlkj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Þns</a:t>
            </a:r>
            <a:r>
              <a:rPr lang="en-GB" sz="2200" dirty="0">
                <a:latin typeface="Kruti Dev 010" pitchFamily="2" charset="0"/>
              </a:rPr>
              <a:t>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t:jrean </a:t>
            </a:r>
            <a:r>
              <a:rPr lang="en-GB" sz="2200" dirty="0" err="1" smtClean="0">
                <a:latin typeface="Kruti Dev 010" pitchFamily="2" charset="0"/>
              </a:rPr>
              <a:t>cPpkß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ftlds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dksbZ</a:t>
            </a:r>
            <a:r>
              <a:rPr lang="en-GB" sz="2200" dirty="0">
                <a:latin typeface="Kruti Dev 010" pitchFamily="2" charset="0"/>
              </a:rPr>
              <a:t> ?</a:t>
            </a:r>
            <a:r>
              <a:rPr lang="en-GB" sz="2200" dirty="0" err="1">
                <a:latin typeface="Kruti Dev 010" pitchFamily="2" charset="0"/>
              </a:rPr>
              <a:t>kj&amp;ckj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jgus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LFkku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thou </a:t>
            </a:r>
            <a:r>
              <a:rPr lang="en-GB" sz="2200" dirty="0" err="1">
                <a:latin typeface="Kruti Dev 010" pitchFamily="2" charset="0"/>
              </a:rPr>
              <a:t>fuokZg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izR</a:t>
            </a:r>
            <a:r>
              <a:rPr lang="en-GB" sz="2200" dirty="0">
                <a:latin typeface="Kruti Dev 010" pitchFamily="2" charset="0"/>
              </a:rPr>
              <a:t>;{k </a:t>
            </a:r>
            <a:r>
              <a:rPr lang="en-GB" sz="2200" dirty="0" err="1">
                <a:latin typeface="Kruti Dev 010" pitchFamily="2" charset="0"/>
              </a:rPr>
              <a:t>tfj;k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 smtClean="0">
                <a:latin typeface="Kruti Dev 010" pitchFamily="2" charset="0"/>
              </a:rPr>
              <a:t>gksA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 smtClean="0">
                <a:latin typeface="Kruti Dev 010" pitchFamily="2" charset="0"/>
              </a:rPr>
              <a:t>tks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ykxw</a:t>
            </a:r>
            <a:r>
              <a:rPr lang="en-GB" sz="2200" dirty="0">
                <a:latin typeface="Kruti Dev 010" pitchFamily="2" charset="0"/>
              </a:rPr>
              <a:t> Je </a:t>
            </a:r>
            <a:r>
              <a:rPr lang="en-GB" sz="2200" dirty="0" err="1">
                <a:latin typeface="Kruti Dev 010" pitchFamily="2" charset="0"/>
              </a:rPr>
              <a:t>dkuwuksa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fo</a:t>
            </a:r>
            <a:r>
              <a:rPr lang="en-GB" sz="2200" dirty="0">
                <a:latin typeface="Kruti Dev 010" pitchFamily="2" charset="0"/>
              </a:rPr>
              <a:t>:)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ekaxrs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gq</a:t>
            </a:r>
            <a:r>
              <a:rPr lang="en-GB" sz="2200" dirty="0">
                <a:latin typeface="Kruti Dev 010" pitchFamily="2" charset="0"/>
              </a:rPr>
              <a:t>, ;k </a:t>
            </a:r>
            <a:r>
              <a:rPr lang="en-GB" sz="2200" dirty="0" err="1">
                <a:latin typeface="Kruti Dev 010" pitchFamily="2" charset="0"/>
              </a:rPr>
              <a:t>lM+d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thou&amp;;</a:t>
            </a:r>
            <a:r>
              <a:rPr lang="en-GB" sz="2200" dirty="0" err="1" smtClean="0">
                <a:latin typeface="Kruti Dev 010" pitchFamily="2" charset="0"/>
              </a:rPr>
              <a:t>kiu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nl-NL" sz="2200" dirty="0" smtClean="0">
                <a:latin typeface="Kruti Dev 010" pitchFamily="2" charset="0"/>
              </a:rPr>
              <a:t>djrs </a:t>
            </a:r>
            <a:r>
              <a:rPr lang="nl-NL" sz="2200" dirty="0">
                <a:latin typeface="Kruti Dev 010" pitchFamily="2" charset="0"/>
              </a:rPr>
              <a:t>gq, ik;k x;k gksA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7533" t="27026" r="37083" b="58399"/>
          <a:stretch/>
        </p:blipFill>
        <p:spPr>
          <a:xfrm>
            <a:off x="7594600" y="1397189"/>
            <a:ext cx="1573644" cy="2394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9712" y="3717032"/>
            <a:ext cx="676656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100" dirty="0" err="1">
                <a:latin typeface="Kruti Dev 010" pitchFamily="2" charset="0"/>
              </a:rPr>
              <a:t>tks</a:t>
            </a:r>
            <a:r>
              <a:rPr lang="en-GB" sz="2100" dirty="0">
                <a:latin typeface="Kruti Dev 010" pitchFamily="2" charset="0"/>
              </a:rPr>
              <a:t> ,d ,</a:t>
            </a:r>
            <a:r>
              <a:rPr lang="en-GB" sz="2100" dirty="0" err="1">
                <a:latin typeface="Kruti Dev 010" pitchFamily="2" charset="0"/>
              </a:rPr>
              <a:t>sls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O;fDr</a:t>
            </a:r>
            <a:r>
              <a:rPr lang="en-GB" sz="2100" dirty="0">
                <a:latin typeface="Kruti Dev 010" pitchFamily="2" charset="0"/>
              </a:rPr>
              <a:t> ¼cPps </a:t>
            </a:r>
            <a:r>
              <a:rPr lang="en-GB" sz="2100" dirty="0" err="1">
                <a:latin typeface="Kruti Dev 010" pitchFamily="2" charset="0"/>
              </a:rPr>
              <a:t>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vfHkHkkod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dksbZ</a:t>
            </a:r>
            <a:r>
              <a:rPr lang="en-GB" sz="2100" dirty="0">
                <a:latin typeface="Kruti Dev 010" pitchFamily="2" charset="0"/>
              </a:rPr>
              <a:t> vU;½ ds </a:t>
            </a:r>
            <a:r>
              <a:rPr lang="en-GB" sz="2100" dirty="0" err="1">
                <a:latin typeface="Kruti Dev 010" pitchFamily="2" charset="0"/>
              </a:rPr>
              <a:t>lkFk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jgrk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US" sz="2100" dirty="0" err="1" smtClean="0">
                <a:latin typeface="Kruti Dev 010" pitchFamily="2" charset="0"/>
              </a:rPr>
              <a:t>gks</a:t>
            </a:r>
            <a:r>
              <a:rPr lang="en-US" sz="2100" dirty="0" smtClean="0">
                <a:latin typeface="Kruti Dev 010" pitchFamily="2" charset="0"/>
              </a:rPr>
              <a:t> </a:t>
            </a:r>
            <a:r>
              <a:rPr lang="en-US" sz="2100" dirty="0" err="1">
                <a:latin typeface="Kruti Dev 010" pitchFamily="2" charset="0"/>
              </a:rPr>
              <a:t>vkSj</a:t>
            </a:r>
            <a:r>
              <a:rPr lang="en-US" sz="2100" dirty="0">
                <a:latin typeface="Kruti Dev 010" pitchFamily="2" charset="0"/>
              </a:rPr>
              <a:t> ml </a:t>
            </a:r>
            <a:r>
              <a:rPr lang="en-US" sz="2100" dirty="0" err="1">
                <a:latin typeface="Kruti Dev 010" pitchFamily="2" charset="0"/>
              </a:rPr>
              <a:t>O;fDr</a:t>
            </a:r>
            <a:r>
              <a:rPr lang="en-US" sz="2100" dirty="0">
                <a:latin typeface="Kruti Dev 010" pitchFamily="2" charset="0"/>
              </a:rPr>
              <a:t> us%</a:t>
            </a:r>
          </a:p>
          <a:p>
            <a:pPr marL="406400" indent="-406400"/>
            <a:r>
              <a:rPr lang="en-GB" sz="2100" dirty="0">
                <a:latin typeface="Kruti Dev 010" pitchFamily="2" charset="0"/>
              </a:rPr>
              <a:t>¼d</a:t>
            </a:r>
            <a:r>
              <a:rPr lang="en-GB" sz="2100" dirty="0" smtClean="0">
                <a:latin typeface="Kruti Dev 010" pitchFamily="2" charset="0"/>
              </a:rPr>
              <a:t>½	?</a:t>
            </a:r>
            <a:r>
              <a:rPr lang="en-GB" sz="2100" dirty="0" err="1">
                <a:latin typeface="Kruti Dev 010" pitchFamily="2" charset="0"/>
              </a:rPr>
              <a:t>kk;y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fd;k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] '</a:t>
            </a:r>
            <a:r>
              <a:rPr lang="en-GB" sz="2100" dirty="0" err="1">
                <a:latin typeface="Kruti Dev 010" pitchFamily="2" charset="0"/>
              </a:rPr>
              <a:t>kks"k.k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fd;k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nqO;Zogkj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mis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kk</a:t>
            </a:r>
            <a:r>
              <a:rPr lang="en-GB" sz="2100" dirty="0">
                <a:latin typeface="Kruti Dev 010" pitchFamily="2" charset="0"/>
              </a:rPr>
              <a:t> dh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 ml le</a:t>
            </a:r>
            <a:r>
              <a:rPr lang="en-GB" sz="2100" dirty="0" smtClean="0">
                <a:latin typeface="Kruti Dev 010" pitchFamily="2" charset="0"/>
              </a:rPr>
              <a:t>; </a:t>
            </a:r>
            <a:r>
              <a:rPr lang="en-GB" sz="2100" dirty="0" err="1" smtClean="0">
                <a:latin typeface="Kruti Dev 010" pitchFamily="2" charset="0"/>
              </a:rPr>
              <a:t>cky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laj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k.k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fy</a:t>
            </a:r>
            <a:r>
              <a:rPr lang="en-GB" sz="2100" dirty="0">
                <a:latin typeface="Kruti Dev 010" pitchFamily="2" charset="0"/>
              </a:rPr>
              <a:t>, </a:t>
            </a:r>
            <a:r>
              <a:rPr lang="en-GB" sz="2100" dirty="0" err="1">
                <a:latin typeface="Kruti Dev 010" pitchFamily="2" charset="0"/>
              </a:rPr>
              <a:t>ykxw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fdlh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dkuwu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mYya?ku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fd;k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</a:t>
            </a:r>
          </a:p>
          <a:p>
            <a:pPr marL="406400" indent="-406400"/>
            <a:r>
              <a:rPr lang="en-GB" sz="2100" dirty="0">
                <a:latin typeface="Kruti Dev 010" pitchFamily="2" charset="0"/>
              </a:rPr>
              <a:t>¼[</a:t>
            </a:r>
            <a:r>
              <a:rPr lang="en-GB" sz="2100" dirty="0" smtClean="0">
                <a:latin typeface="Kruti Dev 010" pitchFamily="2" charset="0"/>
              </a:rPr>
              <a:t>k½	</a:t>
            </a:r>
            <a:r>
              <a:rPr lang="en-GB" sz="2100" dirty="0" err="1" smtClean="0">
                <a:latin typeface="Kruti Dev 010" pitchFamily="2" charset="0"/>
              </a:rPr>
              <a:t>tku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ls </a:t>
            </a:r>
            <a:r>
              <a:rPr lang="en-GB" sz="2100" dirty="0" err="1">
                <a:latin typeface="Kruti Dev 010" pitchFamily="2" charset="0"/>
              </a:rPr>
              <a:t>ekjus</a:t>
            </a:r>
            <a:r>
              <a:rPr lang="en-GB" sz="2100" dirty="0">
                <a:latin typeface="Kruti Dev 010" pitchFamily="2" charset="0"/>
              </a:rPr>
              <a:t>] ?</a:t>
            </a:r>
            <a:r>
              <a:rPr lang="en-GB" sz="2100" dirty="0" err="1">
                <a:latin typeface="Kruti Dev 010" pitchFamily="2" charset="0"/>
              </a:rPr>
              <a:t>kk;y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djus</a:t>
            </a:r>
            <a:r>
              <a:rPr lang="en-GB" sz="2100" dirty="0">
                <a:latin typeface="Kruti Dev 010" pitchFamily="2" charset="0"/>
              </a:rPr>
              <a:t>] '</a:t>
            </a:r>
            <a:r>
              <a:rPr lang="en-GB" sz="2100" dirty="0" err="1">
                <a:latin typeface="Kruti Dev 010" pitchFamily="2" charset="0"/>
              </a:rPr>
              <a:t>kks"k.k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nqO;Zogkj</a:t>
            </a:r>
            <a:r>
              <a:rPr lang="en-GB" sz="2100" dirty="0">
                <a:latin typeface="Kruti Dev 010" pitchFamily="2" charset="0"/>
              </a:rPr>
              <a:t> dh /</a:t>
            </a:r>
            <a:r>
              <a:rPr lang="en-GB" sz="2100" dirty="0" err="1">
                <a:latin typeface="Kruti Dev 010" pitchFamily="2" charset="0"/>
              </a:rPr>
              <a:t>kedh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/</a:t>
            </a:r>
            <a:r>
              <a:rPr lang="en-GB" sz="2100" dirty="0" err="1" smtClean="0">
                <a:latin typeface="Kruti Dev 010" pitchFamily="2" charset="0"/>
              </a:rPr>
              <a:t>kedh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okLrfodrk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cnyus</a:t>
            </a:r>
            <a:r>
              <a:rPr lang="en-GB" sz="2100" dirty="0">
                <a:latin typeface="Kruti Dev 010" pitchFamily="2" charset="0"/>
              </a:rPr>
              <a:t> dh </a:t>
            </a:r>
            <a:r>
              <a:rPr lang="en-GB" sz="2100" dirty="0" err="1">
                <a:latin typeface="Kruti Dev 010" pitchFamily="2" charset="0"/>
              </a:rPr>
              <a:t>laHkkouk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</a:t>
            </a:r>
          </a:p>
          <a:p>
            <a:pPr marL="406400" indent="-406400"/>
            <a:r>
              <a:rPr lang="en-GB" sz="2100" dirty="0">
                <a:latin typeface="Kruti Dev 010" pitchFamily="2" charset="0"/>
              </a:rPr>
              <a:t>¼</a:t>
            </a:r>
            <a:r>
              <a:rPr lang="en-GB" sz="2100" dirty="0" smtClean="0">
                <a:latin typeface="Kruti Dev 010" pitchFamily="2" charset="0"/>
              </a:rPr>
              <a:t>x½	</a:t>
            </a:r>
            <a:r>
              <a:rPr lang="en-GB" sz="2100" dirty="0" err="1" smtClean="0">
                <a:latin typeface="Kruti Dev 010" pitchFamily="2" charset="0"/>
              </a:rPr>
              <a:t>fdlh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nwljs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cPps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err="1">
                <a:latin typeface="Kruti Dev 010" pitchFamily="2" charset="0"/>
              </a:rPr>
              <a:t>cPpksa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tku</a:t>
            </a:r>
            <a:r>
              <a:rPr lang="en-GB" sz="2100" dirty="0">
                <a:latin typeface="Kruti Dev 010" pitchFamily="2" charset="0"/>
              </a:rPr>
              <a:t> ls </a:t>
            </a:r>
            <a:r>
              <a:rPr lang="en-GB" sz="2100" dirty="0" err="1">
                <a:latin typeface="Kruti Dev 010" pitchFamily="2" charset="0"/>
              </a:rPr>
              <a:t>ekjk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nqO;Zogkj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mis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kk</a:t>
            </a:r>
            <a:r>
              <a:rPr lang="en-GB" sz="2100" dirty="0">
                <a:latin typeface="Kruti Dev 010" pitchFamily="2" charset="0"/>
              </a:rPr>
              <a:t> ;k '</a:t>
            </a:r>
            <a:r>
              <a:rPr lang="en-GB" sz="2100" dirty="0" err="1">
                <a:latin typeface="Kruti Dev 010" pitchFamily="2" charset="0"/>
              </a:rPr>
              <a:t>kks"k.k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fd;k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gks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lkFk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jg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jgs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cPps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ekjs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tkus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mlds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lkFk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nqO;Zogkj</a:t>
            </a:r>
            <a:r>
              <a:rPr lang="en-GB" sz="2100" dirty="0">
                <a:latin typeface="Kruti Dev 010" pitchFamily="2" charset="0"/>
              </a:rPr>
              <a:t>] '</a:t>
            </a:r>
            <a:r>
              <a:rPr lang="en-GB" sz="2100" dirty="0" err="1">
                <a:latin typeface="Kruti Dev 010" pitchFamily="2" charset="0"/>
              </a:rPr>
              <a:t>kks"k.k</a:t>
            </a:r>
            <a:r>
              <a:rPr lang="en-GB" sz="2100" dirty="0">
                <a:latin typeface="Kruti Dev 010" pitchFamily="2" charset="0"/>
              </a:rPr>
              <a:t> ;k </a:t>
            </a:r>
            <a:r>
              <a:rPr lang="en-GB" sz="2100" dirty="0" smtClean="0">
                <a:latin typeface="Kruti Dev 010" pitchFamily="2" charset="0"/>
              </a:rPr>
              <a:t>ml </a:t>
            </a:r>
            <a:r>
              <a:rPr lang="en-GB" sz="2100" dirty="0" err="1" smtClean="0">
                <a:latin typeface="Kruti Dev 010" pitchFamily="2" charset="0"/>
              </a:rPr>
              <a:t>O;fDr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}</a:t>
            </a:r>
            <a:r>
              <a:rPr lang="en-GB" sz="2100" dirty="0" err="1">
                <a:latin typeface="Kruti Dev 010" pitchFamily="2" charset="0"/>
              </a:rPr>
              <a:t>kjk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mis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kk</a:t>
            </a:r>
            <a:r>
              <a:rPr lang="en-GB" sz="2100" dirty="0">
                <a:latin typeface="Kruti Dev 010" pitchFamily="2" charset="0"/>
              </a:rPr>
              <a:t> dh </a:t>
            </a:r>
            <a:r>
              <a:rPr lang="en-GB" sz="2100" dirty="0" err="1">
                <a:latin typeface="Kruti Dev 010" pitchFamily="2" charset="0"/>
              </a:rPr>
              <a:t>laHkkouk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</a:t>
            </a:r>
            <a:r>
              <a:rPr lang="en-GB" sz="2100" dirty="0">
                <a:latin typeface="Kruti Dev 010" pitchFamily="2" charset="0"/>
              </a:rPr>
              <a:t> ;k</a:t>
            </a:r>
            <a:endParaRPr lang="en-US" sz="2100" dirty="0"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35651" t="39713" r="58985" b="48282"/>
          <a:stretch/>
        </p:blipFill>
        <p:spPr>
          <a:xfrm>
            <a:off x="266700" y="3791939"/>
            <a:ext cx="1524000" cy="191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5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DE81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5051</TotalTime>
  <Words>9941</Words>
  <Application>Microsoft Office PowerPoint</Application>
  <PresentationFormat>On-screen Show (4:3)</PresentationFormat>
  <Paragraphs>553</Paragraphs>
  <Slides>85</Slides>
  <Notes>77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2" baseType="lpstr">
      <vt:lpstr>Adobe Devanagari</vt:lpstr>
      <vt:lpstr>Arial</vt:lpstr>
      <vt:lpstr>B Bharati GopikaTwo</vt:lpstr>
      <vt:lpstr>Calibri</vt:lpstr>
      <vt:lpstr>Kruti Dev 010</vt:lpstr>
      <vt:lpstr>Shruti</vt:lpstr>
      <vt:lpstr>Office Theme</vt:lpstr>
      <vt:lpstr>fo’ks"k fd’kksj iqfyl bdkbZ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Quantum Clinical Trials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PPT-DCPU</dc:title>
  <dc:creator>Amar Nidhi</dc:creator>
  <cp:lastModifiedBy>Rose</cp:lastModifiedBy>
  <cp:revision>516</cp:revision>
  <cp:lastPrinted>2018-06-10T06:44:21Z</cp:lastPrinted>
  <dcterms:created xsi:type="dcterms:W3CDTF">2018-03-19T09:27:48Z</dcterms:created>
  <dcterms:modified xsi:type="dcterms:W3CDTF">2020-12-05T08:53:58Z</dcterms:modified>
</cp:coreProperties>
</file>