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5" r:id="rId3"/>
    <p:sldId id="261" r:id="rId4"/>
    <p:sldId id="290" r:id="rId5"/>
    <p:sldId id="257" r:id="rId6"/>
    <p:sldId id="259" r:id="rId7"/>
    <p:sldId id="258" r:id="rId8"/>
    <p:sldId id="260" r:id="rId9"/>
    <p:sldId id="263" r:id="rId10"/>
    <p:sldId id="291" r:id="rId11"/>
    <p:sldId id="287" r:id="rId12"/>
    <p:sldId id="288" r:id="rId13"/>
    <p:sldId id="289" r:id="rId14"/>
    <p:sldId id="270" r:id="rId15"/>
    <p:sldId id="29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11"/>
    <p:restoredTop sz="94682"/>
  </p:normalViewPr>
  <p:slideViewPr>
    <p:cSldViewPr snapToGrid="0" snapToObjects="1">
      <p:cViewPr varScale="1">
        <p:scale>
          <a:sx n="67" d="100"/>
          <a:sy n="67" d="100"/>
        </p:scale>
        <p:origin x="7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18C399-4FFF-2F40-9851-F2EF41A3C8A8}" type="doc">
      <dgm:prSet loTypeId="urn:microsoft.com/office/officeart/2005/8/layout/radial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00F1E26-7034-4E4D-A3EE-9B53C84F5533}">
      <dgm:prSet phldrT="[Text]"/>
      <dgm:spPr/>
      <dgm:t>
        <a:bodyPr/>
        <a:lstStyle/>
        <a:p>
          <a:r>
            <a:rPr lang="en-GB" dirty="0"/>
            <a:t>Reactions of children </a:t>
          </a:r>
        </a:p>
      </dgm:t>
    </dgm:pt>
    <dgm:pt modelId="{2C25E1A3-EF06-7240-9541-6D7B56733818}" type="parTrans" cxnId="{B4566AA4-ED2A-DD4B-B06F-06ADA3745DE8}">
      <dgm:prSet/>
      <dgm:spPr/>
      <dgm:t>
        <a:bodyPr/>
        <a:lstStyle/>
        <a:p>
          <a:endParaRPr lang="en-GB"/>
        </a:p>
      </dgm:t>
    </dgm:pt>
    <dgm:pt modelId="{8254F92D-9072-CA4B-A3CD-3C139FD34DE1}" type="sibTrans" cxnId="{B4566AA4-ED2A-DD4B-B06F-06ADA3745DE8}">
      <dgm:prSet/>
      <dgm:spPr/>
      <dgm:t>
        <a:bodyPr/>
        <a:lstStyle/>
        <a:p>
          <a:endParaRPr lang="en-GB"/>
        </a:p>
      </dgm:t>
    </dgm:pt>
    <dgm:pt modelId="{B198D9A2-1D20-2949-8ED6-EC1C7B1FF124}">
      <dgm:prSet phldrT="[Text]"/>
      <dgm:spPr/>
      <dgm:t>
        <a:bodyPr/>
        <a:lstStyle/>
        <a:p>
          <a:r>
            <a:rPr lang="en-GB" dirty="0"/>
            <a:t>Confused </a:t>
          </a:r>
        </a:p>
      </dgm:t>
    </dgm:pt>
    <dgm:pt modelId="{3A41EA8A-8DB9-2049-A05E-8FB91E740A1E}" type="parTrans" cxnId="{9C64A6DF-E712-5C4D-BB56-1A00454BC6D8}">
      <dgm:prSet/>
      <dgm:spPr/>
      <dgm:t>
        <a:bodyPr/>
        <a:lstStyle/>
        <a:p>
          <a:endParaRPr lang="en-GB"/>
        </a:p>
      </dgm:t>
    </dgm:pt>
    <dgm:pt modelId="{1F90A652-9475-9045-824C-3A6A2C9E21F2}" type="sibTrans" cxnId="{9C64A6DF-E712-5C4D-BB56-1A00454BC6D8}">
      <dgm:prSet/>
      <dgm:spPr/>
      <dgm:t>
        <a:bodyPr/>
        <a:lstStyle/>
        <a:p>
          <a:endParaRPr lang="en-GB"/>
        </a:p>
      </dgm:t>
    </dgm:pt>
    <dgm:pt modelId="{63F73D55-B771-1B48-9A97-11ED5E857CB8}">
      <dgm:prSet phldrT="[Text]"/>
      <dgm:spPr/>
      <dgm:t>
        <a:bodyPr/>
        <a:lstStyle/>
        <a:p>
          <a:r>
            <a:rPr lang="en-GB" dirty="0"/>
            <a:t>Anxious &amp; worried  </a:t>
          </a:r>
        </a:p>
      </dgm:t>
    </dgm:pt>
    <dgm:pt modelId="{ECBFF5A0-1DFA-EB49-A6B4-53862CB089A9}" type="parTrans" cxnId="{C31FE8AA-A1DF-7349-B899-09D89A7EAA21}">
      <dgm:prSet/>
      <dgm:spPr/>
      <dgm:t>
        <a:bodyPr/>
        <a:lstStyle/>
        <a:p>
          <a:endParaRPr lang="en-GB"/>
        </a:p>
      </dgm:t>
    </dgm:pt>
    <dgm:pt modelId="{0703997A-011B-3143-ADEA-BAFF32C296F1}" type="sibTrans" cxnId="{C31FE8AA-A1DF-7349-B899-09D89A7EAA21}">
      <dgm:prSet/>
      <dgm:spPr/>
      <dgm:t>
        <a:bodyPr/>
        <a:lstStyle/>
        <a:p>
          <a:endParaRPr lang="en-GB"/>
        </a:p>
      </dgm:t>
    </dgm:pt>
    <dgm:pt modelId="{2B031E68-D399-2A42-84B2-C8D5DAC222C7}">
      <dgm:prSet phldrT="[Text]"/>
      <dgm:spPr/>
      <dgm:t>
        <a:bodyPr/>
        <a:lstStyle/>
        <a:p>
          <a:r>
            <a:rPr lang="en-GB" dirty="0"/>
            <a:t>Fearful </a:t>
          </a:r>
        </a:p>
      </dgm:t>
    </dgm:pt>
    <dgm:pt modelId="{9ADC70F7-ED55-9C4D-81A4-A317E5641D16}" type="parTrans" cxnId="{F94BC410-BF0D-184F-A6B4-5E847CD125AE}">
      <dgm:prSet/>
      <dgm:spPr/>
      <dgm:t>
        <a:bodyPr/>
        <a:lstStyle/>
        <a:p>
          <a:endParaRPr lang="en-GB"/>
        </a:p>
      </dgm:t>
    </dgm:pt>
    <dgm:pt modelId="{A74CA35B-ECC2-074E-AF77-CC9003DF1C70}" type="sibTrans" cxnId="{F94BC410-BF0D-184F-A6B4-5E847CD125AE}">
      <dgm:prSet/>
      <dgm:spPr/>
      <dgm:t>
        <a:bodyPr/>
        <a:lstStyle/>
        <a:p>
          <a:endParaRPr lang="en-GB"/>
        </a:p>
      </dgm:t>
    </dgm:pt>
    <dgm:pt modelId="{AC141BAC-61A2-194F-B9DE-B3C854DCC235}">
      <dgm:prSet phldrT="[Text]"/>
      <dgm:spPr/>
      <dgm:t>
        <a:bodyPr/>
        <a:lstStyle/>
        <a:p>
          <a:r>
            <a:rPr lang="en-GB" dirty="0"/>
            <a:t>Depressed </a:t>
          </a:r>
        </a:p>
      </dgm:t>
    </dgm:pt>
    <dgm:pt modelId="{5E37A6B3-07E1-B941-BD37-DB7ED3EFB941}" type="parTrans" cxnId="{9CA65B4D-360E-894C-802D-12BC057CC80F}">
      <dgm:prSet/>
      <dgm:spPr/>
      <dgm:t>
        <a:bodyPr/>
        <a:lstStyle/>
        <a:p>
          <a:endParaRPr lang="en-GB"/>
        </a:p>
      </dgm:t>
    </dgm:pt>
    <dgm:pt modelId="{CCFF461B-EF45-FC4D-A49C-87930777107F}" type="sibTrans" cxnId="{9CA65B4D-360E-894C-802D-12BC057CC80F}">
      <dgm:prSet/>
      <dgm:spPr/>
      <dgm:t>
        <a:bodyPr/>
        <a:lstStyle/>
        <a:p>
          <a:endParaRPr lang="en-GB"/>
        </a:p>
      </dgm:t>
    </dgm:pt>
    <dgm:pt modelId="{EEE49808-2A06-F74B-AEEC-4208814CBB9B}">
      <dgm:prSet/>
      <dgm:spPr/>
      <dgm:t>
        <a:bodyPr/>
        <a:lstStyle/>
        <a:p>
          <a:r>
            <a:rPr lang="en-GB" dirty="0"/>
            <a:t>Angry </a:t>
          </a:r>
        </a:p>
      </dgm:t>
    </dgm:pt>
    <dgm:pt modelId="{7EAA6643-6C8E-4A44-847E-F2C596BCCF6B}" type="parTrans" cxnId="{97D26256-69C2-CD46-B179-57BFF221DA28}">
      <dgm:prSet/>
      <dgm:spPr/>
      <dgm:t>
        <a:bodyPr/>
        <a:lstStyle/>
        <a:p>
          <a:endParaRPr lang="en-GB"/>
        </a:p>
      </dgm:t>
    </dgm:pt>
    <dgm:pt modelId="{BE76588E-3556-F048-A143-678F1B10832A}" type="sibTrans" cxnId="{97D26256-69C2-CD46-B179-57BFF221DA28}">
      <dgm:prSet/>
      <dgm:spPr/>
      <dgm:t>
        <a:bodyPr/>
        <a:lstStyle/>
        <a:p>
          <a:endParaRPr lang="en-GB"/>
        </a:p>
      </dgm:t>
    </dgm:pt>
    <dgm:pt modelId="{4E25987A-7ACF-F147-8209-E597B7883A22}" type="pres">
      <dgm:prSet presAssocID="{5018C399-4FFF-2F40-9851-F2EF41A3C8A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8FA7B7-DB00-4F41-B6F2-1A30CF1FA2A8}" type="pres">
      <dgm:prSet presAssocID="{900F1E26-7034-4E4D-A3EE-9B53C84F5533}" presName="centerShape" presStyleLbl="node0" presStyleIdx="0" presStyleCnt="1"/>
      <dgm:spPr/>
      <dgm:t>
        <a:bodyPr/>
        <a:lstStyle/>
        <a:p>
          <a:endParaRPr lang="en-US"/>
        </a:p>
      </dgm:t>
    </dgm:pt>
    <dgm:pt modelId="{6B0EDB34-A19A-5949-9E53-7104AE7095E0}" type="pres">
      <dgm:prSet presAssocID="{3A41EA8A-8DB9-2049-A05E-8FB91E740A1E}" presName="parTrans" presStyleLbl="sibTrans2D1" presStyleIdx="0" presStyleCnt="5"/>
      <dgm:spPr/>
      <dgm:t>
        <a:bodyPr/>
        <a:lstStyle/>
        <a:p>
          <a:endParaRPr lang="en-US"/>
        </a:p>
      </dgm:t>
    </dgm:pt>
    <dgm:pt modelId="{654DD7EA-5610-E04D-BF70-E45F9A200DFB}" type="pres">
      <dgm:prSet presAssocID="{3A41EA8A-8DB9-2049-A05E-8FB91E740A1E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2FCC6D2A-80FA-6A42-9163-349D6E13947A}" type="pres">
      <dgm:prSet presAssocID="{B198D9A2-1D20-2949-8ED6-EC1C7B1FF12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0E807E-2E5F-EC4C-A075-A438B2E0CBB6}" type="pres">
      <dgm:prSet presAssocID="{ECBFF5A0-1DFA-EB49-A6B4-53862CB089A9}" presName="parTrans" presStyleLbl="sibTrans2D1" presStyleIdx="1" presStyleCnt="5"/>
      <dgm:spPr/>
      <dgm:t>
        <a:bodyPr/>
        <a:lstStyle/>
        <a:p>
          <a:endParaRPr lang="en-US"/>
        </a:p>
      </dgm:t>
    </dgm:pt>
    <dgm:pt modelId="{33C762CC-81E9-4F42-A7FC-F74B9660773F}" type="pres">
      <dgm:prSet presAssocID="{ECBFF5A0-1DFA-EB49-A6B4-53862CB089A9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6DADFC40-79B8-4949-95DF-C0D0C1DB1F4D}" type="pres">
      <dgm:prSet presAssocID="{63F73D55-B771-1B48-9A97-11ED5E857CB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782D79-E5EF-2A4E-9491-7691CE9878C3}" type="pres">
      <dgm:prSet presAssocID="{9ADC70F7-ED55-9C4D-81A4-A317E5641D16}" presName="parTrans" presStyleLbl="sibTrans2D1" presStyleIdx="2" presStyleCnt="5"/>
      <dgm:spPr/>
      <dgm:t>
        <a:bodyPr/>
        <a:lstStyle/>
        <a:p>
          <a:endParaRPr lang="en-US"/>
        </a:p>
      </dgm:t>
    </dgm:pt>
    <dgm:pt modelId="{98D954B0-3109-6046-A0B9-A83FA1835016}" type="pres">
      <dgm:prSet presAssocID="{9ADC70F7-ED55-9C4D-81A4-A317E5641D16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913FEA9F-9113-624A-9CC0-740CAF765839}" type="pres">
      <dgm:prSet presAssocID="{2B031E68-D399-2A42-84B2-C8D5DAC222C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E311CA-5046-0045-B521-CC3889D4BB5C}" type="pres">
      <dgm:prSet presAssocID="{5E37A6B3-07E1-B941-BD37-DB7ED3EFB941}" presName="parTrans" presStyleLbl="sibTrans2D1" presStyleIdx="3" presStyleCnt="5"/>
      <dgm:spPr/>
      <dgm:t>
        <a:bodyPr/>
        <a:lstStyle/>
        <a:p>
          <a:endParaRPr lang="en-US"/>
        </a:p>
      </dgm:t>
    </dgm:pt>
    <dgm:pt modelId="{6D806939-060F-8C41-9800-F2BA2CFE324B}" type="pres">
      <dgm:prSet presAssocID="{5E37A6B3-07E1-B941-BD37-DB7ED3EFB941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2442643C-0C41-7C40-A94B-E9D247988128}" type="pres">
      <dgm:prSet presAssocID="{AC141BAC-61A2-194F-B9DE-B3C854DCC23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780280-B5B7-6E43-B4E5-D81D35623736}" type="pres">
      <dgm:prSet presAssocID="{7EAA6643-6C8E-4A44-847E-F2C596BCCF6B}" presName="parTrans" presStyleLbl="sibTrans2D1" presStyleIdx="4" presStyleCnt="5"/>
      <dgm:spPr/>
      <dgm:t>
        <a:bodyPr/>
        <a:lstStyle/>
        <a:p>
          <a:endParaRPr lang="en-US"/>
        </a:p>
      </dgm:t>
    </dgm:pt>
    <dgm:pt modelId="{223052C0-36C2-D84F-9B60-D8D3F9241E82}" type="pres">
      <dgm:prSet presAssocID="{7EAA6643-6C8E-4A44-847E-F2C596BCCF6B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9034F36F-A987-2E43-AD22-CE7B7263E888}" type="pres">
      <dgm:prSet presAssocID="{EEE49808-2A06-F74B-AEEC-4208814CBB9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400C27-6509-A344-91D7-927FD3AE6A21}" type="presOf" srcId="{5E37A6B3-07E1-B941-BD37-DB7ED3EFB941}" destId="{EFE311CA-5046-0045-B521-CC3889D4BB5C}" srcOrd="0" destOrd="0" presId="urn:microsoft.com/office/officeart/2005/8/layout/radial5"/>
    <dgm:cxn modelId="{1FE7928C-C5E0-574D-8CA1-F4DBBD16C4C9}" type="presOf" srcId="{EEE49808-2A06-F74B-AEEC-4208814CBB9B}" destId="{9034F36F-A987-2E43-AD22-CE7B7263E888}" srcOrd="0" destOrd="0" presId="urn:microsoft.com/office/officeart/2005/8/layout/radial5"/>
    <dgm:cxn modelId="{88981BC6-9181-544E-8457-DA66EB09CB20}" type="presOf" srcId="{7EAA6643-6C8E-4A44-847E-F2C596BCCF6B}" destId="{223052C0-36C2-D84F-9B60-D8D3F9241E82}" srcOrd="1" destOrd="0" presId="urn:microsoft.com/office/officeart/2005/8/layout/radial5"/>
    <dgm:cxn modelId="{DE4F6323-F430-A940-82E8-C76DF9A769BF}" type="presOf" srcId="{5E37A6B3-07E1-B941-BD37-DB7ED3EFB941}" destId="{6D806939-060F-8C41-9800-F2BA2CFE324B}" srcOrd="1" destOrd="0" presId="urn:microsoft.com/office/officeart/2005/8/layout/radial5"/>
    <dgm:cxn modelId="{11EEA1A3-54F2-5943-9438-64ABEFC728BF}" type="presOf" srcId="{63F73D55-B771-1B48-9A97-11ED5E857CB8}" destId="{6DADFC40-79B8-4949-95DF-C0D0C1DB1F4D}" srcOrd="0" destOrd="0" presId="urn:microsoft.com/office/officeart/2005/8/layout/radial5"/>
    <dgm:cxn modelId="{758C31B9-B9C3-D648-BF17-F8997185C1CF}" type="presOf" srcId="{5018C399-4FFF-2F40-9851-F2EF41A3C8A8}" destId="{4E25987A-7ACF-F147-8209-E597B7883A22}" srcOrd="0" destOrd="0" presId="urn:microsoft.com/office/officeart/2005/8/layout/radial5"/>
    <dgm:cxn modelId="{23D414AE-0AA5-9A48-9C36-ED5C3A7FD237}" type="presOf" srcId="{ECBFF5A0-1DFA-EB49-A6B4-53862CB089A9}" destId="{33C762CC-81E9-4F42-A7FC-F74B9660773F}" srcOrd="1" destOrd="0" presId="urn:microsoft.com/office/officeart/2005/8/layout/radial5"/>
    <dgm:cxn modelId="{87C848DF-4DD6-4B40-99A3-757B9988274D}" type="presOf" srcId="{9ADC70F7-ED55-9C4D-81A4-A317E5641D16}" destId="{2E782D79-E5EF-2A4E-9491-7691CE9878C3}" srcOrd="0" destOrd="0" presId="urn:microsoft.com/office/officeart/2005/8/layout/radial5"/>
    <dgm:cxn modelId="{DC2F9422-1CDF-D84B-BCCF-865955ECA07D}" type="presOf" srcId="{3A41EA8A-8DB9-2049-A05E-8FB91E740A1E}" destId="{6B0EDB34-A19A-5949-9E53-7104AE7095E0}" srcOrd="0" destOrd="0" presId="urn:microsoft.com/office/officeart/2005/8/layout/radial5"/>
    <dgm:cxn modelId="{B4566AA4-ED2A-DD4B-B06F-06ADA3745DE8}" srcId="{5018C399-4FFF-2F40-9851-F2EF41A3C8A8}" destId="{900F1E26-7034-4E4D-A3EE-9B53C84F5533}" srcOrd="0" destOrd="0" parTransId="{2C25E1A3-EF06-7240-9541-6D7B56733818}" sibTransId="{8254F92D-9072-CA4B-A3CD-3C139FD34DE1}"/>
    <dgm:cxn modelId="{C28F6221-19DC-F04D-A4AB-8FC3CA069E29}" type="presOf" srcId="{ECBFF5A0-1DFA-EB49-A6B4-53862CB089A9}" destId="{650E807E-2E5F-EC4C-A075-A438B2E0CBB6}" srcOrd="0" destOrd="0" presId="urn:microsoft.com/office/officeart/2005/8/layout/radial5"/>
    <dgm:cxn modelId="{5BA6924A-6AA0-9441-BDC3-735E5891E492}" type="presOf" srcId="{3A41EA8A-8DB9-2049-A05E-8FB91E740A1E}" destId="{654DD7EA-5610-E04D-BF70-E45F9A200DFB}" srcOrd="1" destOrd="0" presId="urn:microsoft.com/office/officeart/2005/8/layout/radial5"/>
    <dgm:cxn modelId="{0B75819B-E324-F546-8E85-B4F8AF48FA03}" type="presOf" srcId="{B198D9A2-1D20-2949-8ED6-EC1C7B1FF124}" destId="{2FCC6D2A-80FA-6A42-9163-349D6E13947A}" srcOrd="0" destOrd="0" presId="urn:microsoft.com/office/officeart/2005/8/layout/radial5"/>
    <dgm:cxn modelId="{BCEF207D-44FE-A34F-96BC-BF1C908B8727}" type="presOf" srcId="{7EAA6643-6C8E-4A44-847E-F2C596BCCF6B}" destId="{86780280-B5B7-6E43-B4E5-D81D35623736}" srcOrd="0" destOrd="0" presId="urn:microsoft.com/office/officeart/2005/8/layout/radial5"/>
    <dgm:cxn modelId="{9C64A6DF-E712-5C4D-BB56-1A00454BC6D8}" srcId="{900F1E26-7034-4E4D-A3EE-9B53C84F5533}" destId="{B198D9A2-1D20-2949-8ED6-EC1C7B1FF124}" srcOrd="0" destOrd="0" parTransId="{3A41EA8A-8DB9-2049-A05E-8FB91E740A1E}" sibTransId="{1F90A652-9475-9045-824C-3A6A2C9E21F2}"/>
    <dgm:cxn modelId="{C31FE8AA-A1DF-7349-B899-09D89A7EAA21}" srcId="{900F1E26-7034-4E4D-A3EE-9B53C84F5533}" destId="{63F73D55-B771-1B48-9A97-11ED5E857CB8}" srcOrd="1" destOrd="0" parTransId="{ECBFF5A0-1DFA-EB49-A6B4-53862CB089A9}" sibTransId="{0703997A-011B-3143-ADEA-BAFF32C296F1}"/>
    <dgm:cxn modelId="{CAC5E8FC-DB3E-7F4A-9C56-A2FA50D47C57}" type="presOf" srcId="{9ADC70F7-ED55-9C4D-81A4-A317E5641D16}" destId="{98D954B0-3109-6046-A0B9-A83FA1835016}" srcOrd="1" destOrd="0" presId="urn:microsoft.com/office/officeart/2005/8/layout/radial5"/>
    <dgm:cxn modelId="{DA2D3E2F-B521-3546-9DA5-E3D502EA7BDD}" type="presOf" srcId="{900F1E26-7034-4E4D-A3EE-9B53C84F5533}" destId="{CE8FA7B7-DB00-4F41-B6F2-1A30CF1FA2A8}" srcOrd="0" destOrd="0" presId="urn:microsoft.com/office/officeart/2005/8/layout/radial5"/>
    <dgm:cxn modelId="{97D26256-69C2-CD46-B179-57BFF221DA28}" srcId="{900F1E26-7034-4E4D-A3EE-9B53C84F5533}" destId="{EEE49808-2A06-F74B-AEEC-4208814CBB9B}" srcOrd="4" destOrd="0" parTransId="{7EAA6643-6C8E-4A44-847E-F2C596BCCF6B}" sibTransId="{BE76588E-3556-F048-A143-678F1B10832A}"/>
    <dgm:cxn modelId="{F94BC410-BF0D-184F-A6B4-5E847CD125AE}" srcId="{900F1E26-7034-4E4D-A3EE-9B53C84F5533}" destId="{2B031E68-D399-2A42-84B2-C8D5DAC222C7}" srcOrd="2" destOrd="0" parTransId="{9ADC70F7-ED55-9C4D-81A4-A317E5641D16}" sibTransId="{A74CA35B-ECC2-074E-AF77-CC9003DF1C70}"/>
    <dgm:cxn modelId="{03B398D2-00CD-C64D-90D3-9E8CB8A80A9C}" type="presOf" srcId="{2B031E68-D399-2A42-84B2-C8D5DAC222C7}" destId="{913FEA9F-9113-624A-9CC0-740CAF765839}" srcOrd="0" destOrd="0" presId="urn:microsoft.com/office/officeart/2005/8/layout/radial5"/>
    <dgm:cxn modelId="{57D98050-4A24-5441-89E1-267DF31403E1}" type="presOf" srcId="{AC141BAC-61A2-194F-B9DE-B3C854DCC235}" destId="{2442643C-0C41-7C40-A94B-E9D247988128}" srcOrd="0" destOrd="0" presId="urn:microsoft.com/office/officeart/2005/8/layout/radial5"/>
    <dgm:cxn modelId="{9CA65B4D-360E-894C-802D-12BC057CC80F}" srcId="{900F1E26-7034-4E4D-A3EE-9B53C84F5533}" destId="{AC141BAC-61A2-194F-B9DE-B3C854DCC235}" srcOrd="3" destOrd="0" parTransId="{5E37A6B3-07E1-B941-BD37-DB7ED3EFB941}" sibTransId="{CCFF461B-EF45-FC4D-A49C-87930777107F}"/>
    <dgm:cxn modelId="{0F9A2B68-3721-F745-A555-A7A6E3E91D4E}" type="presParOf" srcId="{4E25987A-7ACF-F147-8209-E597B7883A22}" destId="{CE8FA7B7-DB00-4F41-B6F2-1A30CF1FA2A8}" srcOrd="0" destOrd="0" presId="urn:microsoft.com/office/officeart/2005/8/layout/radial5"/>
    <dgm:cxn modelId="{93A71FE6-6A3A-8642-9B3B-67B3CBA80BAF}" type="presParOf" srcId="{4E25987A-7ACF-F147-8209-E597B7883A22}" destId="{6B0EDB34-A19A-5949-9E53-7104AE7095E0}" srcOrd="1" destOrd="0" presId="urn:microsoft.com/office/officeart/2005/8/layout/radial5"/>
    <dgm:cxn modelId="{C88B5DA0-89E2-E647-9F1D-FCD7502CA786}" type="presParOf" srcId="{6B0EDB34-A19A-5949-9E53-7104AE7095E0}" destId="{654DD7EA-5610-E04D-BF70-E45F9A200DFB}" srcOrd="0" destOrd="0" presId="urn:microsoft.com/office/officeart/2005/8/layout/radial5"/>
    <dgm:cxn modelId="{88B87915-9963-0545-9976-76CC075FD64D}" type="presParOf" srcId="{4E25987A-7ACF-F147-8209-E597B7883A22}" destId="{2FCC6D2A-80FA-6A42-9163-349D6E13947A}" srcOrd="2" destOrd="0" presId="urn:microsoft.com/office/officeart/2005/8/layout/radial5"/>
    <dgm:cxn modelId="{F4EED67A-E737-994F-9D67-32CFBE874F0A}" type="presParOf" srcId="{4E25987A-7ACF-F147-8209-E597B7883A22}" destId="{650E807E-2E5F-EC4C-A075-A438B2E0CBB6}" srcOrd="3" destOrd="0" presId="urn:microsoft.com/office/officeart/2005/8/layout/radial5"/>
    <dgm:cxn modelId="{0E0089A5-5B5D-564B-B6AF-7DAF9B9B9877}" type="presParOf" srcId="{650E807E-2E5F-EC4C-A075-A438B2E0CBB6}" destId="{33C762CC-81E9-4F42-A7FC-F74B9660773F}" srcOrd="0" destOrd="0" presId="urn:microsoft.com/office/officeart/2005/8/layout/radial5"/>
    <dgm:cxn modelId="{62213248-4537-E542-A440-01A1A457F68B}" type="presParOf" srcId="{4E25987A-7ACF-F147-8209-E597B7883A22}" destId="{6DADFC40-79B8-4949-95DF-C0D0C1DB1F4D}" srcOrd="4" destOrd="0" presId="urn:microsoft.com/office/officeart/2005/8/layout/radial5"/>
    <dgm:cxn modelId="{8F15F26B-9EB0-0643-904A-4FD765D58F69}" type="presParOf" srcId="{4E25987A-7ACF-F147-8209-E597B7883A22}" destId="{2E782D79-E5EF-2A4E-9491-7691CE9878C3}" srcOrd="5" destOrd="0" presId="urn:microsoft.com/office/officeart/2005/8/layout/radial5"/>
    <dgm:cxn modelId="{99E2EF20-9EF9-AA49-84A4-50970F67BC43}" type="presParOf" srcId="{2E782D79-E5EF-2A4E-9491-7691CE9878C3}" destId="{98D954B0-3109-6046-A0B9-A83FA1835016}" srcOrd="0" destOrd="0" presId="urn:microsoft.com/office/officeart/2005/8/layout/radial5"/>
    <dgm:cxn modelId="{E03A3440-54A3-6046-899E-484B61674329}" type="presParOf" srcId="{4E25987A-7ACF-F147-8209-E597B7883A22}" destId="{913FEA9F-9113-624A-9CC0-740CAF765839}" srcOrd="6" destOrd="0" presId="urn:microsoft.com/office/officeart/2005/8/layout/radial5"/>
    <dgm:cxn modelId="{F59B5EE0-1592-0045-AE7A-9BA9B0F22446}" type="presParOf" srcId="{4E25987A-7ACF-F147-8209-E597B7883A22}" destId="{EFE311CA-5046-0045-B521-CC3889D4BB5C}" srcOrd="7" destOrd="0" presId="urn:microsoft.com/office/officeart/2005/8/layout/radial5"/>
    <dgm:cxn modelId="{C1D25F58-E8B3-F545-9304-7C34CD9B974F}" type="presParOf" srcId="{EFE311CA-5046-0045-B521-CC3889D4BB5C}" destId="{6D806939-060F-8C41-9800-F2BA2CFE324B}" srcOrd="0" destOrd="0" presId="urn:microsoft.com/office/officeart/2005/8/layout/radial5"/>
    <dgm:cxn modelId="{735ACB75-14D5-2642-86DF-53EAD22E58E8}" type="presParOf" srcId="{4E25987A-7ACF-F147-8209-E597B7883A22}" destId="{2442643C-0C41-7C40-A94B-E9D247988128}" srcOrd="8" destOrd="0" presId="urn:microsoft.com/office/officeart/2005/8/layout/radial5"/>
    <dgm:cxn modelId="{741A2194-D5CC-A946-ACB4-1703B4BE78CF}" type="presParOf" srcId="{4E25987A-7ACF-F147-8209-E597B7883A22}" destId="{86780280-B5B7-6E43-B4E5-D81D35623736}" srcOrd="9" destOrd="0" presId="urn:microsoft.com/office/officeart/2005/8/layout/radial5"/>
    <dgm:cxn modelId="{5CB26888-CDA6-C34E-B226-E8E7CE776618}" type="presParOf" srcId="{86780280-B5B7-6E43-B4E5-D81D35623736}" destId="{223052C0-36C2-D84F-9B60-D8D3F9241E82}" srcOrd="0" destOrd="0" presId="urn:microsoft.com/office/officeart/2005/8/layout/radial5"/>
    <dgm:cxn modelId="{C85E2D4D-21E6-BE4D-A03D-07820ED2258E}" type="presParOf" srcId="{4E25987A-7ACF-F147-8209-E597B7883A22}" destId="{9034F36F-A987-2E43-AD22-CE7B7263E888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B69694-52FA-4147-8615-6D1D4A08091C}" type="doc">
      <dgm:prSet loTypeId="urn:microsoft.com/office/officeart/2005/8/layout/default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IN"/>
        </a:p>
      </dgm:t>
    </dgm:pt>
    <dgm:pt modelId="{F73F2E03-A35C-4233-A3D6-125E87B45F5A}">
      <dgm:prSet custT="1"/>
      <dgm:spPr/>
      <dgm:t>
        <a:bodyPr/>
        <a:lstStyle/>
        <a:p>
          <a:pPr rtl="0"/>
          <a:r>
            <a:rPr lang="en-US" sz="2000" dirty="0">
              <a:solidFill>
                <a:schemeClr val="bg1"/>
              </a:solidFill>
              <a:latin typeface="Calibri" panose="020F0502020204030204" pitchFamily="34" charset="0"/>
            </a:rPr>
            <a:t>Promote Safety</a:t>
          </a:r>
          <a:endParaRPr lang="en-IN" sz="2000" dirty="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037AD08A-975C-4D32-9D1C-4A6542FA17A9}" type="parTrans" cxnId="{DE754519-A926-4E19-965A-3030CE4785B2}">
      <dgm:prSet/>
      <dgm:spPr/>
      <dgm:t>
        <a:bodyPr/>
        <a:lstStyle/>
        <a:p>
          <a:endParaRPr lang="en-IN"/>
        </a:p>
      </dgm:t>
    </dgm:pt>
    <dgm:pt modelId="{F45A3514-4222-4BC4-AC75-DB249426FB7E}" type="sibTrans" cxnId="{DE754519-A926-4E19-965A-3030CE4785B2}">
      <dgm:prSet/>
      <dgm:spPr/>
      <dgm:t>
        <a:bodyPr/>
        <a:lstStyle/>
        <a:p>
          <a:endParaRPr lang="en-IN"/>
        </a:p>
      </dgm:t>
    </dgm:pt>
    <dgm:pt modelId="{E5427701-868D-4E76-84F1-AD596D9D6E6C}">
      <dgm:prSet custT="1"/>
      <dgm:spPr/>
      <dgm:t>
        <a:bodyPr/>
        <a:lstStyle/>
        <a:p>
          <a:pPr rtl="0"/>
          <a:r>
            <a:rPr lang="en-US" sz="2000" dirty="0">
              <a:solidFill>
                <a:schemeClr val="bg1"/>
              </a:solidFill>
              <a:latin typeface="Calibri" panose="020F0502020204030204" pitchFamily="34" charset="0"/>
            </a:rPr>
            <a:t>Promote Calm</a:t>
          </a:r>
          <a:endParaRPr lang="en-IN" sz="2000" dirty="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4CCA6688-3123-419A-A568-AE17662FD3A6}" type="parTrans" cxnId="{169353AF-CB70-47FC-BE61-6AA2729D9ADA}">
      <dgm:prSet/>
      <dgm:spPr/>
      <dgm:t>
        <a:bodyPr/>
        <a:lstStyle/>
        <a:p>
          <a:endParaRPr lang="en-IN"/>
        </a:p>
      </dgm:t>
    </dgm:pt>
    <dgm:pt modelId="{A9A99035-75D3-46BA-ADBD-BADB66C45123}" type="sibTrans" cxnId="{169353AF-CB70-47FC-BE61-6AA2729D9ADA}">
      <dgm:prSet/>
      <dgm:spPr/>
      <dgm:t>
        <a:bodyPr/>
        <a:lstStyle/>
        <a:p>
          <a:endParaRPr lang="en-IN"/>
        </a:p>
      </dgm:t>
    </dgm:pt>
    <dgm:pt modelId="{4231B629-A554-4397-AB4D-DCD688E4E913}">
      <dgm:prSet custT="1"/>
      <dgm:spPr/>
      <dgm:t>
        <a:bodyPr/>
        <a:lstStyle/>
        <a:p>
          <a:pPr rtl="0"/>
          <a:r>
            <a:rPr lang="en-US" sz="2000" dirty="0">
              <a:solidFill>
                <a:schemeClr val="bg1"/>
              </a:solidFill>
              <a:latin typeface="Calibri" panose="020F0502020204030204" pitchFamily="34" charset="0"/>
            </a:rPr>
            <a:t>Promote Connectedness</a:t>
          </a:r>
          <a:endParaRPr lang="en-IN" sz="2000" dirty="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7250BA20-B7CB-4E47-B7CB-8EEB0038D0CB}" type="parTrans" cxnId="{788A9BEF-5E10-4E90-B401-F4953B78AF0C}">
      <dgm:prSet/>
      <dgm:spPr/>
      <dgm:t>
        <a:bodyPr/>
        <a:lstStyle/>
        <a:p>
          <a:endParaRPr lang="en-IN"/>
        </a:p>
      </dgm:t>
    </dgm:pt>
    <dgm:pt modelId="{FE44E8A0-89A7-4344-B6E6-B7438B948208}" type="sibTrans" cxnId="{788A9BEF-5E10-4E90-B401-F4953B78AF0C}">
      <dgm:prSet/>
      <dgm:spPr/>
      <dgm:t>
        <a:bodyPr/>
        <a:lstStyle/>
        <a:p>
          <a:endParaRPr lang="en-IN"/>
        </a:p>
      </dgm:t>
    </dgm:pt>
    <dgm:pt modelId="{44FD9143-974A-4C28-877D-3C349FCFA067}">
      <dgm:prSet custT="1"/>
      <dgm:spPr/>
      <dgm:t>
        <a:bodyPr/>
        <a:lstStyle/>
        <a:p>
          <a:pPr rtl="0"/>
          <a:r>
            <a:rPr lang="en-US" sz="2000" dirty="0">
              <a:solidFill>
                <a:schemeClr val="bg1"/>
              </a:solidFill>
              <a:latin typeface="Calibri" panose="020F0502020204030204" pitchFamily="34" charset="0"/>
            </a:rPr>
            <a:t>Promote Self-Efficacy</a:t>
          </a:r>
          <a:endParaRPr lang="en-IN" sz="2000" dirty="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832828F5-1252-4B89-A3F7-3F4D96AC94B6}" type="parTrans" cxnId="{AEBBCD11-AE76-452F-85FE-89E4C0F386F2}">
      <dgm:prSet/>
      <dgm:spPr/>
      <dgm:t>
        <a:bodyPr/>
        <a:lstStyle/>
        <a:p>
          <a:endParaRPr lang="en-IN"/>
        </a:p>
      </dgm:t>
    </dgm:pt>
    <dgm:pt modelId="{C00E7E38-CA49-40D8-A35E-AECA5E13D934}" type="sibTrans" cxnId="{AEBBCD11-AE76-452F-85FE-89E4C0F386F2}">
      <dgm:prSet/>
      <dgm:spPr/>
      <dgm:t>
        <a:bodyPr/>
        <a:lstStyle/>
        <a:p>
          <a:endParaRPr lang="en-IN"/>
        </a:p>
      </dgm:t>
    </dgm:pt>
    <dgm:pt modelId="{A88CBE3F-AD70-4AA2-BC4F-3CF22CFBED09}">
      <dgm:prSet custT="1"/>
      <dgm:spPr/>
      <dgm:t>
        <a:bodyPr/>
        <a:lstStyle/>
        <a:p>
          <a:pPr rtl="0"/>
          <a:r>
            <a:rPr lang="en-US" sz="2000" dirty="0">
              <a:solidFill>
                <a:schemeClr val="bg1"/>
              </a:solidFill>
              <a:latin typeface="Calibri" panose="020F0502020204030204" pitchFamily="34" charset="0"/>
            </a:rPr>
            <a:t>Promote Help</a:t>
          </a:r>
          <a:endParaRPr lang="en-IN" sz="2000" dirty="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D7B12358-2B31-4CA9-9F75-D2BCF7D5491A}" type="parTrans" cxnId="{A8D84A45-7A74-470D-9994-0C9F6BE0F3E3}">
      <dgm:prSet/>
      <dgm:spPr/>
      <dgm:t>
        <a:bodyPr/>
        <a:lstStyle/>
        <a:p>
          <a:endParaRPr lang="en-IN"/>
        </a:p>
      </dgm:t>
    </dgm:pt>
    <dgm:pt modelId="{24DDA5BC-8214-4E98-83E6-C53B1BB6B577}" type="sibTrans" cxnId="{A8D84A45-7A74-470D-9994-0C9F6BE0F3E3}">
      <dgm:prSet/>
      <dgm:spPr/>
      <dgm:t>
        <a:bodyPr/>
        <a:lstStyle/>
        <a:p>
          <a:endParaRPr lang="en-IN"/>
        </a:p>
      </dgm:t>
    </dgm:pt>
    <dgm:pt modelId="{5ECA9137-ACC6-42A1-ABB2-E00ADC7CCAB7}" type="pres">
      <dgm:prSet presAssocID="{73B69694-52FA-4147-8615-6D1D4A08091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4BED9AA-55CB-4A6F-9DEC-54C2CC39830C}" type="pres">
      <dgm:prSet presAssocID="{F73F2E03-A35C-4233-A3D6-125E87B45F5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E6D156-2E58-496A-B02D-7AC0D5A21DD9}" type="pres">
      <dgm:prSet presAssocID="{F45A3514-4222-4BC4-AC75-DB249426FB7E}" presName="sibTrans" presStyleCnt="0"/>
      <dgm:spPr/>
    </dgm:pt>
    <dgm:pt modelId="{A391DBA5-74F7-41FE-8194-75766D6D3209}" type="pres">
      <dgm:prSet presAssocID="{E5427701-868D-4E76-84F1-AD596D9D6E6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B77E02-3303-4E29-A891-7E450365DE73}" type="pres">
      <dgm:prSet presAssocID="{A9A99035-75D3-46BA-ADBD-BADB66C45123}" presName="sibTrans" presStyleCnt="0"/>
      <dgm:spPr/>
    </dgm:pt>
    <dgm:pt modelId="{0081F8C1-59C5-4B36-A60C-A6CE80A14308}" type="pres">
      <dgm:prSet presAssocID="{4231B629-A554-4397-AB4D-DCD688E4E91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8E3A0C-0017-4F39-A174-C7CD0A7CF53E}" type="pres">
      <dgm:prSet presAssocID="{FE44E8A0-89A7-4344-B6E6-B7438B948208}" presName="sibTrans" presStyleCnt="0"/>
      <dgm:spPr/>
    </dgm:pt>
    <dgm:pt modelId="{E2253FC9-C260-499B-A7B5-676193DE8D55}" type="pres">
      <dgm:prSet presAssocID="{44FD9143-974A-4C28-877D-3C349FCFA06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8EEAC4-C669-4C03-9248-0334626B457B}" type="pres">
      <dgm:prSet presAssocID="{C00E7E38-CA49-40D8-A35E-AECA5E13D934}" presName="sibTrans" presStyleCnt="0"/>
      <dgm:spPr/>
    </dgm:pt>
    <dgm:pt modelId="{8B6EFC04-5762-4675-BF9C-94B2146CF8DA}" type="pres">
      <dgm:prSet presAssocID="{A88CBE3F-AD70-4AA2-BC4F-3CF22CFBED0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8D84A45-7A74-470D-9994-0C9F6BE0F3E3}" srcId="{73B69694-52FA-4147-8615-6D1D4A08091C}" destId="{A88CBE3F-AD70-4AA2-BC4F-3CF22CFBED09}" srcOrd="4" destOrd="0" parTransId="{D7B12358-2B31-4CA9-9F75-D2BCF7D5491A}" sibTransId="{24DDA5BC-8214-4E98-83E6-C53B1BB6B577}"/>
    <dgm:cxn modelId="{BDCA7333-EE28-411E-B6E4-6F598B3E0F5B}" type="presOf" srcId="{F73F2E03-A35C-4233-A3D6-125E87B45F5A}" destId="{94BED9AA-55CB-4A6F-9DEC-54C2CC39830C}" srcOrd="0" destOrd="0" presId="urn:microsoft.com/office/officeart/2005/8/layout/default"/>
    <dgm:cxn modelId="{7A999D8B-FEB6-464E-971E-3A5EE819F9DA}" type="presOf" srcId="{E5427701-868D-4E76-84F1-AD596D9D6E6C}" destId="{A391DBA5-74F7-41FE-8194-75766D6D3209}" srcOrd="0" destOrd="0" presId="urn:microsoft.com/office/officeart/2005/8/layout/default"/>
    <dgm:cxn modelId="{0AB18301-D296-470B-BF3E-6ED66840F510}" type="presOf" srcId="{73B69694-52FA-4147-8615-6D1D4A08091C}" destId="{5ECA9137-ACC6-42A1-ABB2-E00ADC7CCAB7}" srcOrd="0" destOrd="0" presId="urn:microsoft.com/office/officeart/2005/8/layout/default"/>
    <dgm:cxn modelId="{B13AF311-D314-4300-BA15-33F1AE751DAD}" type="presOf" srcId="{A88CBE3F-AD70-4AA2-BC4F-3CF22CFBED09}" destId="{8B6EFC04-5762-4675-BF9C-94B2146CF8DA}" srcOrd="0" destOrd="0" presId="urn:microsoft.com/office/officeart/2005/8/layout/default"/>
    <dgm:cxn modelId="{F09CA3C0-53F8-466D-8170-9BC80A1DED37}" type="presOf" srcId="{4231B629-A554-4397-AB4D-DCD688E4E913}" destId="{0081F8C1-59C5-4B36-A60C-A6CE80A14308}" srcOrd="0" destOrd="0" presId="urn:microsoft.com/office/officeart/2005/8/layout/default"/>
    <dgm:cxn modelId="{169353AF-CB70-47FC-BE61-6AA2729D9ADA}" srcId="{73B69694-52FA-4147-8615-6D1D4A08091C}" destId="{E5427701-868D-4E76-84F1-AD596D9D6E6C}" srcOrd="1" destOrd="0" parTransId="{4CCA6688-3123-419A-A568-AE17662FD3A6}" sibTransId="{A9A99035-75D3-46BA-ADBD-BADB66C45123}"/>
    <dgm:cxn modelId="{788A9BEF-5E10-4E90-B401-F4953B78AF0C}" srcId="{73B69694-52FA-4147-8615-6D1D4A08091C}" destId="{4231B629-A554-4397-AB4D-DCD688E4E913}" srcOrd="2" destOrd="0" parTransId="{7250BA20-B7CB-4E47-B7CB-8EEB0038D0CB}" sibTransId="{FE44E8A0-89A7-4344-B6E6-B7438B948208}"/>
    <dgm:cxn modelId="{AEBBCD11-AE76-452F-85FE-89E4C0F386F2}" srcId="{73B69694-52FA-4147-8615-6D1D4A08091C}" destId="{44FD9143-974A-4C28-877D-3C349FCFA067}" srcOrd="3" destOrd="0" parTransId="{832828F5-1252-4B89-A3F7-3F4D96AC94B6}" sibTransId="{C00E7E38-CA49-40D8-A35E-AECA5E13D934}"/>
    <dgm:cxn modelId="{3DCAA838-EDEE-4C59-9F76-CEC31B2B2F31}" type="presOf" srcId="{44FD9143-974A-4C28-877D-3C349FCFA067}" destId="{E2253FC9-C260-499B-A7B5-676193DE8D55}" srcOrd="0" destOrd="0" presId="urn:microsoft.com/office/officeart/2005/8/layout/default"/>
    <dgm:cxn modelId="{DE754519-A926-4E19-965A-3030CE4785B2}" srcId="{73B69694-52FA-4147-8615-6D1D4A08091C}" destId="{F73F2E03-A35C-4233-A3D6-125E87B45F5A}" srcOrd="0" destOrd="0" parTransId="{037AD08A-975C-4D32-9D1C-4A6542FA17A9}" sibTransId="{F45A3514-4222-4BC4-AC75-DB249426FB7E}"/>
    <dgm:cxn modelId="{C310B0D3-1350-47AA-9C8D-82B88E175874}" type="presParOf" srcId="{5ECA9137-ACC6-42A1-ABB2-E00ADC7CCAB7}" destId="{94BED9AA-55CB-4A6F-9DEC-54C2CC39830C}" srcOrd="0" destOrd="0" presId="urn:microsoft.com/office/officeart/2005/8/layout/default"/>
    <dgm:cxn modelId="{85F4166F-30C4-4F17-8381-C7792854C675}" type="presParOf" srcId="{5ECA9137-ACC6-42A1-ABB2-E00ADC7CCAB7}" destId="{FFE6D156-2E58-496A-B02D-7AC0D5A21DD9}" srcOrd="1" destOrd="0" presId="urn:microsoft.com/office/officeart/2005/8/layout/default"/>
    <dgm:cxn modelId="{0F7613A8-FA1F-47AC-BBF6-04551AA5E8A3}" type="presParOf" srcId="{5ECA9137-ACC6-42A1-ABB2-E00ADC7CCAB7}" destId="{A391DBA5-74F7-41FE-8194-75766D6D3209}" srcOrd="2" destOrd="0" presId="urn:microsoft.com/office/officeart/2005/8/layout/default"/>
    <dgm:cxn modelId="{6643B7C0-4C7F-459D-BD20-66EDEEE2311E}" type="presParOf" srcId="{5ECA9137-ACC6-42A1-ABB2-E00ADC7CCAB7}" destId="{98B77E02-3303-4E29-A891-7E450365DE73}" srcOrd="3" destOrd="0" presId="urn:microsoft.com/office/officeart/2005/8/layout/default"/>
    <dgm:cxn modelId="{A5B8EAAD-DA76-4A9C-A3BB-6F5EC7F9CBA2}" type="presParOf" srcId="{5ECA9137-ACC6-42A1-ABB2-E00ADC7CCAB7}" destId="{0081F8C1-59C5-4B36-A60C-A6CE80A14308}" srcOrd="4" destOrd="0" presId="urn:microsoft.com/office/officeart/2005/8/layout/default"/>
    <dgm:cxn modelId="{73D8D35C-5DC4-4D2F-83FE-892458089408}" type="presParOf" srcId="{5ECA9137-ACC6-42A1-ABB2-E00ADC7CCAB7}" destId="{868E3A0C-0017-4F39-A174-C7CD0A7CF53E}" srcOrd="5" destOrd="0" presId="urn:microsoft.com/office/officeart/2005/8/layout/default"/>
    <dgm:cxn modelId="{03E805D8-3C1E-45BA-ACD7-04DF51BA2869}" type="presParOf" srcId="{5ECA9137-ACC6-42A1-ABB2-E00ADC7CCAB7}" destId="{E2253FC9-C260-499B-A7B5-676193DE8D55}" srcOrd="6" destOrd="0" presId="urn:microsoft.com/office/officeart/2005/8/layout/default"/>
    <dgm:cxn modelId="{96BC1E4B-D584-419C-8CDB-35EB03BCEE7A}" type="presParOf" srcId="{5ECA9137-ACC6-42A1-ABB2-E00ADC7CCAB7}" destId="{8C8EEAC4-C669-4C03-9248-0334626B457B}" srcOrd="7" destOrd="0" presId="urn:microsoft.com/office/officeart/2005/8/layout/default"/>
    <dgm:cxn modelId="{BBCD4E76-04AE-4734-BD78-BB0D327FFB75}" type="presParOf" srcId="{5ECA9137-ACC6-42A1-ABB2-E00ADC7CCAB7}" destId="{8B6EFC04-5762-4675-BF9C-94B2146CF8DA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928637-B0B7-9341-BD37-DAF6EE69A9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9EB5FEE-77E6-3449-A166-5ECFD01B41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1C23850-4D11-A540-BDE2-211EE8E9C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D865E-8361-284E-BAD0-F957CA1CC82D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6F47161-D279-C74E-867D-CFFB1181F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BA0A8AD-CE77-D743-B405-D7F8C1760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7732-A353-3E4E-977A-AA6DA5574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44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C8437A-FC50-8F46-9863-6C4951B8B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8EEDA90-0188-294B-A332-60677FF3E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7437EC4-DC2A-3B46-9E0B-68E52A73B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D865E-8361-284E-BAD0-F957CA1CC82D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3F1D210-2F36-654F-9EE6-FF931C4B8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941A8DF-5E8E-B345-97C8-FD768AE58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7732-A353-3E4E-977A-AA6DA5574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2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BFA11F8-620E-8F4B-AB11-25E19DBE2F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87B5474-6766-FA4E-8783-2BD978914A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BE6A5BE-5F41-2E46-828A-71F9D2CB5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D865E-8361-284E-BAD0-F957CA1CC82D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358840D-F469-464B-AE9C-5DF127309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F902EF5-121E-F749-B363-411AC499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7732-A353-3E4E-977A-AA6DA5574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F8C79E-BCFC-9045-81AC-39961C394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3696C2-34F6-1E4E-AB5E-9424945E2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845642-FBA0-0A44-ACF9-03B97F3F5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D865E-8361-284E-BAD0-F957CA1CC82D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777E89-EDE6-8D47-8C12-C17A24A78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163A4C6-729E-4E4F-BCD3-CF3CF4270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7732-A353-3E4E-977A-AA6DA5574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965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AFB504-A804-3B41-885C-013B9BB6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D721052-E701-C040-8824-2ABFABCD2B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A38753-30E8-B942-A7EB-71ACB77C8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D865E-8361-284E-BAD0-F957CA1CC82D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E5B5D15-EDA5-B649-82E8-E75A85848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445E6B-DC4E-6B42-843B-64CDBDA3E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7732-A353-3E4E-977A-AA6DA5574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955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1D4CBB-C155-644E-8183-87AB9AB55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66DD5-B45E-044B-8E6F-6CCBCC0978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8B1DCDF-E5EB-F842-BCFC-30FE9E77A0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32FBB25-80E2-4A4C-A0FD-2E75D9F05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D865E-8361-284E-BAD0-F957CA1CC82D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4C01667-B565-D945-A518-1EFC10F48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EADEFD1-402E-BE40-B197-969823782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7732-A353-3E4E-977A-AA6DA5574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10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F9D45A-1629-964B-B419-F4E496740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3B2AF25-EE21-6F42-B55B-643C859B5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8D1B42F-060C-F546-9553-9FF86BCEB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C76F5BD-5D81-F541-B4C2-20C0FF80BC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1643954-1B48-0D4D-AEBC-E6BEDCF8AF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941534A-1D5E-C74F-A067-49BB1CAE1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D865E-8361-284E-BAD0-F957CA1CC82D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D7B86A6-60D5-9744-BAF9-D9779295A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4924AB7-027B-F346-9541-228D2E765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7732-A353-3E4E-977A-AA6DA5574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51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C6B39A-C8A9-1041-9818-5F8C0EF73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1A629A1-3C06-6F47-B0AF-4F374B318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D865E-8361-284E-BAD0-F957CA1CC82D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5AD1520-E3FC-F447-9E96-1FC9B2EA8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982A8F3-DDED-B74F-93B1-63F56B5C2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7732-A353-3E4E-977A-AA6DA5574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76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C7A7D0C-569F-4549-8AC2-B4D7DC709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D865E-8361-284E-BAD0-F957CA1CC82D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C28AEBB-CEB6-6F4B-81BE-C04C25F33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1B59104-49EE-0C4A-ABBF-C2D04BD2A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7732-A353-3E4E-977A-AA6DA5574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64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B865EF-D903-A743-B752-5751F339A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A40CC1-9B62-164A-B2B1-CB1FE0BB2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B7AC25B-8EC2-684B-A882-14D65E079E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9034336-105B-044E-A37A-701E73F7A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D865E-8361-284E-BAD0-F957CA1CC82D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3FE1D23-B6AB-4D48-A4C3-296D7DF1D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DB4560B-02EC-1143-B923-8468463F4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7732-A353-3E4E-977A-AA6DA5574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33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DAF352-31B9-334B-8544-6F2CE4EBE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D114B69-253C-B945-B397-01A4CE537C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8EF4D22-306E-574A-AC9C-E4D09BA41E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0D78E7D-23D5-9D40-9B00-3D7C5444E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D865E-8361-284E-BAD0-F957CA1CC82D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C0E2306-8BC4-7D4C-8110-278CC5EF9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28BDF3F-2112-2048-9C82-E8EA7DB63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37732-A353-3E4E-977A-AA6DA5574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990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7AFF504-527E-1D4F-AB5C-33EF491A7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3EF094A-809B-3245-890C-ECABBC56D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3B76AB5-E659-3D4B-B921-AE5767A90C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D865E-8361-284E-BAD0-F957CA1CC82D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54DB57-7323-064D-A59E-7EB34CE919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274B63C-68ED-F149-AA6E-F6F170EFA1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37732-A353-3E4E-977A-AA6DA5574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038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1708C8-1186-814A-8411-A159836ADE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SUPPORTING CHILDREN</a:t>
            </a:r>
            <a:br>
              <a:rPr lang="en-US" dirty="0"/>
            </a:br>
            <a:r>
              <a:rPr lang="en-US" dirty="0"/>
              <a:t> in COVID 19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E48D1CA-643E-0248-ADA5-E8C7ED11FB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Dr. Kavita </a:t>
            </a:r>
            <a:r>
              <a:rPr lang="en-US" dirty="0" err="1"/>
              <a:t>Jangam</a:t>
            </a:r>
            <a:r>
              <a:rPr lang="en-US" dirty="0"/>
              <a:t> </a:t>
            </a:r>
          </a:p>
          <a:p>
            <a:r>
              <a:rPr lang="en-US" dirty="0"/>
              <a:t>Associate Professor, </a:t>
            </a:r>
          </a:p>
          <a:p>
            <a:r>
              <a:rPr lang="en-US" dirty="0"/>
              <a:t>Department of Psychiatric Social Work, </a:t>
            </a:r>
          </a:p>
          <a:p>
            <a:r>
              <a:rPr lang="en-US" dirty="0"/>
              <a:t>NIMHANS, Bangalore </a:t>
            </a:r>
          </a:p>
        </p:txBody>
      </p:sp>
    </p:spTree>
    <p:extLst>
      <p:ext uri="{BB962C8B-B14F-4D97-AF65-F5344CB8AC3E}">
        <p14:creationId xmlns:p14="http://schemas.microsoft.com/office/powerpoint/2010/main" val="1308670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53F93B-EFFB-EC4D-BDCD-6D483BE1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Children with disabilities: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1CDE70-2686-9F48-A629-2EF1D82D19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all know children with disability have several vulnerabilities. </a:t>
            </a:r>
          </a:p>
          <a:p>
            <a:r>
              <a:rPr lang="en-US" dirty="0"/>
              <a:t>The presence of disability adds to the already existing vulnerabilities. </a:t>
            </a:r>
          </a:p>
          <a:p>
            <a:r>
              <a:rPr lang="en-US" dirty="0"/>
              <a:t>In current situations, the caregivers must attend to the children with disability and younger children first and then the other children. </a:t>
            </a:r>
          </a:p>
          <a:p>
            <a:r>
              <a:rPr lang="en-US" dirty="0"/>
              <a:t>Maintaining daily self care and hygiene is important for these children as immobility leads to poor self care and increased risk of physical health problems. </a:t>
            </a:r>
          </a:p>
          <a:p>
            <a:r>
              <a:rPr lang="en-US" dirty="0"/>
              <a:t>It is important to keep them engaged as well. </a:t>
            </a:r>
          </a:p>
        </p:txBody>
      </p:sp>
    </p:spTree>
    <p:extLst>
      <p:ext uri="{BB962C8B-B14F-4D97-AF65-F5344CB8AC3E}">
        <p14:creationId xmlns:p14="http://schemas.microsoft.com/office/powerpoint/2010/main" val="3865231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Recommendations/What can be done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4871" y="1124744"/>
            <a:ext cx="9145929" cy="5472608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dirty="0"/>
              <a:t>Children usually feel relieved if they are able to </a:t>
            </a:r>
            <a:r>
              <a:rPr lang="en-IN" b="1" dirty="0"/>
              <a:t>express and communicate</a:t>
            </a:r>
            <a:r>
              <a:rPr lang="en-IN" dirty="0"/>
              <a:t> their disturbing feelings in a safe and supportive environment. Creative activity, such as playing and drawing can facilitate this process. </a:t>
            </a:r>
          </a:p>
          <a:p>
            <a:pPr algn="just"/>
            <a:r>
              <a:rPr lang="en-IN" dirty="0"/>
              <a:t>Help children find </a:t>
            </a:r>
            <a:r>
              <a:rPr lang="en-IN" b="1" dirty="0"/>
              <a:t>positive ways to express disturbing feelings</a:t>
            </a:r>
            <a:r>
              <a:rPr lang="en-IN" dirty="0"/>
              <a:t> such as anger, fear and sadness.</a:t>
            </a:r>
          </a:p>
          <a:p>
            <a:pPr algn="just"/>
            <a:r>
              <a:rPr lang="en-IN" dirty="0"/>
              <a:t>Encourage an increased </a:t>
            </a:r>
            <a:r>
              <a:rPr lang="en-IN" b="1" dirty="0"/>
              <a:t>sensitive and caring environment </a:t>
            </a:r>
            <a:r>
              <a:rPr lang="en-IN" dirty="0"/>
              <a:t>around the child.</a:t>
            </a:r>
          </a:p>
          <a:p>
            <a:pPr algn="just"/>
            <a:r>
              <a:rPr lang="en-IN" dirty="0"/>
              <a:t>Remember that children often take their emotional cues from the important adults in their lives, so </a:t>
            </a:r>
            <a:r>
              <a:rPr lang="en-IN" b="1" dirty="0"/>
              <a:t>how adults respond</a:t>
            </a:r>
            <a:r>
              <a:rPr lang="en-IN" dirty="0"/>
              <a:t> to the crisis is very important. </a:t>
            </a:r>
          </a:p>
          <a:p>
            <a:pPr algn="just"/>
            <a:r>
              <a:rPr lang="en-IN" dirty="0"/>
              <a:t>If possible, make opportunities for children to </a:t>
            </a:r>
            <a:r>
              <a:rPr lang="en-IN" b="1" dirty="0"/>
              <a:t>play and relax.</a:t>
            </a:r>
          </a:p>
          <a:p>
            <a:pPr algn="just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1510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5585" y="620688"/>
            <a:ext cx="9593551" cy="5616624"/>
          </a:xfrm>
        </p:spPr>
        <p:txBody>
          <a:bodyPr>
            <a:noAutofit/>
          </a:bodyPr>
          <a:lstStyle/>
          <a:p>
            <a:pPr algn="just"/>
            <a:r>
              <a:rPr lang="en-IN" sz="2600" b="1" dirty="0"/>
              <a:t>Avoid separating children and their caregivers </a:t>
            </a:r>
            <a:r>
              <a:rPr lang="en-IN" sz="2600" dirty="0"/>
              <a:t>as much as possible. If a child needs to be separated from his/her primary caregiver, ensure that appropriate alternative care is provided </a:t>
            </a:r>
          </a:p>
          <a:p>
            <a:pPr algn="just"/>
            <a:r>
              <a:rPr lang="en-IN" sz="2600" dirty="0"/>
              <a:t>If children are separated from their caregivers, ensure regular and frequent contact (e.g. via phone, video calls) and re-assurance. Ensure all </a:t>
            </a:r>
            <a:r>
              <a:rPr lang="en-IN" sz="2600" b="1" dirty="0"/>
              <a:t>child protection and safeguarding</a:t>
            </a:r>
            <a:r>
              <a:rPr lang="en-IN" sz="2600" dirty="0"/>
              <a:t> measures are addressed.</a:t>
            </a:r>
          </a:p>
          <a:p>
            <a:pPr algn="just"/>
            <a:r>
              <a:rPr lang="en-IN" sz="2600" dirty="0"/>
              <a:t>Keep </a:t>
            </a:r>
            <a:r>
              <a:rPr lang="en-IN" sz="2600" b="1" dirty="0"/>
              <a:t>regular routines and schedules </a:t>
            </a:r>
            <a:r>
              <a:rPr lang="en-IN" sz="2600" dirty="0"/>
              <a:t>as much as possible or help create new ones in a new environment, including learning, playing and relaxing.</a:t>
            </a:r>
          </a:p>
          <a:p>
            <a:pPr algn="just"/>
            <a:r>
              <a:rPr lang="en-IN" sz="2600" dirty="0"/>
              <a:t>Give </a:t>
            </a:r>
            <a:r>
              <a:rPr lang="en-IN" sz="2600" b="1" dirty="0"/>
              <a:t>clear child-friendly information </a:t>
            </a:r>
            <a:r>
              <a:rPr lang="en-IN" sz="2600" dirty="0"/>
              <a:t>about how to reduce risk of infection and stay safe in words they can understand. Demonstrate to children how they can keep themselves safe (e.g., show them effective </a:t>
            </a:r>
            <a:r>
              <a:rPr lang="en-IN" sz="2600" dirty="0" err="1"/>
              <a:t>handwashing</a:t>
            </a:r>
            <a:r>
              <a:rPr lang="en-IN" sz="2600" dirty="0"/>
              <a:t>)</a:t>
            </a:r>
          </a:p>
          <a:p>
            <a:pPr algn="just"/>
            <a:endParaRPr lang="en-IN" sz="2600" dirty="0"/>
          </a:p>
        </p:txBody>
      </p:sp>
    </p:spTree>
    <p:extLst>
      <p:ext uri="{BB962C8B-B14F-4D97-AF65-F5344CB8AC3E}">
        <p14:creationId xmlns:p14="http://schemas.microsoft.com/office/powerpoint/2010/main" val="3336522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706056"/>
            <a:ext cx="9296400" cy="5747280"/>
          </a:xfrm>
        </p:spPr>
        <p:txBody>
          <a:bodyPr>
            <a:noAutofit/>
          </a:bodyPr>
          <a:lstStyle/>
          <a:p>
            <a:pPr algn="just"/>
            <a:r>
              <a:rPr lang="en-IN" sz="2600" dirty="0"/>
              <a:t>Avoid speculating about rumours or unverified information in front of children.</a:t>
            </a:r>
          </a:p>
          <a:p>
            <a:pPr algn="just"/>
            <a:r>
              <a:rPr lang="en-IN" sz="2600" dirty="0"/>
              <a:t>Provide information about what has happened or could happen in a reassuring, honest and age-appropriate way.</a:t>
            </a:r>
          </a:p>
          <a:p>
            <a:pPr algn="just"/>
            <a:r>
              <a:rPr lang="en-IN" sz="2600" dirty="0"/>
              <a:t>Support adults/caregivers with activities for children during home isolation/ quarantine. For example:</a:t>
            </a:r>
          </a:p>
          <a:p>
            <a:pPr algn="just">
              <a:buFont typeface="Calibri" pitchFamily="34" charset="0"/>
              <a:buChar char="―"/>
            </a:pPr>
            <a:r>
              <a:rPr lang="en-IN" sz="2600" dirty="0"/>
              <a:t> hand washing games with rhymes	</a:t>
            </a:r>
          </a:p>
          <a:p>
            <a:pPr algn="just">
              <a:buFont typeface="Calibri" pitchFamily="34" charset="0"/>
              <a:buChar char="―"/>
            </a:pPr>
            <a:r>
              <a:rPr lang="en-IN" sz="2600" dirty="0"/>
              <a:t> imaginary stories about the virus exploring the body</a:t>
            </a:r>
          </a:p>
          <a:p>
            <a:pPr algn="just">
              <a:buFont typeface="Calibri" pitchFamily="34" charset="0"/>
              <a:buChar char="―"/>
            </a:pPr>
            <a:r>
              <a:rPr lang="en-IN" sz="2600" dirty="0"/>
              <a:t> make cleaning and disinfecting the house into a fun game</a:t>
            </a:r>
          </a:p>
          <a:p>
            <a:pPr algn="just">
              <a:buFont typeface="Calibri" pitchFamily="34" charset="0"/>
              <a:buChar char="―"/>
            </a:pPr>
            <a:r>
              <a:rPr lang="en-IN" sz="2600" dirty="0"/>
              <a:t> draw pictures of virus/microbes’ that to be coloured by children</a:t>
            </a:r>
          </a:p>
          <a:p>
            <a:pPr algn="just">
              <a:buFont typeface="Calibri" pitchFamily="34" charset="0"/>
              <a:buChar char="―"/>
            </a:pPr>
            <a:r>
              <a:rPr lang="en-IN" sz="2600" dirty="0"/>
              <a:t> explain person protective equipment (PPE) to children so that they are not scared</a:t>
            </a:r>
          </a:p>
          <a:p>
            <a:pPr algn="just"/>
            <a:endParaRPr lang="en-IN" sz="2600" dirty="0"/>
          </a:p>
        </p:txBody>
      </p:sp>
    </p:spTree>
    <p:extLst>
      <p:ext uri="{BB962C8B-B14F-4D97-AF65-F5344CB8AC3E}">
        <p14:creationId xmlns:p14="http://schemas.microsoft.com/office/powerpoint/2010/main" val="1207030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533402"/>
            <a:ext cx="7315200" cy="685799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2800" b="1" dirty="0">
                <a:latin typeface="Bradley Hand ITC" panose="03070402050302030203" pitchFamily="66" charset="0"/>
              </a:rPr>
              <a:t>Summary</a:t>
            </a:r>
            <a:endParaRPr lang="en-IN" sz="2800" b="1" dirty="0">
              <a:latin typeface="Bradley Hand ITC" panose="03070402050302030203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438400" y="1828801"/>
          <a:ext cx="7315200" cy="448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C:\Users\Dr Suman\Pictures\Listen Protect Connect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4839" y="1447800"/>
            <a:ext cx="3362325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 LNSuman Dept of Clinical Psychology NIMHANS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538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7112B88-7368-2A48-8A8E-31BD7C818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3143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Thank you and stay safe !! </a:t>
            </a:r>
          </a:p>
        </p:txBody>
      </p:sp>
    </p:spTree>
    <p:extLst>
      <p:ext uri="{BB962C8B-B14F-4D97-AF65-F5344CB8AC3E}">
        <p14:creationId xmlns:p14="http://schemas.microsoft.com/office/powerpoint/2010/main" val="3924516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62074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79676" y="1052737"/>
            <a:ext cx="9331124" cy="5073427"/>
          </a:xfrm>
        </p:spPr>
        <p:txBody>
          <a:bodyPr>
            <a:normAutofit/>
          </a:bodyPr>
          <a:lstStyle/>
          <a:p>
            <a:pPr algn="just"/>
            <a:r>
              <a:rPr lang="en-IN" dirty="0"/>
              <a:t>Current situations of COVID 19 might pose unique challenges to caregivers of children in CCIs. </a:t>
            </a:r>
          </a:p>
          <a:p>
            <a:pPr algn="just"/>
            <a:r>
              <a:rPr lang="en-IN" dirty="0"/>
              <a:t>Younger children might not have access to or might find it difficult to understand publicly available information on COVID-19.</a:t>
            </a:r>
          </a:p>
          <a:p>
            <a:pPr algn="just"/>
            <a:r>
              <a:rPr lang="en-IN" dirty="0"/>
              <a:t>Unaccompanied and separated children may be particularly challenged in accessing timely and relevant information and health services.</a:t>
            </a:r>
          </a:p>
          <a:p>
            <a:pPr algn="just"/>
            <a:r>
              <a:rPr lang="en-IN" dirty="0"/>
              <a:t>Children are usually unable to express their fears /anxieties. </a:t>
            </a:r>
          </a:p>
          <a:p>
            <a:pPr algn="just"/>
            <a:r>
              <a:rPr lang="en-IN" dirty="0"/>
              <a:t>Prolonged periods of school closure and movement restrictions may lead to emotional unrest and anxieties.</a:t>
            </a:r>
          </a:p>
        </p:txBody>
      </p:sp>
    </p:spTree>
    <p:extLst>
      <p:ext uri="{BB962C8B-B14F-4D97-AF65-F5344CB8AC3E}">
        <p14:creationId xmlns:p14="http://schemas.microsoft.com/office/powerpoint/2010/main" val="4015841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DE51CF-B2E6-DD46-BA80-F74E1E1A8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Vulnerabilities for children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69EC1E-7AA3-8340-8CE5-757DF1ADB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situation of lockdown poses significant vulnerabilities for children as there are few means of seeking support. </a:t>
            </a:r>
          </a:p>
          <a:p>
            <a:r>
              <a:rPr lang="en-US" dirty="0"/>
              <a:t>The already existing vulnerabilities are likely to increase many fold. </a:t>
            </a:r>
          </a:p>
          <a:p>
            <a:r>
              <a:rPr lang="en-US" dirty="0"/>
              <a:t>The vulnerabilities can be: </a:t>
            </a:r>
          </a:p>
          <a:p>
            <a:pPr lvl="1"/>
            <a:r>
              <a:rPr lang="en-US" dirty="0"/>
              <a:t>Physical Abuse by caregivers </a:t>
            </a:r>
          </a:p>
          <a:p>
            <a:pPr lvl="1"/>
            <a:r>
              <a:rPr lang="en-US" dirty="0"/>
              <a:t>Sexual abuse </a:t>
            </a:r>
          </a:p>
          <a:p>
            <a:pPr lvl="1"/>
            <a:r>
              <a:rPr lang="en-US" dirty="0"/>
              <a:t>Poor supervision by caregivers</a:t>
            </a:r>
          </a:p>
          <a:p>
            <a:pPr lvl="1"/>
            <a:r>
              <a:rPr lang="en-US" dirty="0"/>
              <a:t>Neglect by caregivers </a:t>
            </a:r>
          </a:p>
          <a:p>
            <a:pPr lvl="1"/>
            <a:r>
              <a:rPr lang="en-US" dirty="0"/>
              <a:t>Increased risk of violence in CCIs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045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C37503-F6F9-4549-B0F1-ED2960448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social isolation can pose risk for children?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ECFE25-8A95-6B4A-BEE0-981B74101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Children will not have means of reporting </a:t>
            </a:r>
          </a:p>
          <a:p>
            <a:r>
              <a:rPr lang="en-US" dirty="0"/>
              <a:t>Children will be more neglected as compared to adults and older people </a:t>
            </a:r>
          </a:p>
          <a:p>
            <a:r>
              <a:rPr lang="en-US" dirty="0"/>
              <a:t>Children will be given least preference </a:t>
            </a:r>
          </a:p>
          <a:p>
            <a:r>
              <a:rPr lang="en-US" dirty="0"/>
              <a:t>Poor supervision by caregivers </a:t>
            </a:r>
          </a:p>
          <a:p>
            <a:r>
              <a:rPr lang="en-US" dirty="0"/>
              <a:t>Poor support for children </a:t>
            </a:r>
          </a:p>
          <a:p>
            <a:r>
              <a:rPr lang="en-US" dirty="0"/>
              <a:t>Less no. of people to work with children especially in CCIs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467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F96F76-C002-1647-8403-9338E68C4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Children reactions to COVID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F5377257-66E0-8C4F-80CF-4317E470D5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4812456"/>
              </p:ext>
            </p:extLst>
          </p:nvPr>
        </p:nvGraphicFramePr>
        <p:xfrm>
          <a:off x="838200" y="1273214"/>
          <a:ext cx="10515600" cy="5584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4219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C19024-3133-D24F-9D59-AC30F5B2B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Boredom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BC644F2-DFBC-3E41-A780-8499AFE2CE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Schools have close down early. Moreover unlike other disasters, </a:t>
            </a:r>
            <a:r>
              <a:rPr lang="en-US" dirty="0" err="1"/>
              <a:t>Covid</a:t>
            </a:r>
            <a:r>
              <a:rPr lang="en-US" dirty="0"/>
              <a:t> pandemic has forced everyone to lock themselves inside the house restricting movements for children. </a:t>
            </a:r>
          </a:p>
          <a:p>
            <a:r>
              <a:rPr lang="en-US" dirty="0"/>
              <a:t>Children are likely to feel boredom and depressed without play or contacts with their friends. </a:t>
            </a:r>
          </a:p>
          <a:p>
            <a:r>
              <a:rPr lang="en-US" dirty="0"/>
              <a:t>This boredom and depression affects sleep and appetite  and emotional responses of children.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3194669-2081-0C4A-8AA7-340D2EDC538B}"/>
              </a:ext>
            </a:extLst>
          </p:cNvPr>
          <p:cNvSpPr txBox="1"/>
          <p:nvPr/>
        </p:nvSpPr>
        <p:spPr>
          <a:xfrm>
            <a:off x="1284790" y="4907666"/>
            <a:ext cx="94680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Encourage children to develop routine</a:t>
            </a:r>
          </a:p>
          <a:p>
            <a:r>
              <a:rPr lang="en-US" dirty="0"/>
              <a:t>Normalize the routine by adding regular activities such as play hour, TV hour, study hour, activity hour </a:t>
            </a:r>
          </a:p>
          <a:p>
            <a:r>
              <a:rPr lang="en-US" dirty="0"/>
              <a:t>Family members or caretakers need to put in extra efforts to keep children engaged.</a:t>
            </a:r>
          </a:p>
          <a:p>
            <a:r>
              <a:rPr lang="en-US" dirty="0"/>
              <a:t>Encourage more play and physical activities at home. 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5695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8D36FB-202F-E142-8A3C-14D6362DF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Anxiety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8A40B98-4173-B641-B855-3CFF0FD90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“will I get that disease .. Will I die?” </a:t>
            </a:r>
          </a:p>
          <a:p>
            <a:r>
              <a:rPr lang="en-US" dirty="0"/>
              <a:t>Many children are likely to have anxiety over questions like ”will I die of this disease? “ and so on </a:t>
            </a:r>
          </a:p>
          <a:p>
            <a:r>
              <a:rPr lang="en-US" dirty="0"/>
              <a:t>While some children express these anxieties to their parents, other children may not express it. 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E6626A3-C067-804D-B3E2-F489F8DE9B96}"/>
              </a:ext>
            </a:extLst>
          </p:cNvPr>
          <p:cNvSpPr txBox="1"/>
          <p:nvPr/>
        </p:nvSpPr>
        <p:spPr>
          <a:xfrm>
            <a:off x="1273215" y="4236334"/>
            <a:ext cx="96764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 is important that the parents / caregivers talk to children about what is going in their mind. </a:t>
            </a:r>
          </a:p>
          <a:p>
            <a:r>
              <a:rPr lang="en-US" dirty="0"/>
              <a:t>Help children express their fears and anxieties through conversation or games. </a:t>
            </a:r>
          </a:p>
          <a:p>
            <a:r>
              <a:rPr lang="en-US" dirty="0"/>
              <a:t>Ask children what they have understood of current situation. </a:t>
            </a:r>
          </a:p>
          <a:p>
            <a:r>
              <a:rPr lang="en-US" dirty="0"/>
              <a:t>Assure children of your presence. </a:t>
            </a:r>
          </a:p>
        </p:txBody>
      </p:sp>
    </p:spTree>
    <p:extLst>
      <p:ext uri="{BB962C8B-B14F-4D97-AF65-F5344CB8AC3E}">
        <p14:creationId xmlns:p14="http://schemas.microsoft.com/office/powerpoint/2010/main" val="3897065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403D93-0EB0-9F48-A709-576C6FF70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Emotional issues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8161FF-59A7-6A4C-BF21-9B2777C19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Due to boredom and anxieties, children are likely to be more emotional. </a:t>
            </a:r>
          </a:p>
          <a:p>
            <a:r>
              <a:rPr lang="en-US" dirty="0"/>
              <a:t>They might become more sensitive and have frequent emotional outbursts. </a:t>
            </a:r>
          </a:p>
          <a:p>
            <a:r>
              <a:rPr lang="en-US" dirty="0"/>
              <a:t>Parents and caregivers might find it difficult to comprehend about children moods.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36D171D-C156-6545-9AB3-037A422C4128}"/>
              </a:ext>
            </a:extLst>
          </p:cNvPr>
          <p:cNvSpPr txBox="1"/>
          <p:nvPr/>
        </p:nvSpPr>
        <p:spPr>
          <a:xfrm>
            <a:off x="1088021" y="4560425"/>
            <a:ext cx="96532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Adults must understand that children especially young children do not have capacity to express their feelings and thoughts well. </a:t>
            </a:r>
          </a:p>
          <a:p>
            <a:r>
              <a:rPr lang="en-US" dirty="0"/>
              <a:t>Address the outbursts patiently. </a:t>
            </a:r>
          </a:p>
          <a:p>
            <a:r>
              <a:rPr lang="en-US" dirty="0"/>
              <a:t>Assure children about your presence. </a:t>
            </a:r>
          </a:p>
          <a:p>
            <a:r>
              <a:rPr lang="en-US" dirty="0"/>
              <a:t>When children are calm, talk to them about their outbursts and teach them better ways of managing. </a:t>
            </a:r>
          </a:p>
        </p:txBody>
      </p:sp>
    </p:spTree>
    <p:extLst>
      <p:ext uri="{BB962C8B-B14F-4D97-AF65-F5344CB8AC3E}">
        <p14:creationId xmlns:p14="http://schemas.microsoft.com/office/powerpoint/2010/main" val="3324668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721267-E1B9-EC4F-8F20-8384472C2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Aggression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2FEDCB4-9A6F-A541-A4E2-3FD96D54F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Along with emotional issues, children are likely to exhibit anger as their regular routine has been disrupted. </a:t>
            </a:r>
          </a:p>
          <a:p>
            <a:r>
              <a:rPr lang="en-US" dirty="0"/>
              <a:t>Especially children with Attention deficit hyperactivity disorders, IDD, autism and other developmental issues likely to feel the loss of daily routine and left with fewer activities</a:t>
            </a:r>
          </a:p>
          <a:p>
            <a:r>
              <a:rPr lang="en-US" dirty="0"/>
              <a:t>This may lead to aggression among children.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E6A8689-B676-0841-BA80-EC9F9A84DBA1}"/>
              </a:ext>
            </a:extLst>
          </p:cNvPr>
          <p:cNvSpPr txBox="1"/>
          <p:nvPr/>
        </p:nvSpPr>
        <p:spPr>
          <a:xfrm>
            <a:off x="1088020" y="4687747"/>
            <a:ext cx="10058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caregivers should understand that children with special needs are more sensitive to changes occurring in  their environment. </a:t>
            </a:r>
          </a:p>
          <a:p>
            <a:r>
              <a:rPr lang="en-US" dirty="0"/>
              <a:t>Children with special needs have poor communication skills to express their anxiety and fears. </a:t>
            </a:r>
          </a:p>
          <a:p>
            <a:r>
              <a:rPr lang="en-US" dirty="0"/>
              <a:t>Children might become aggressive if their needs (expressive) are not attended by the caregivers. </a:t>
            </a:r>
          </a:p>
          <a:p>
            <a:r>
              <a:rPr lang="en-US" dirty="0"/>
              <a:t>Caregivers may have to provide extra attention to the needs of children special needs. </a:t>
            </a:r>
          </a:p>
          <a:p>
            <a:r>
              <a:rPr lang="en-US" dirty="0"/>
              <a:t>Provide more activities at home and keep them engaged. </a:t>
            </a:r>
          </a:p>
          <a:p>
            <a:r>
              <a:rPr lang="en-US" dirty="0"/>
              <a:t>Normalize the routine as much </a:t>
            </a:r>
            <a:r>
              <a:rPr lang="en-US"/>
              <a:t>as possible.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816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1053</Words>
  <Application>Microsoft Office PowerPoint</Application>
  <PresentationFormat>Widescreen</PresentationFormat>
  <Paragraphs>102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Bradley Hand ITC</vt:lpstr>
      <vt:lpstr>Calibri</vt:lpstr>
      <vt:lpstr>Calibri Light</vt:lpstr>
      <vt:lpstr>Office Theme</vt:lpstr>
      <vt:lpstr>SUPPORTING CHILDREN  in COVID 19  </vt:lpstr>
      <vt:lpstr>PowerPoint Presentation</vt:lpstr>
      <vt:lpstr>Vulnerabilities for children </vt:lpstr>
      <vt:lpstr>How social isolation can pose risk for children? </vt:lpstr>
      <vt:lpstr>Children reactions to COVID </vt:lpstr>
      <vt:lpstr>Boredom </vt:lpstr>
      <vt:lpstr>Anxiety </vt:lpstr>
      <vt:lpstr>Emotional issues </vt:lpstr>
      <vt:lpstr>Aggression </vt:lpstr>
      <vt:lpstr>Children with disabilities: </vt:lpstr>
      <vt:lpstr>Recommendations/What can be done</vt:lpstr>
      <vt:lpstr>PowerPoint Presentation</vt:lpstr>
      <vt:lpstr>PowerPoint Presentation</vt:lpstr>
      <vt:lpstr>Summary</vt:lpstr>
      <vt:lpstr>Thank you and stay safe !!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 and CHILDREN</dc:title>
  <dc:creator>Aravind Raj</dc:creator>
  <cp:lastModifiedBy>Bear</cp:lastModifiedBy>
  <cp:revision>11</cp:revision>
  <cp:lastPrinted>2020-03-31T06:58:56Z</cp:lastPrinted>
  <dcterms:created xsi:type="dcterms:W3CDTF">2020-03-31T06:58:32Z</dcterms:created>
  <dcterms:modified xsi:type="dcterms:W3CDTF">2020-07-10T11:22:33Z</dcterms:modified>
</cp:coreProperties>
</file>