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72" r:id="rId2"/>
  </p:sldMasterIdLst>
  <p:notesMasterIdLst>
    <p:notesMasterId r:id="rId64"/>
  </p:notesMasterIdLst>
  <p:sldIdLst>
    <p:sldId id="256" r:id="rId3"/>
    <p:sldId id="257" r:id="rId4"/>
    <p:sldId id="258" r:id="rId5"/>
    <p:sldId id="259" r:id="rId6"/>
    <p:sldId id="260" r:id="rId7"/>
    <p:sldId id="315" r:id="rId8"/>
    <p:sldId id="266" r:id="rId9"/>
    <p:sldId id="267" r:id="rId10"/>
    <p:sldId id="268" r:id="rId11"/>
    <p:sldId id="269" r:id="rId12"/>
    <p:sldId id="270" r:id="rId13"/>
    <p:sldId id="271" r:id="rId14"/>
    <p:sldId id="272" r:id="rId15"/>
    <p:sldId id="273" r:id="rId16"/>
    <p:sldId id="274" r:id="rId17"/>
    <p:sldId id="316" r:id="rId18"/>
    <p:sldId id="275" r:id="rId19"/>
    <p:sldId id="276" r:id="rId20"/>
    <p:sldId id="277" r:id="rId21"/>
    <p:sldId id="278" r:id="rId22"/>
    <p:sldId id="279" r:id="rId23"/>
    <p:sldId id="280" r:id="rId24"/>
    <p:sldId id="281" r:id="rId25"/>
    <p:sldId id="282" r:id="rId26"/>
    <p:sldId id="283" r:id="rId27"/>
    <p:sldId id="317" r:id="rId28"/>
    <p:sldId id="284" r:id="rId29"/>
    <p:sldId id="285" r:id="rId30"/>
    <p:sldId id="286" r:id="rId31"/>
    <p:sldId id="287" r:id="rId32"/>
    <p:sldId id="288" r:id="rId33"/>
    <p:sldId id="289" r:id="rId34"/>
    <p:sldId id="290" r:id="rId35"/>
    <p:sldId id="318" r:id="rId36"/>
    <p:sldId id="291" r:id="rId37"/>
    <p:sldId id="292" r:id="rId38"/>
    <p:sldId id="293" r:id="rId39"/>
    <p:sldId id="294" r:id="rId40"/>
    <p:sldId id="295" r:id="rId41"/>
    <p:sldId id="296" r:id="rId42"/>
    <p:sldId id="297" r:id="rId43"/>
    <p:sldId id="298" r:id="rId44"/>
    <p:sldId id="319" r:id="rId45"/>
    <p:sldId id="299" r:id="rId46"/>
    <p:sldId id="300" r:id="rId47"/>
    <p:sldId id="301" r:id="rId48"/>
    <p:sldId id="302" r:id="rId49"/>
    <p:sldId id="303" r:id="rId50"/>
    <p:sldId id="304" r:id="rId51"/>
    <p:sldId id="305" r:id="rId52"/>
    <p:sldId id="306" r:id="rId53"/>
    <p:sldId id="320" r:id="rId54"/>
    <p:sldId id="307" r:id="rId55"/>
    <p:sldId id="308" r:id="rId56"/>
    <p:sldId id="309" r:id="rId57"/>
    <p:sldId id="310" r:id="rId58"/>
    <p:sldId id="311" r:id="rId59"/>
    <p:sldId id="312" r:id="rId60"/>
    <p:sldId id="313" r:id="rId61"/>
    <p:sldId id="314" r:id="rId62"/>
    <p:sldId id="321" r:id="rId63"/>
  </p:sldIdLst>
  <p:sldSz cx="24384000" cy="137160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825500"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000000"/>
        </a:solidFill>
        <a:effectLst/>
        <a:uFillTx/>
        <a:latin typeface="+mn-lt"/>
        <a:ea typeface="+mn-ea"/>
        <a:cs typeface="+mn-cs"/>
        <a:sym typeface="Arial"/>
      </a:defRPr>
    </a:lvl1pPr>
    <a:lvl2pPr marL="0" marR="0" indent="0" algn="ctr" defTabSz="825500"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000000"/>
        </a:solidFill>
        <a:effectLst/>
        <a:uFillTx/>
        <a:latin typeface="+mn-lt"/>
        <a:ea typeface="+mn-ea"/>
        <a:cs typeface="+mn-cs"/>
        <a:sym typeface="Arial"/>
      </a:defRPr>
    </a:lvl2pPr>
    <a:lvl3pPr marL="0" marR="0" indent="0" algn="ctr" defTabSz="825500"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000000"/>
        </a:solidFill>
        <a:effectLst/>
        <a:uFillTx/>
        <a:latin typeface="+mn-lt"/>
        <a:ea typeface="+mn-ea"/>
        <a:cs typeface="+mn-cs"/>
        <a:sym typeface="Arial"/>
      </a:defRPr>
    </a:lvl3pPr>
    <a:lvl4pPr marL="0" marR="0" indent="0" algn="ctr" defTabSz="825500"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000000"/>
        </a:solidFill>
        <a:effectLst/>
        <a:uFillTx/>
        <a:latin typeface="+mn-lt"/>
        <a:ea typeface="+mn-ea"/>
        <a:cs typeface="+mn-cs"/>
        <a:sym typeface="Arial"/>
      </a:defRPr>
    </a:lvl4pPr>
    <a:lvl5pPr marL="0" marR="0" indent="0" algn="ctr" defTabSz="825500"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000000"/>
        </a:solidFill>
        <a:effectLst/>
        <a:uFillTx/>
        <a:latin typeface="+mn-lt"/>
        <a:ea typeface="+mn-ea"/>
        <a:cs typeface="+mn-cs"/>
        <a:sym typeface="Arial"/>
      </a:defRPr>
    </a:lvl5pPr>
    <a:lvl6pPr marL="0" marR="0" indent="0" algn="ctr" defTabSz="825500"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000000"/>
        </a:solidFill>
        <a:effectLst/>
        <a:uFillTx/>
        <a:latin typeface="+mn-lt"/>
        <a:ea typeface="+mn-ea"/>
        <a:cs typeface="+mn-cs"/>
        <a:sym typeface="Arial"/>
      </a:defRPr>
    </a:lvl6pPr>
    <a:lvl7pPr marL="0" marR="0" indent="0" algn="ctr" defTabSz="825500"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000000"/>
        </a:solidFill>
        <a:effectLst/>
        <a:uFillTx/>
        <a:latin typeface="+mn-lt"/>
        <a:ea typeface="+mn-ea"/>
        <a:cs typeface="+mn-cs"/>
        <a:sym typeface="Arial"/>
      </a:defRPr>
    </a:lvl7pPr>
    <a:lvl8pPr marL="0" marR="0" indent="0" algn="ctr" defTabSz="825500"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000000"/>
        </a:solidFill>
        <a:effectLst/>
        <a:uFillTx/>
        <a:latin typeface="+mn-lt"/>
        <a:ea typeface="+mn-ea"/>
        <a:cs typeface="+mn-cs"/>
        <a:sym typeface="Arial"/>
      </a:defRPr>
    </a:lvl8pPr>
    <a:lvl9pPr marL="0" marR="0" indent="0" algn="ctr" defTabSz="825500"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000000"/>
        </a:solidFill>
        <a:effectLst/>
        <a:uFillTx/>
        <a:latin typeface="+mn-lt"/>
        <a:ea typeface="+mn-ea"/>
        <a:cs typeface="+mn-cs"/>
        <a:sym typeface="Arial"/>
      </a:defRPr>
    </a:lvl9pPr>
  </p:defaultTextStyle>
  <p:extLst>
    <p:ext uri="{EFAFB233-063F-42B5-8137-9DF3F51BA10A}">
      <p15:sldGuideLst xmlns:p15="http://schemas.microsoft.com/office/powerpoint/2012/main">
        <p15:guide id="1" orient="horz" pos="4297" userDrawn="1">
          <p15:clr>
            <a:srgbClr val="A4A3A4"/>
          </p15:clr>
        </p15:guide>
        <p15:guide id="2" pos="768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962F809A-6966-D26D-44DD-316D2426E4DB}" v="70" dt="2020-04-26T15:22:20.930"/>
  </p1510:revLst>
</p1510:revInfo>
</file>

<file path=ppt/tableStyles.xml><?xml version="1.0" encoding="utf-8"?>
<a:tblStyleLst xmlns:a="http://schemas.openxmlformats.org/drawingml/2006/main" def="{5940675A-B579-460E-94D1-54222C63F5DA}">
  <a:tblStyle styleId="{4C3C2611-4C71-4FC5-86AE-919BDF0F9419}" styleName="">
    <a:tblBg/>
    <a:wholeTbl>
      <a:tcTxStyle b="on" i="off">
        <a:fontRef idx="min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ADFFF"/>
          </a:solidFill>
        </a:fill>
      </a:tcStyle>
    </a:wholeTbl>
    <a:band2H>
      <a:tcTxStyle/>
      <a:tcStyle>
        <a:tcBdr/>
        <a:fill>
          <a:solidFill>
            <a:srgbClr val="E6F0FF"/>
          </a:solidFill>
        </a:fill>
      </a:tcStyle>
    </a:band2H>
    <a:firstCol>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Col>
    <a:la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lastRow>
    <a:fir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Row>
  </a:tblStyle>
  <a:tblStyle styleId="{C7B018BB-80A7-4F77-B60F-C8B233D01FF8}" styleName="">
    <a:tblBg/>
    <a:wholeTbl>
      <a:tcTxStyle b="on" i="off">
        <a:fontRef idx="min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D1F0CC"/>
          </a:solidFill>
        </a:fill>
      </a:tcStyle>
    </a:wholeTbl>
    <a:band2H>
      <a:tcTxStyle/>
      <a:tcStyle>
        <a:tcBdr/>
        <a:fill>
          <a:solidFill>
            <a:srgbClr val="EAF8E7"/>
          </a:solidFill>
        </a:fill>
      </a:tcStyle>
    </a:band2H>
    <a:firstCol>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Col>
    <a:la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lastRow>
    <a:fir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Row>
  </a:tblStyle>
  <a:tblStyle styleId="{EEE7283C-3CF3-47DC-8721-378D4A62B228}" styleName="">
    <a:tblBg/>
    <a:wholeTbl>
      <a:tcTxStyle b="on" i="off">
        <a:fontRef idx="min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F9D1E1"/>
          </a:solidFill>
        </a:fill>
      </a:tcStyle>
    </a:wholeTbl>
    <a:band2H>
      <a:tcTxStyle/>
      <a:tcStyle>
        <a:tcBdr/>
        <a:fill>
          <a:solidFill>
            <a:srgbClr val="FCE9F0"/>
          </a:solidFill>
        </a:fill>
      </a:tcStyle>
    </a:band2H>
    <a:firstCol>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Col>
    <a:la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lastRow>
    <a:fir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Row>
  </a:tblStyle>
  <a:tblStyle styleId="{CF821DB8-F4EB-4A41-A1BA-3FCAFE7338EE}" styleName="">
    <a:tblBg/>
    <a:wholeTbl>
      <a:tcTxStyle b="on" i="off">
        <a:fontRef idx="minor">
          <a:srgbClr val="000000"/>
        </a:fontRef>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E6E6E6"/>
          </a:solidFill>
        </a:fill>
      </a:tcStyle>
    </a:wholeTbl>
    <a:band2H>
      <a:tcTxStyle/>
      <a:tcStyle>
        <a:tcBdr/>
        <a:fill>
          <a:solidFill>
            <a:srgbClr val="FFFFFF"/>
          </a:solidFill>
        </a:fill>
      </a:tcStyle>
    </a:band2H>
    <a:firstCol>
      <a:tcTxStyle b="on" i="off">
        <a:fontRef idx="min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solidFill>
        </a:fill>
      </a:tcStyle>
    </a:firstCol>
    <a:lastRow>
      <a:tcTxStyle b="on" i="off">
        <a:fontRef idx="minor">
          <a:srgbClr val="000000"/>
        </a:fontRef>
        <a:srgbClr val="000000"/>
      </a:tcTxStyle>
      <a:tcStyle>
        <a:tcBdr>
          <a:left>
            <a:ln w="12700" cap="flat">
              <a:noFill/>
              <a:miter lim="400000"/>
            </a:ln>
          </a:left>
          <a:right>
            <a:ln w="12700" cap="flat">
              <a:noFill/>
              <a:miter lim="400000"/>
            </a:ln>
          </a:right>
          <a:top>
            <a:ln w="508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rgbClr val="FFFFFF"/>
          </a:solidFill>
        </a:fill>
      </a:tcStyle>
    </a:lastRow>
    <a:firstRow>
      <a:tcTxStyle b="on" i="off">
        <a:fontRef idx="minor">
          <a:srgbClr val="FFFFFF"/>
        </a:fontRef>
        <a:srgbClr val="FFFFFF"/>
      </a:tcTxStyle>
      <a:tcStyle>
        <a:tcBdr>
          <a:left>
            <a:ln w="12700" cap="flat">
              <a:noFill/>
              <a:miter lim="400000"/>
            </a:ln>
          </a:left>
          <a:right>
            <a:ln w="12700" cap="flat">
              <a:noFill/>
              <a:miter lim="400000"/>
            </a:ln>
          </a:right>
          <a:top>
            <a:ln w="254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chemeClr val="accent1"/>
          </a:solidFill>
        </a:fill>
      </a:tcStyle>
    </a:firstRow>
  </a:tblStyle>
  <a:tblStyle styleId="{33BA23B1-9221-436E-865A-0063620EA4FD}" styleName="">
    <a:tblBg/>
    <a:wholeTbl>
      <a:tcTxStyle b="on" i="off">
        <a:fontRef idx="min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ACACA"/>
          </a:solidFill>
        </a:fill>
      </a:tcStyle>
    </a:wholeTbl>
    <a:band2H>
      <a:tcTxStyle/>
      <a:tcStyle>
        <a:tcBdr/>
        <a:fill>
          <a:solidFill>
            <a:srgbClr val="E6E6E6"/>
          </a:solidFill>
        </a:fill>
      </a:tcStyle>
    </a:band2H>
    <a:firstCol>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Col>
    <a:la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lastRow>
    <a:fir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Row>
  </a:tblStyle>
  <a:tblStyle styleId="{2708684C-4D16-4618-839F-0558EEFCDFE6}" styleName="">
    <a:tblBg/>
    <a:wholeTbl>
      <a:tcTxStyle b="on" i="off">
        <a:fontRef idx="min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wholeTbl>
    <a:band2H>
      <a:tcTxStyle/>
      <a:tcStyle>
        <a:tcBdr/>
        <a:fill>
          <a:solidFill>
            <a:srgbClr val="FFFFFF"/>
          </a:solidFill>
        </a:fill>
      </a:tcStyle>
    </a:band2H>
    <a:firstCol>
      <a:tcTxStyle b="on" i="off">
        <a:fontRef idx="min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firstCol>
    <a:lastRow>
      <a:tcTxStyle b="on" i="off">
        <a:fontRef idx="min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508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lastRow>
    <a:firstRow>
      <a:tcTxStyle b="on" i="off">
        <a:fontRef idx="min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254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8543"/>
    <p:restoredTop sz="50000" autoAdjust="0"/>
  </p:normalViewPr>
  <p:slideViewPr>
    <p:cSldViewPr snapToGrid="0" snapToObjects="1" showGuides="1">
      <p:cViewPr>
        <p:scale>
          <a:sx n="69" d="100"/>
          <a:sy n="69" d="100"/>
        </p:scale>
        <p:origin x="-104" y="-200"/>
      </p:cViewPr>
      <p:guideLst>
        <p:guide orient="horz" pos="4297"/>
        <p:guide pos="76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4.xml"/><Relationship Id="rId21" Type="http://schemas.openxmlformats.org/officeDocument/2006/relationships/slide" Target="slides/slide19.xml"/><Relationship Id="rId42" Type="http://schemas.openxmlformats.org/officeDocument/2006/relationships/slide" Target="slides/slide40.xml"/><Relationship Id="rId47" Type="http://schemas.openxmlformats.org/officeDocument/2006/relationships/slide" Target="slides/slide45.xml"/><Relationship Id="rId63" Type="http://schemas.openxmlformats.org/officeDocument/2006/relationships/slide" Target="slides/slide61.xml"/><Relationship Id="rId68" Type="http://schemas.openxmlformats.org/officeDocument/2006/relationships/tableStyles" Target="tableStyles.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slide" Target="slides/slide56.xml"/><Relationship Id="rId66" Type="http://schemas.openxmlformats.org/officeDocument/2006/relationships/viewProps" Target="viewProps.xml"/><Relationship Id="rId5" Type="http://schemas.openxmlformats.org/officeDocument/2006/relationships/slide" Target="slides/slide3.xml"/><Relationship Id="rId61" Type="http://schemas.openxmlformats.org/officeDocument/2006/relationships/slide" Target="slides/slide59.xml"/><Relationship Id="rId19" Type="http://schemas.openxmlformats.org/officeDocument/2006/relationships/slide" Target="slides/slide1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notesMaster" Target="notesMasters/notesMaster1.xml"/><Relationship Id="rId69" Type="http://schemas.microsoft.com/office/2015/10/relationships/revisionInfo" Target="revisionInfo.xml"/><Relationship Id="rId8" Type="http://schemas.openxmlformats.org/officeDocument/2006/relationships/slide" Target="slides/slide6.xml"/><Relationship Id="rId51" Type="http://schemas.openxmlformats.org/officeDocument/2006/relationships/slide" Target="slides/slide49.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 Id="rId67" Type="http://schemas.openxmlformats.org/officeDocument/2006/relationships/theme" Target="theme/theme1.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slide" Target="slides/slide60.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3" Type="http://schemas.openxmlformats.org/officeDocument/2006/relationships/slide" Target="slides/slide11.xml"/><Relationship Id="rId18" Type="http://schemas.openxmlformats.org/officeDocument/2006/relationships/slide" Target="slides/slide16.xml"/><Relationship Id="rId39" Type="http://schemas.openxmlformats.org/officeDocument/2006/relationships/slide" Target="slides/slide37.xml"/><Relationship Id="rId34" Type="http://schemas.openxmlformats.org/officeDocument/2006/relationships/slide" Target="slides/slide32.xml"/><Relationship Id="rId50" Type="http://schemas.openxmlformats.org/officeDocument/2006/relationships/slide" Target="slides/slide48.xml"/><Relationship Id="rId55" Type="http://schemas.openxmlformats.org/officeDocument/2006/relationships/slide" Target="slides/slide5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13" name="Shape 213"/>
          <p:cNvSpPr>
            <a:spLocks noGrp="1" noRot="1" noChangeAspect="1"/>
          </p:cNvSpPr>
          <p:nvPr>
            <p:ph type="sldImg"/>
          </p:nvPr>
        </p:nvSpPr>
        <p:spPr>
          <a:xfrm>
            <a:off x="1143000" y="685800"/>
            <a:ext cx="4572000" cy="3429000"/>
          </a:xfrm>
          <a:prstGeom prst="rect">
            <a:avLst/>
          </a:prstGeom>
        </p:spPr>
        <p:txBody>
          <a:bodyPr/>
          <a:lstStyle/>
          <a:p>
            <a:endParaRPr/>
          </a:p>
        </p:txBody>
      </p:sp>
      <p:sp>
        <p:nvSpPr>
          <p:cNvPr id="214" name="Shape 214"/>
          <p:cNvSpPr>
            <a:spLocks noGrp="1"/>
          </p:cNvSpPr>
          <p:nvPr>
            <p:ph type="body" sz="quarter" idx="1"/>
          </p:nvPr>
        </p:nvSpPr>
        <p:spPr>
          <a:xfrm>
            <a:off x="914400" y="4343400"/>
            <a:ext cx="5029200" cy="4114800"/>
          </a:xfrm>
          <a:prstGeom prst="rect">
            <a:avLst/>
          </a:prstGeom>
        </p:spPr>
        <p:txBody>
          <a:bodyPr/>
          <a:lstStyle/>
          <a:p>
            <a:endParaRPr/>
          </a:p>
        </p:txBody>
      </p:sp>
    </p:spTree>
    <p:extLst>
      <p:ext uri="{BB962C8B-B14F-4D97-AF65-F5344CB8AC3E}">
        <p14:creationId xmlns:p14="http://schemas.microsoft.com/office/powerpoint/2010/main" val="2834262489"/>
      </p:ext>
    </p:extLst>
  </p:cSld>
  <p:clrMap bg1="lt1" tx1="dk1" bg2="lt2" tx2="dk2" accent1="accent1" accent2="accent2" accent3="accent3" accent4="accent4" accent5="accent5" accent6="accent6" hlink="hlink" folHlink="folHlink"/>
  <p:notesStyle>
    <a:lvl1pPr defTabSz="457200" latinLnBrk="0">
      <a:lnSpc>
        <a:spcPct val="117999"/>
      </a:lnSpc>
      <a:defRPr sz="2200">
        <a:latin typeface="+mn-lt"/>
        <a:ea typeface="+mn-ea"/>
        <a:cs typeface="+mn-cs"/>
        <a:sym typeface="Arial"/>
      </a:defRPr>
    </a:lvl1pPr>
    <a:lvl2pPr indent="228600" defTabSz="457200" latinLnBrk="0">
      <a:lnSpc>
        <a:spcPct val="117999"/>
      </a:lnSpc>
      <a:defRPr sz="2200">
        <a:latin typeface="+mn-lt"/>
        <a:ea typeface="+mn-ea"/>
        <a:cs typeface="+mn-cs"/>
        <a:sym typeface="Arial"/>
      </a:defRPr>
    </a:lvl2pPr>
    <a:lvl3pPr indent="457200" defTabSz="457200" latinLnBrk="0">
      <a:lnSpc>
        <a:spcPct val="117999"/>
      </a:lnSpc>
      <a:defRPr sz="2200">
        <a:latin typeface="+mn-lt"/>
        <a:ea typeface="+mn-ea"/>
        <a:cs typeface="+mn-cs"/>
        <a:sym typeface="Arial"/>
      </a:defRPr>
    </a:lvl3pPr>
    <a:lvl4pPr indent="685800" defTabSz="457200" latinLnBrk="0">
      <a:lnSpc>
        <a:spcPct val="117999"/>
      </a:lnSpc>
      <a:defRPr sz="2200">
        <a:latin typeface="+mn-lt"/>
        <a:ea typeface="+mn-ea"/>
        <a:cs typeface="+mn-cs"/>
        <a:sym typeface="Arial"/>
      </a:defRPr>
    </a:lvl4pPr>
    <a:lvl5pPr indent="914400" defTabSz="457200" latinLnBrk="0">
      <a:lnSpc>
        <a:spcPct val="117999"/>
      </a:lnSpc>
      <a:defRPr sz="2200">
        <a:latin typeface="+mn-lt"/>
        <a:ea typeface="+mn-ea"/>
        <a:cs typeface="+mn-cs"/>
        <a:sym typeface="Arial"/>
      </a:defRPr>
    </a:lvl5pPr>
    <a:lvl6pPr indent="1143000" defTabSz="457200" latinLnBrk="0">
      <a:lnSpc>
        <a:spcPct val="117999"/>
      </a:lnSpc>
      <a:defRPr sz="2200">
        <a:latin typeface="+mn-lt"/>
        <a:ea typeface="+mn-ea"/>
        <a:cs typeface="+mn-cs"/>
        <a:sym typeface="Arial"/>
      </a:defRPr>
    </a:lvl6pPr>
    <a:lvl7pPr indent="1371600" defTabSz="457200" latinLnBrk="0">
      <a:lnSpc>
        <a:spcPct val="117999"/>
      </a:lnSpc>
      <a:defRPr sz="2200">
        <a:latin typeface="+mn-lt"/>
        <a:ea typeface="+mn-ea"/>
        <a:cs typeface="+mn-cs"/>
        <a:sym typeface="Arial"/>
      </a:defRPr>
    </a:lvl7pPr>
    <a:lvl8pPr indent="1600200" defTabSz="457200" latinLnBrk="0">
      <a:lnSpc>
        <a:spcPct val="117999"/>
      </a:lnSpc>
      <a:defRPr sz="2200">
        <a:latin typeface="+mn-lt"/>
        <a:ea typeface="+mn-ea"/>
        <a:cs typeface="+mn-cs"/>
        <a:sym typeface="Arial"/>
      </a:defRPr>
    </a:lvl8pPr>
    <a:lvl9pPr indent="1828800" defTabSz="457200" latinLnBrk="0">
      <a:lnSpc>
        <a:spcPct val="117999"/>
      </a:lnSpc>
      <a:defRPr sz="2200">
        <a:latin typeface="+mn-lt"/>
        <a:ea typeface="+mn-ea"/>
        <a:cs typeface="+mn-cs"/>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4" name="Shape 284"/>
          <p:cNvSpPr>
            <a:spLocks noGrp="1" noRot="1" noChangeAspect="1"/>
          </p:cNvSpPr>
          <p:nvPr>
            <p:ph type="sldImg"/>
          </p:nvPr>
        </p:nvSpPr>
        <p:spPr>
          <a:xfrm>
            <a:off x="381000" y="685800"/>
            <a:ext cx="6096000" cy="3429000"/>
          </a:xfrm>
          <a:prstGeom prst="rect">
            <a:avLst/>
          </a:prstGeom>
        </p:spPr>
        <p:txBody>
          <a:bodyPr/>
          <a:lstStyle/>
          <a:p>
            <a:endParaRPr/>
          </a:p>
        </p:txBody>
      </p:sp>
      <p:sp>
        <p:nvSpPr>
          <p:cNvPr id="285" name="Shape 285"/>
          <p:cNvSpPr>
            <a:spLocks noGrp="1"/>
          </p:cNvSpPr>
          <p:nvPr>
            <p:ph type="body" sz="quarter" idx="1"/>
          </p:nvPr>
        </p:nvSpPr>
        <p:spPr>
          <a:prstGeom prst="rect">
            <a:avLst/>
          </a:prstGeom>
        </p:spPr>
        <p:txBody>
          <a:bodyPr/>
          <a:lstStyle/>
          <a:p>
            <a:r>
              <a:rPr dirty="0"/>
              <a:t>1. What role will he/she play in helping to deal with COVID-19. 2. What is the  information that community needs to keep themselves safe and how does the </a:t>
            </a:r>
            <a:r>
              <a:rPr lang="en-US" dirty="0"/>
              <a:t>COVID</a:t>
            </a:r>
            <a:r>
              <a:rPr lang="en-US" baseline="0" dirty="0"/>
              <a:t> Warriors</a:t>
            </a:r>
            <a:r>
              <a:rPr dirty="0"/>
              <a:t> give this information to the community. 3. What is community surveillance and how to conduct community surveillance, who is a person who shows the signs and symptoms and who is one who is infected but does not show the signs of infection.  4. What is Stigma and why is there stigma and how to help 5. How to help people during home quarantine, what care should family members take. 6. Personal safety of </a:t>
            </a:r>
            <a:r>
              <a:rPr lang="en-US" dirty="0"/>
              <a:t>COVID</a:t>
            </a:r>
            <a:r>
              <a:rPr lang="en-US" baseline="0" dirty="0"/>
              <a:t> Warrior</a:t>
            </a:r>
            <a:r>
              <a:rPr dirty="0"/>
              <a:t>s</a:t>
            </a:r>
          </a:p>
        </p:txBody>
      </p:sp>
    </p:spTree>
    <p:extLst>
      <p:ext uri="{BB962C8B-B14F-4D97-AF65-F5344CB8AC3E}">
        <p14:creationId xmlns:p14="http://schemas.microsoft.com/office/powerpoint/2010/main" val="196263599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1" name="Shape 731"/>
          <p:cNvSpPr>
            <a:spLocks noGrp="1" noRot="1" noChangeAspect="1"/>
          </p:cNvSpPr>
          <p:nvPr>
            <p:ph type="sldImg"/>
          </p:nvPr>
        </p:nvSpPr>
        <p:spPr>
          <a:xfrm>
            <a:off x="381000" y="685800"/>
            <a:ext cx="6096000" cy="3429000"/>
          </a:xfrm>
          <a:prstGeom prst="rect">
            <a:avLst/>
          </a:prstGeom>
        </p:spPr>
        <p:txBody>
          <a:bodyPr/>
          <a:lstStyle/>
          <a:p>
            <a:endParaRPr/>
          </a:p>
        </p:txBody>
      </p:sp>
      <p:sp>
        <p:nvSpPr>
          <p:cNvPr id="732" name="Shape 732"/>
          <p:cNvSpPr>
            <a:spLocks noGrp="1"/>
          </p:cNvSpPr>
          <p:nvPr>
            <p:ph type="body" sz="quarter" idx="1"/>
          </p:nvPr>
        </p:nvSpPr>
        <p:spPr>
          <a:prstGeom prst="rect">
            <a:avLst/>
          </a:prstGeom>
        </p:spPr>
        <p:txBody>
          <a:bodyPr/>
          <a:lstStyle/>
          <a:p>
            <a:r>
              <a:t>In this slide we have two simple definitions, though they may look very complicated here. It tells you who is a suspect? 1. </a:t>
            </a:r>
          </a:p>
          <a:p>
            <a:r>
              <a:t>Let us remember that the suspect needs to have any one of the 5 things:</a:t>
            </a:r>
          </a:p>
          <a:p>
            <a:pPr marL="457200" indent="-457200">
              <a:buSzPct val="100000"/>
              <a:buAutoNum type="arabicPeriod"/>
            </a:pPr>
            <a:r>
              <a:t>Any kind of fever, cough or a difficulty in breathing.</a:t>
            </a:r>
          </a:p>
          <a:p>
            <a:pPr marL="457200" indent="-457200">
              <a:buSzPct val="100000"/>
              <a:buAutoNum type="arabicPeriod"/>
            </a:pPr>
            <a:r>
              <a:t>If the person has traveled from any place or area which has been an outbreak area for COVID in the last 14 days</a:t>
            </a:r>
          </a:p>
          <a:p>
            <a:pPr marL="457200" indent="-457200">
              <a:buSzPct val="100000"/>
              <a:buAutoNum type="arabicPeriod"/>
            </a:pPr>
            <a:r>
              <a:t>If the person has been in close contact of another person who is positive for COVID </a:t>
            </a:r>
          </a:p>
          <a:p>
            <a:pPr marL="457200" indent="-457200">
              <a:buSzPct val="100000"/>
              <a:buAutoNum type="arabicPeriod"/>
            </a:pPr>
            <a:r>
              <a:t>A person who has tested but has not got the results</a:t>
            </a:r>
          </a:p>
          <a:p>
            <a:pPr marL="457200" indent="-457200">
              <a:buSzPct val="100000"/>
              <a:buAutoNum type="arabicPeriod"/>
            </a:pPr>
            <a:r>
              <a:t>A person who may not have the symptoms but the lab reports come as positive.</a:t>
            </a:r>
          </a:p>
          <a:p>
            <a:pPr marL="457200" indent="-457200">
              <a:buSzPct val="100000"/>
              <a:buAutoNum type="arabicPeriod"/>
            </a:pPr>
            <a:endParaRPr/>
          </a:p>
          <a:p>
            <a:r>
              <a:t>Now a Contact is:</a:t>
            </a:r>
          </a:p>
          <a:p>
            <a:pPr marL="457200" indent="-457200">
              <a:buSzPct val="100000"/>
              <a:buAutoNum type="arabicPeriod"/>
            </a:pPr>
            <a:r>
              <a:t>Someone who is providing direct care to a person who is confirmed to be positive for COVID</a:t>
            </a:r>
          </a:p>
          <a:p>
            <a:pPr marL="457200" indent="-457200">
              <a:buSzPct val="100000"/>
              <a:buAutoNum type="arabicPeriod"/>
            </a:pPr>
            <a:r>
              <a:t>Someone who has stayed together with a person who has been tested as positive for COVID</a:t>
            </a:r>
          </a:p>
          <a:p>
            <a:pPr marL="457200" indent="-457200">
              <a:buSzPct val="100000"/>
              <a:buAutoNum type="arabicPeriod"/>
            </a:pPr>
            <a:r>
              <a:t>Someone who has travelled together for more than 6 hours in close space with a person who later becomes positive for COVID</a:t>
            </a:r>
          </a:p>
        </p:txBody>
      </p:sp>
    </p:spTree>
    <p:extLst>
      <p:ext uri="{BB962C8B-B14F-4D97-AF65-F5344CB8AC3E}">
        <p14:creationId xmlns:p14="http://schemas.microsoft.com/office/powerpoint/2010/main" val="137801363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6" name="Shape 746"/>
          <p:cNvSpPr>
            <a:spLocks noGrp="1" noRot="1" noChangeAspect="1"/>
          </p:cNvSpPr>
          <p:nvPr>
            <p:ph type="sldImg"/>
          </p:nvPr>
        </p:nvSpPr>
        <p:spPr>
          <a:xfrm>
            <a:off x="381000" y="685800"/>
            <a:ext cx="6096000" cy="3429000"/>
          </a:xfrm>
          <a:prstGeom prst="rect">
            <a:avLst/>
          </a:prstGeom>
        </p:spPr>
        <p:txBody>
          <a:bodyPr/>
          <a:lstStyle/>
          <a:p>
            <a:endParaRPr/>
          </a:p>
        </p:txBody>
      </p:sp>
      <p:sp>
        <p:nvSpPr>
          <p:cNvPr id="747" name="Shape 747"/>
          <p:cNvSpPr>
            <a:spLocks noGrp="1"/>
          </p:cNvSpPr>
          <p:nvPr>
            <p:ph type="body" sz="quarter" idx="1"/>
          </p:nvPr>
        </p:nvSpPr>
        <p:spPr>
          <a:prstGeom prst="rect">
            <a:avLst/>
          </a:prstGeom>
        </p:spPr>
        <p:txBody>
          <a:bodyPr/>
          <a:lstStyle/>
          <a:p>
            <a:r>
              <a:t>The types of contacts can then be further divided into contact who are at a high risk and those who are at low risk</a:t>
            </a:r>
          </a:p>
          <a:p>
            <a:r>
              <a:t>The high risk are those who have directly been in touch with the patient or any body fluids or the patient while taking care during home quarantine, traveled with a patient, been in the same room/house and shared utensils, etc with the patient.</a:t>
            </a:r>
          </a:p>
          <a:p>
            <a:r>
              <a:t>A low risk contact is someone who would have been in the same place but well outside the range of one meter, may have travelled in the same bus or train or flight but three seat difference with the person who tested positive.</a:t>
            </a:r>
          </a:p>
        </p:txBody>
      </p:sp>
    </p:spTree>
    <p:extLst>
      <p:ext uri="{BB962C8B-B14F-4D97-AF65-F5344CB8AC3E}">
        <p14:creationId xmlns:p14="http://schemas.microsoft.com/office/powerpoint/2010/main" val="7334947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1" name="Shape 761"/>
          <p:cNvSpPr>
            <a:spLocks noGrp="1" noRot="1" noChangeAspect="1"/>
          </p:cNvSpPr>
          <p:nvPr>
            <p:ph type="sldImg"/>
          </p:nvPr>
        </p:nvSpPr>
        <p:spPr>
          <a:xfrm>
            <a:off x="381000" y="685800"/>
            <a:ext cx="6096000" cy="3429000"/>
          </a:xfrm>
          <a:prstGeom prst="rect">
            <a:avLst/>
          </a:prstGeom>
        </p:spPr>
        <p:txBody>
          <a:bodyPr/>
          <a:lstStyle/>
          <a:p>
            <a:endParaRPr/>
          </a:p>
        </p:txBody>
      </p:sp>
      <p:sp>
        <p:nvSpPr>
          <p:cNvPr id="762" name="Shape 762"/>
          <p:cNvSpPr>
            <a:spLocks noGrp="1"/>
          </p:cNvSpPr>
          <p:nvPr>
            <p:ph type="body" sz="quarter" idx="1"/>
          </p:nvPr>
        </p:nvSpPr>
        <p:spPr>
          <a:prstGeom prst="rect">
            <a:avLst/>
          </a:prstGeom>
        </p:spPr>
        <p:txBody>
          <a:bodyPr/>
          <a:lstStyle/>
          <a:p>
            <a:r>
              <a:t>This slide tells you the simple process for surveillance. You will be given the Surveillance form by your immediate supervisor and the areas where you need to conduct the surveillance. Using this format you must visit the households, introduce your self and the purpose of your visit and then ask the questions from the format.</a:t>
            </a:r>
          </a:p>
          <a:p>
            <a:r>
              <a:t>While completing the format, you must take care of the following:</a:t>
            </a:r>
          </a:p>
          <a:p>
            <a:pPr marL="457200" indent="-457200">
              <a:buSzPct val="100000"/>
              <a:buAutoNum type="arabicPeriod"/>
            </a:pPr>
            <a:r>
              <a:t>Communication: Always introduce your self and the purpose, be ready to answer the questions they may have</a:t>
            </a:r>
          </a:p>
          <a:p>
            <a:pPr marL="457200" indent="-457200">
              <a:buSzPct val="100000"/>
              <a:buAutoNum type="arabicPeriod"/>
            </a:pPr>
            <a:r>
              <a:t>Preparation: Carry your own pens, pads, books. Also carry sanitizers and masks. Always wear your mask when you are doing surveillance. Do not take the mask off and let it hang from your neck and then put it back again. Do not touch the mask several times</a:t>
            </a:r>
          </a:p>
          <a:p>
            <a:pPr marL="457200" indent="-457200">
              <a:buSzPct val="100000"/>
              <a:buAutoNum type="arabicPeriod"/>
            </a:pPr>
            <a:r>
              <a:t>Who should we collect information about? People who have been identified as contacts. We must monitor them for fever, cough, breathing difficulty for at least 28 days.</a:t>
            </a:r>
          </a:p>
          <a:p>
            <a:pPr marL="457200" indent="-457200">
              <a:buSzPct val="100000"/>
              <a:buAutoNum type="arabicPeriod"/>
            </a:pPr>
            <a:r>
              <a:t>We have to give the contacts information about home quarantine and what care should be taken during home quarantine </a:t>
            </a:r>
          </a:p>
          <a:p>
            <a:pPr marL="457200" indent="-457200">
              <a:buSzPct val="100000"/>
              <a:buAutoNum type="arabicPeriod"/>
            </a:pPr>
            <a:r>
              <a:t>We must also take details of contacts of contacts (people who the person has interacted with in the last 28 days).</a:t>
            </a:r>
          </a:p>
          <a:p>
            <a:pPr marL="457200" indent="-457200">
              <a:buSzPct val="100000"/>
              <a:buAutoNum type="arabicPeriod"/>
            </a:pPr>
            <a:r>
              <a:t>Write out all your information clearly on the format. Do not leave the work to later as you will need addresses, names and telephone numbers in order to trace contacts when needed.</a:t>
            </a:r>
          </a:p>
          <a:p>
            <a:pPr marL="457200" indent="-457200">
              <a:buSzPct val="100000"/>
              <a:buAutoNum type="arabicPeriod"/>
            </a:pPr>
            <a:r>
              <a:t>Make sure that you maintain a distance of one meter between yourself and the person you are interviewing.</a:t>
            </a:r>
          </a:p>
          <a:p>
            <a:pPr marL="457200" indent="-457200">
              <a:buSzPct val="100000"/>
              <a:buAutoNum type="arabicPeriod"/>
            </a:pPr>
            <a:r>
              <a:t>Do not sit in crowed rooms. If possible sit in the open.</a:t>
            </a:r>
          </a:p>
          <a:p>
            <a:pPr marL="457200" indent="-457200">
              <a:buSzPct val="100000"/>
              <a:buAutoNum type="arabicPeriod"/>
            </a:pPr>
            <a:r>
              <a:t>Make sure you sanitize your hands every time by washing with soap and water for 20 secs or using a 70% alcohol based sanitizer.</a:t>
            </a:r>
          </a:p>
          <a:p>
            <a:pPr marL="457200" indent="-457200">
              <a:buSzPct val="100000"/>
              <a:buAutoNum type="arabicPeriod"/>
            </a:pPr>
            <a:endParaRPr/>
          </a:p>
        </p:txBody>
      </p:sp>
    </p:spTree>
    <p:extLst>
      <p:ext uri="{BB962C8B-B14F-4D97-AF65-F5344CB8AC3E}">
        <p14:creationId xmlns:p14="http://schemas.microsoft.com/office/powerpoint/2010/main" val="53962357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6" name="Shape 776"/>
          <p:cNvSpPr>
            <a:spLocks noGrp="1" noRot="1" noChangeAspect="1"/>
          </p:cNvSpPr>
          <p:nvPr>
            <p:ph type="sldImg"/>
          </p:nvPr>
        </p:nvSpPr>
        <p:spPr>
          <a:xfrm>
            <a:off x="381000" y="685800"/>
            <a:ext cx="6096000" cy="3429000"/>
          </a:xfrm>
          <a:prstGeom prst="rect">
            <a:avLst/>
          </a:prstGeom>
        </p:spPr>
        <p:txBody>
          <a:bodyPr/>
          <a:lstStyle/>
          <a:p>
            <a:endParaRPr/>
          </a:p>
        </p:txBody>
      </p:sp>
      <p:sp>
        <p:nvSpPr>
          <p:cNvPr id="777" name="Shape 777"/>
          <p:cNvSpPr>
            <a:spLocks noGrp="1"/>
          </p:cNvSpPr>
          <p:nvPr>
            <p:ph type="body" sz="quarter" idx="1"/>
          </p:nvPr>
        </p:nvSpPr>
        <p:spPr>
          <a:prstGeom prst="rect">
            <a:avLst/>
          </a:prstGeom>
        </p:spPr>
        <p:txBody>
          <a:bodyPr/>
          <a:lstStyle/>
          <a:p>
            <a:r>
              <a:t>This slide tells you the simple process for surveillance. You will be given the Surveillance form by your immediate supervisor and the areas where you need to conduct the surveillance. Using this format you must visit the households, introduce your self and the purpose of your visit and then ask the questions from the format.</a:t>
            </a:r>
          </a:p>
          <a:p>
            <a:r>
              <a:t>While completing the format, you must take care of the following:</a:t>
            </a:r>
          </a:p>
          <a:p>
            <a:pPr marL="457200" indent="-457200">
              <a:buSzPct val="100000"/>
              <a:buAutoNum type="arabicPeriod"/>
            </a:pPr>
            <a:r>
              <a:t>Communication: Always introduce your self and the purpose, be ready to answer the questions they may have</a:t>
            </a:r>
          </a:p>
          <a:p>
            <a:pPr marL="457200" indent="-457200">
              <a:buSzPct val="100000"/>
              <a:buAutoNum type="arabicPeriod"/>
            </a:pPr>
            <a:r>
              <a:t>Preparation: Carry your own pens, pads, books. Also carry sanitizers and masks. Always wear your mask when you are doing surveillance. Do not take the mask off and let it hang from your neck and then put it back again. Do not touch the mask several times</a:t>
            </a:r>
          </a:p>
          <a:p>
            <a:pPr marL="457200" indent="-457200">
              <a:buSzPct val="100000"/>
              <a:buAutoNum type="arabicPeriod"/>
            </a:pPr>
            <a:r>
              <a:t>Who should we collect information about? People who have been identified as contacts. We must monitor them for fever, cough, breathing difficulty for at least 28 days.</a:t>
            </a:r>
          </a:p>
          <a:p>
            <a:pPr marL="457200" indent="-457200">
              <a:buSzPct val="100000"/>
              <a:buAutoNum type="arabicPeriod"/>
            </a:pPr>
            <a:r>
              <a:t>We have to give the contacts information about home quarantine and what care should be taken during home quarantine </a:t>
            </a:r>
          </a:p>
          <a:p>
            <a:pPr marL="457200" indent="-457200">
              <a:buSzPct val="100000"/>
              <a:buAutoNum type="arabicPeriod"/>
            </a:pPr>
            <a:r>
              <a:t>We must also take details of contacts of contacts (people who the person has interacted with in the last 28 days).</a:t>
            </a:r>
          </a:p>
          <a:p>
            <a:pPr marL="457200" indent="-457200">
              <a:buSzPct val="100000"/>
              <a:buAutoNum type="arabicPeriod"/>
            </a:pPr>
            <a:r>
              <a:t>Write out all your information clearly on the format. Do not leave the work to later as you will need addresses, names and telephone numbers in order to trace contacts when needed.</a:t>
            </a:r>
          </a:p>
          <a:p>
            <a:pPr marL="457200" indent="-457200">
              <a:buSzPct val="100000"/>
              <a:buAutoNum type="arabicPeriod"/>
            </a:pPr>
            <a:r>
              <a:t>Make sure that you maintain a distance of one meter between yourself and the person you are interviewing.</a:t>
            </a:r>
          </a:p>
          <a:p>
            <a:pPr marL="457200" indent="-457200">
              <a:buSzPct val="100000"/>
              <a:buAutoNum type="arabicPeriod"/>
            </a:pPr>
            <a:r>
              <a:t>Do not sit in crowed rooms. If possible sit in the open.</a:t>
            </a:r>
          </a:p>
          <a:p>
            <a:pPr marL="457200" indent="-457200">
              <a:buSzPct val="100000"/>
              <a:buAutoNum type="arabicPeriod"/>
            </a:pPr>
            <a:r>
              <a:t>Make sure you sanitize your hands every time by washing with soap and water for 20 secs or using a 70% alcohol based sanitizer.</a:t>
            </a:r>
          </a:p>
          <a:p>
            <a:pPr marL="457200" indent="-457200">
              <a:buSzPct val="100000"/>
              <a:buAutoNum type="arabicPeriod"/>
            </a:pPr>
            <a:endParaRPr/>
          </a:p>
        </p:txBody>
      </p:sp>
    </p:spTree>
    <p:extLst>
      <p:ext uri="{BB962C8B-B14F-4D97-AF65-F5344CB8AC3E}">
        <p14:creationId xmlns:p14="http://schemas.microsoft.com/office/powerpoint/2010/main" val="113813856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1" name="Shape 791"/>
          <p:cNvSpPr>
            <a:spLocks noGrp="1" noRot="1" noChangeAspect="1"/>
          </p:cNvSpPr>
          <p:nvPr>
            <p:ph type="sldImg"/>
          </p:nvPr>
        </p:nvSpPr>
        <p:spPr>
          <a:xfrm>
            <a:off x="381000" y="685800"/>
            <a:ext cx="6096000" cy="3429000"/>
          </a:xfrm>
          <a:prstGeom prst="rect">
            <a:avLst/>
          </a:prstGeom>
        </p:spPr>
        <p:txBody>
          <a:bodyPr/>
          <a:lstStyle/>
          <a:p>
            <a:endParaRPr/>
          </a:p>
        </p:txBody>
      </p:sp>
      <p:sp>
        <p:nvSpPr>
          <p:cNvPr id="792" name="Shape 792"/>
          <p:cNvSpPr>
            <a:spLocks noGrp="1"/>
          </p:cNvSpPr>
          <p:nvPr>
            <p:ph type="body" sz="quarter" idx="1"/>
          </p:nvPr>
        </p:nvSpPr>
        <p:spPr>
          <a:prstGeom prst="rect">
            <a:avLst/>
          </a:prstGeom>
        </p:spPr>
        <p:txBody>
          <a:bodyPr/>
          <a:lstStyle/>
          <a:p>
            <a:r>
              <a:t>This slide tells you the simple process for surveillance. You will be given the Surveillance form by your immediate supervisor and the areas where you need to conduct the surveillance. Using this format you must visit the households, introduce your self and the purpose of your visit and then ask the questions from the format.</a:t>
            </a:r>
          </a:p>
          <a:p>
            <a:r>
              <a:t>While completing the format, you must take care of the following:</a:t>
            </a:r>
          </a:p>
          <a:p>
            <a:pPr marL="457200" indent="-457200">
              <a:buSzPct val="100000"/>
              <a:buAutoNum type="arabicPeriod"/>
            </a:pPr>
            <a:r>
              <a:t>Communication: Always introduce your self and the purpose, be ready to answer the questions they may have</a:t>
            </a:r>
          </a:p>
          <a:p>
            <a:pPr marL="457200" indent="-457200">
              <a:buSzPct val="100000"/>
              <a:buAutoNum type="arabicPeriod"/>
            </a:pPr>
            <a:r>
              <a:t>Preparation: Carry your own pens, pads, books. Also carry sanitizers and masks. Always wear your mask when you are doing surveillance. Do not take the mask off and let it hang from your neck and then put it back again. Do not touch the mask several times</a:t>
            </a:r>
          </a:p>
          <a:p>
            <a:pPr marL="457200" indent="-457200">
              <a:buSzPct val="100000"/>
              <a:buAutoNum type="arabicPeriod"/>
            </a:pPr>
            <a:r>
              <a:t>Who should we collect information about? People who have been identified as contacts. We must monitor them for fever, cough, breathing difficulty for at least 28 days.</a:t>
            </a:r>
          </a:p>
          <a:p>
            <a:pPr marL="457200" indent="-457200">
              <a:buSzPct val="100000"/>
              <a:buAutoNum type="arabicPeriod"/>
            </a:pPr>
            <a:r>
              <a:t>We have to give the contacts information about home quarantine and what care should be taken during home quarantine </a:t>
            </a:r>
          </a:p>
          <a:p>
            <a:pPr marL="457200" indent="-457200">
              <a:buSzPct val="100000"/>
              <a:buAutoNum type="arabicPeriod"/>
            </a:pPr>
            <a:r>
              <a:t>We must also take details of contacts of contacts (people who the person has interacted with in the last 28 days).</a:t>
            </a:r>
          </a:p>
          <a:p>
            <a:pPr marL="457200" indent="-457200">
              <a:buSzPct val="100000"/>
              <a:buAutoNum type="arabicPeriod"/>
            </a:pPr>
            <a:r>
              <a:t>Write out all your information clearly on the format. Do not leave the work to later as you will need addresses, names and telephone numbers in order to trace contacts when needed.</a:t>
            </a:r>
          </a:p>
          <a:p>
            <a:pPr marL="457200" indent="-457200">
              <a:buSzPct val="100000"/>
              <a:buAutoNum type="arabicPeriod"/>
            </a:pPr>
            <a:r>
              <a:t>Make sure that you maintain a distance of one meter between yourself and the person you are interviewing.</a:t>
            </a:r>
          </a:p>
          <a:p>
            <a:pPr marL="457200" indent="-457200">
              <a:buSzPct val="100000"/>
              <a:buAutoNum type="arabicPeriod"/>
            </a:pPr>
            <a:r>
              <a:t>Do not sit in crowed rooms. If possible sit in the open.</a:t>
            </a:r>
          </a:p>
          <a:p>
            <a:pPr marL="457200" indent="-457200">
              <a:buSzPct val="100000"/>
              <a:buAutoNum type="arabicPeriod"/>
            </a:pPr>
            <a:r>
              <a:t>Make sure you sanitize your hands every time by washing with soap and water for 20 secs or using a 70% alcohol based sanitizer.</a:t>
            </a:r>
          </a:p>
          <a:p>
            <a:pPr marL="457200" indent="-457200">
              <a:buSzPct val="100000"/>
              <a:buAutoNum type="arabicPeriod"/>
            </a:pPr>
            <a:endParaRPr/>
          </a:p>
        </p:txBody>
      </p:sp>
    </p:spTree>
    <p:extLst>
      <p:ext uri="{BB962C8B-B14F-4D97-AF65-F5344CB8AC3E}">
        <p14:creationId xmlns:p14="http://schemas.microsoft.com/office/powerpoint/2010/main" val="398841345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 name="Shape 808"/>
          <p:cNvSpPr>
            <a:spLocks noGrp="1" noRot="1" noChangeAspect="1"/>
          </p:cNvSpPr>
          <p:nvPr>
            <p:ph type="sldImg"/>
          </p:nvPr>
        </p:nvSpPr>
        <p:spPr>
          <a:xfrm>
            <a:off x="381000" y="685800"/>
            <a:ext cx="6096000" cy="3429000"/>
          </a:xfrm>
          <a:prstGeom prst="rect">
            <a:avLst/>
          </a:prstGeom>
        </p:spPr>
        <p:txBody>
          <a:bodyPr/>
          <a:lstStyle/>
          <a:p>
            <a:endParaRPr/>
          </a:p>
        </p:txBody>
      </p:sp>
      <p:sp>
        <p:nvSpPr>
          <p:cNvPr id="809" name="Shape 809"/>
          <p:cNvSpPr>
            <a:spLocks noGrp="1"/>
          </p:cNvSpPr>
          <p:nvPr>
            <p:ph type="body" sz="quarter" idx="1"/>
          </p:nvPr>
        </p:nvSpPr>
        <p:spPr>
          <a:prstGeom prst="rect">
            <a:avLst/>
          </a:prstGeom>
        </p:spPr>
        <p:txBody>
          <a:bodyPr/>
          <a:lstStyle/>
          <a:p>
            <a:r>
              <a:t>The contacts will be of two types.</a:t>
            </a:r>
          </a:p>
          <a:p>
            <a:r>
              <a:t>1. Those who do not show any symptoms of fever, cough or breathing difficulty. You have to give advise of home quarantine, self-isolation and active monitoring to both the caregiver and the person.</a:t>
            </a:r>
          </a:p>
          <a:p>
            <a:r>
              <a:t>2. In case the contact shows symptoms of fever, cough and breathing difficulty then the advise to be given is a) immediate isolation, b) use of mask and c) contacting the nearest health facility and reporting .</a:t>
            </a:r>
          </a:p>
        </p:txBody>
      </p:sp>
    </p:spTree>
    <p:extLst>
      <p:ext uri="{BB962C8B-B14F-4D97-AF65-F5344CB8AC3E}">
        <p14:creationId xmlns:p14="http://schemas.microsoft.com/office/powerpoint/2010/main" val="38540333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 name="Shape 1167"/>
          <p:cNvSpPr>
            <a:spLocks noGrp="1" noRot="1" noChangeAspect="1"/>
          </p:cNvSpPr>
          <p:nvPr>
            <p:ph type="sldImg"/>
          </p:nvPr>
        </p:nvSpPr>
        <p:spPr>
          <a:xfrm>
            <a:off x="381000" y="685800"/>
            <a:ext cx="6096000" cy="3429000"/>
          </a:xfrm>
          <a:prstGeom prst="rect">
            <a:avLst/>
          </a:prstGeom>
        </p:spPr>
        <p:txBody>
          <a:bodyPr/>
          <a:lstStyle/>
          <a:p>
            <a:endParaRPr/>
          </a:p>
        </p:txBody>
      </p:sp>
      <p:sp>
        <p:nvSpPr>
          <p:cNvPr id="1168" name="Shape 1168"/>
          <p:cNvSpPr>
            <a:spLocks noGrp="1"/>
          </p:cNvSpPr>
          <p:nvPr>
            <p:ph type="body" sz="quarter" idx="1"/>
          </p:nvPr>
        </p:nvSpPr>
        <p:spPr>
          <a:prstGeom prst="rect">
            <a:avLst/>
          </a:prstGeom>
        </p:spPr>
        <p:txBody>
          <a:bodyPr/>
          <a:lstStyle/>
          <a:p>
            <a:r>
              <a:t>We have seen each of these topics before. Let us recall the main points that we have learnt in each of these topics. Refer to your Pocket Reference book for what are the 5 points that you must remember in each of these. In this period of social distancing, the COVID Warriors must use appropriate platforms for giving out the messages. While some of the messages can be given to families when you are doing the contact tracing or monitoring, other messages can be given through WhatsApp groups or sharing of mobisodes with key groups, displaying IEC materials where people are allowed to go for buying essential services like grocery stores, milk, pharmacies etc and using miking on essential services like garbage collection, ambulances, or any other that is being used during the lock down /social distancing period. Police vans may be requested to play the miking messages when they are on beat duty</a:t>
            </a:r>
          </a:p>
        </p:txBody>
      </p:sp>
    </p:spTree>
    <p:extLst>
      <p:ext uri="{BB962C8B-B14F-4D97-AF65-F5344CB8AC3E}">
        <p14:creationId xmlns:p14="http://schemas.microsoft.com/office/powerpoint/2010/main" val="93387209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6" name="Shape 1336"/>
          <p:cNvSpPr>
            <a:spLocks noGrp="1" noRot="1" noChangeAspect="1"/>
          </p:cNvSpPr>
          <p:nvPr>
            <p:ph type="sldImg"/>
          </p:nvPr>
        </p:nvSpPr>
        <p:spPr>
          <a:xfrm>
            <a:off x="381000" y="685800"/>
            <a:ext cx="6096000" cy="3429000"/>
          </a:xfrm>
          <a:prstGeom prst="rect">
            <a:avLst/>
          </a:prstGeom>
        </p:spPr>
        <p:txBody>
          <a:bodyPr/>
          <a:lstStyle/>
          <a:p>
            <a:endParaRPr/>
          </a:p>
        </p:txBody>
      </p:sp>
      <p:sp>
        <p:nvSpPr>
          <p:cNvPr id="1337" name="Shape 1337"/>
          <p:cNvSpPr>
            <a:spLocks noGrp="1"/>
          </p:cNvSpPr>
          <p:nvPr>
            <p:ph type="body" sz="quarter" idx="1"/>
          </p:nvPr>
        </p:nvSpPr>
        <p:spPr>
          <a:prstGeom prst="rect">
            <a:avLst/>
          </a:prstGeom>
        </p:spPr>
        <p:txBody>
          <a:bodyPr/>
          <a:lstStyle/>
          <a:p>
            <a:r>
              <a:t>In this session we are covering the community support practice to be used in urban setting. Urban areas will pose different challenges which will have to be addressed</a:t>
            </a:r>
          </a:p>
        </p:txBody>
      </p:sp>
    </p:spTree>
    <p:extLst>
      <p:ext uri="{BB962C8B-B14F-4D97-AF65-F5344CB8AC3E}">
        <p14:creationId xmlns:p14="http://schemas.microsoft.com/office/powerpoint/2010/main" val="113784321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4" name="Shape 324"/>
          <p:cNvSpPr>
            <a:spLocks noGrp="1" noRot="1" noChangeAspect="1"/>
          </p:cNvSpPr>
          <p:nvPr>
            <p:ph type="sldImg"/>
          </p:nvPr>
        </p:nvSpPr>
        <p:spPr>
          <a:xfrm>
            <a:off x="381000" y="685800"/>
            <a:ext cx="6096000" cy="3429000"/>
          </a:xfrm>
          <a:prstGeom prst="rect">
            <a:avLst/>
          </a:prstGeom>
        </p:spPr>
        <p:txBody>
          <a:bodyPr/>
          <a:lstStyle/>
          <a:p>
            <a:endParaRPr/>
          </a:p>
        </p:txBody>
      </p:sp>
      <p:sp>
        <p:nvSpPr>
          <p:cNvPr id="325" name="Shape 325"/>
          <p:cNvSpPr>
            <a:spLocks noGrp="1"/>
          </p:cNvSpPr>
          <p:nvPr>
            <p:ph type="body" sz="quarter" idx="1"/>
          </p:nvPr>
        </p:nvSpPr>
        <p:spPr>
          <a:prstGeom prst="rect">
            <a:avLst/>
          </a:prstGeom>
        </p:spPr>
        <p:txBody>
          <a:bodyPr/>
          <a:lstStyle/>
          <a:p>
            <a:r>
              <a:rPr dirty="0"/>
              <a:t>1. What role will he/she play in helping to deal with COVID-19. 2. What is the  information that community needs to keep themselves safe and how does the COVID Warrior give this information to the community. 3. What is community surveillance and how to conduct community surveillance, who is a person who shows the signs and symptoms and who is one who is infected but does not show the signs of infection.  4. What is Stigma and why is there stigma and how to help 5. How to help people during home quarantine, what care should family members take. 6. Personal safety of COVID Warriors.</a:t>
            </a:r>
          </a:p>
        </p:txBody>
      </p:sp>
    </p:spTree>
    <p:extLst>
      <p:ext uri="{BB962C8B-B14F-4D97-AF65-F5344CB8AC3E}">
        <p14:creationId xmlns:p14="http://schemas.microsoft.com/office/powerpoint/2010/main" val="38552551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405548576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 name="Shape 501"/>
          <p:cNvSpPr>
            <a:spLocks noGrp="1" noRot="1" noChangeAspect="1"/>
          </p:cNvSpPr>
          <p:nvPr>
            <p:ph type="sldImg"/>
          </p:nvPr>
        </p:nvSpPr>
        <p:spPr>
          <a:xfrm>
            <a:off x="381000" y="685800"/>
            <a:ext cx="6096000" cy="3429000"/>
          </a:xfrm>
          <a:prstGeom prst="rect">
            <a:avLst/>
          </a:prstGeom>
        </p:spPr>
        <p:txBody>
          <a:bodyPr/>
          <a:lstStyle/>
          <a:p>
            <a:endParaRPr/>
          </a:p>
        </p:txBody>
      </p:sp>
      <p:sp>
        <p:nvSpPr>
          <p:cNvPr id="502" name="Shape 502"/>
          <p:cNvSpPr>
            <a:spLocks noGrp="1"/>
          </p:cNvSpPr>
          <p:nvPr>
            <p:ph type="body" sz="quarter" idx="1"/>
          </p:nvPr>
        </p:nvSpPr>
        <p:spPr>
          <a:prstGeom prst="rect">
            <a:avLst/>
          </a:prstGeom>
        </p:spPr>
        <p:txBody>
          <a:bodyPr/>
          <a:lstStyle/>
          <a:p>
            <a:r>
              <a:t>The name of the disease is COVID-19. THIS IS CORONA VIRUS DISEASE –  discovered in 2019. The name of the organism that causes the disease is SARS-CoV-2. This stands for Severe (because it is serious) Acute Respiratory Syndrome- Coronavirus (the name of the family of viruses) 2. Coronaviruses cause several similar diseases including SARS, HINI (Swine flu) and the common cold and Influenza. </a:t>
            </a:r>
          </a:p>
          <a:p>
            <a:endParaRPr/>
          </a:p>
          <a:p>
            <a:r>
              <a:t>Symptoms of COVID-19 are fever, cough and difficulty in breathing</a:t>
            </a:r>
          </a:p>
          <a:p>
            <a:r>
              <a:t>If a person sees these symptoms, the person must immediately contact the government helpline numbers given in this slide.</a:t>
            </a:r>
          </a:p>
          <a:p>
            <a:r>
              <a:t>If you know that the person with whom you have been in contact has been identified as positive for COVID-19, then the person must contact on the helpline numbers immediately. </a:t>
            </a:r>
          </a:p>
        </p:txBody>
      </p:sp>
    </p:spTree>
    <p:extLst>
      <p:ext uri="{BB962C8B-B14F-4D97-AF65-F5344CB8AC3E}">
        <p14:creationId xmlns:p14="http://schemas.microsoft.com/office/powerpoint/2010/main" val="297492279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8" name="Shape 568"/>
          <p:cNvSpPr>
            <a:spLocks noGrp="1" noRot="1" noChangeAspect="1"/>
          </p:cNvSpPr>
          <p:nvPr>
            <p:ph type="sldImg"/>
          </p:nvPr>
        </p:nvSpPr>
        <p:spPr>
          <a:xfrm>
            <a:off x="381000" y="685800"/>
            <a:ext cx="6096000" cy="3429000"/>
          </a:xfrm>
          <a:prstGeom prst="rect">
            <a:avLst/>
          </a:prstGeom>
        </p:spPr>
        <p:txBody>
          <a:bodyPr/>
          <a:lstStyle/>
          <a:p>
            <a:endParaRPr/>
          </a:p>
        </p:txBody>
      </p:sp>
      <p:sp>
        <p:nvSpPr>
          <p:cNvPr id="569" name="Shape 569"/>
          <p:cNvSpPr>
            <a:spLocks noGrp="1"/>
          </p:cNvSpPr>
          <p:nvPr>
            <p:ph type="body" sz="quarter" idx="1"/>
          </p:nvPr>
        </p:nvSpPr>
        <p:spPr>
          <a:prstGeom prst="rect">
            <a:avLst/>
          </a:prstGeom>
        </p:spPr>
        <p:txBody>
          <a:bodyPr/>
          <a:lstStyle/>
          <a:p>
            <a:r>
              <a:t>How do you get infected ?</a:t>
            </a:r>
          </a:p>
          <a:p>
            <a:r>
              <a:t>The virus travels through the respiratory droplets of an infected person. When the person sneezes or coughs, the virus is deposited on the person’s hand if the hand covers the mouth, or droplets fall on a surface when the mouth/nose is not covered. </a:t>
            </a:r>
          </a:p>
          <a:p>
            <a:r>
              <a:t>From the surface/hand, the virus will get transferred to an uninfected person’s hand and when that hand coms in touch with the nostril, eyes or mouth the virus gets inside the system. </a:t>
            </a:r>
          </a:p>
          <a:p>
            <a:r>
              <a:t>We do not have the knowledge of how long this virus lives once it is out of the body. But keeping hands clean and not touching them to the face is the most important way of preventing this infection . We are going to learn about this.</a:t>
            </a:r>
          </a:p>
        </p:txBody>
      </p:sp>
    </p:spTree>
    <p:extLst>
      <p:ext uri="{BB962C8B-B14F-4D97-AF65-F5344CB8AC3E}">
        <p14:creationId xmlns:p14="http://schemas.microsoft.com/office/powerpoint/2010/main" val="256759440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0" name="Shape 590"/>
          <p:cNvSpPr>
            <a:spLocks noGrp="1" noRot="1" noChangeAspect="1"/>
          </p:cNvSpPr>
          <p:nvPr>
            <p:ph type="sldImg"/>
          </p:nvPr>
        </p:nvSpPr>
        <p:spPr>
          <a:xfrm>
            <a:off x="381000" y="685800"/>
            <a:ext cx="6096000" cy="3429000"/>
          </a:xfrm>
          <a:prstGeom prst="rect">
            <a:avLst/>
          </a:prstGeom>
        </p:spPr>
        <p:txBody>
          <a:bodyPr/>
          <a:lstStyle/>
          <a:p>
            <a:endParaRPr/>
          </a:p>
        </p:txBody>
      </p:sp>
      <p:sp>
        <p:nvSpPr>
          <p:cNvPr id="591" name="Shape 591"/>
          <p:cNvSpPr>
            <a:spLocks noGrp="1"/>
          </p:cNvSpPr>
          <p:nvPr>
            <p:ph type="body" sz="quarter" idx="1"/>
          </p:nvPr>
        </p:nvSpPr>
        <p:spPr>
          <a:prstGeom prst="rect">
            <a:avLst/>
          </a:prstGeom>
        </p:spPr>
        <p:txBody>
          <a:bodyPr/>
          <a:lstStyle/>
          <a:p>
            <a:r>
              <a:t>We spoke about transmission in the earlier slide. Let us now look at how we can prevent this transmission.</a:t>
            </a:r>
          </a:p>
          <a:p>
            <a:pPr marL="457200" indent="-457200">
              <a:buSzPct val="100000"/>
              <a:buAutoNum type="arabicPeriod"/>
            </a:pPr>
            <a:r>
              <a:t>Washing of hands with soap and water will kill the virus. Similarly sanitizing with 70% alcohol based sanitizer. We need to wash with soap for a particular time which is 20 secs. It takes that much time for the cell wall to be rubbed off. Similarly with Alcohol. If you do not rub your hand, the virus coat does not fall off and no harm comes to the virus</a:t>
            </a:r>
          </a:p>
          <a:p>
            <a:pPr marL="457200" indent="-457200">
              <a:buSzPct val="100000"/>
              <a:buAutoNum type="arabicPeriod"/>
            </a:pPr>
            <a:r>
              <a:t>As we spoke earlier the infected droplets can get transferred via shaking hands with an infected person who may have the bacteria on his hands to an uninfected person or through touching of surfaces which may have the bacteria. That is why we need to have these hand hygiene practices.  </a:t>
            </a:r>
          </a:p>
        </p:txBody>
      </p:sp>
    </p:spTree>
    <p:extLst>
      <p:ext uri="{BB962C8B-B14F-4D97-AF65-F5344CB8AC3E}">
        <p14:creationId xmlns:p14="http://schemas.microsoft.com/office/powerpoint/2010/main" val="281168623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7" name="Shape 607"/>
          <p:cNvSpPr>
            <a:spLocks noGrp="1" noRot="1" noChangeAspect="1"/>
          </p:cNvSpPr>
          <p:nvPr>
            <p:ph type="sldImg"/>
          </p:nvPr>
        </p:nvSpPr>
        <p:spPr>
          <a:xfrm>
            <a:off x="381000" y="685800"/>
            <a:ext cx="6096000" cy="3429000"/>
          </a:xfrm>
          <a:prstGeom prst="rect">
            <a:avLst/>
          </a:prstGeom>
        </p:spPr>
        <p:txBody>
          <a:bodyPr/>
          <a:lstStyle/>
          <a:p>
            <a:endParaRPr/>
          </a:p>
        </p:txBody>
      </p:sp>
      <p:sp>
        <p:nvSpPr>
          <p:cNvPr id="608" name="Shape 608"/>
          <p:cNvSpPr>
            <a:spLocks noGrp="1"/>
          </p:cNvSpPr>
          <p:nvPr>
            <p:ph type="body" sz="quarter" idx="1"/>
          </p:nvPr>
        </p:nvSpPr>
        <p:spPr>
          <a:prstGeom prst="rect">
            <a:avLst/>
          </a:prstGeom>
        </p:spPr>
        <p:txBody>
          <a:bodyPr/>
          <a:lstStyle/>
          <a:p>
            <a:r>
              <a:t>And because we do not want the infected droplets to go out into the air and infect more people, we have to maintain what is called as respiratory hygiene at all times .</a:t>
            </a:r>
          </a:p>
          <a:p>
            <a:r>
              <a:t>Never use the saree pallu or gamcha for sneezing into as you may use these for wiping your hands and the germs will get transferred from your hand to your nose, mouth or eyes. </a:t>
            </a:r>
          </a:p>
        </p:txBody>
      </p:sp>
    </p:spTree>
    <p:extLst>
      <p:ext uri="{BB962C8B-B14F-4D97-AF65-F5344CB8AC3E}">
        <p14:creationId xmlns:p14="http://schemas.microsoft.com/office/powerpoint/2010/main" val="298223888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0" name="Shape 650"/>
          <p:cNvSpPr>
            <a:spLocks noGrp="1" noRot="1" noChangeAspect="1"/>
          </p:cNvSpPr>
          <p:nvPr>
            <p:ph type="sldImg"/>
          </p:nvPr>
        </p:nvSpPr>
        <p:spPr>
          <a:xfrm>
            <a:off x="381000" y="685800"/>
            <a:ext cx="6096000" cy="3429000"/>
          </a:xfrm>
          <a:prstGeom prst="rect">
            <a:avLst/>
          </a:prstGeom>
        </p:spPr>
        <p:txBody>
          <a:bodyPr/>
          <a:lstStyle/>
          <a:p>
            <a:endParaRPr/>
          </a:p>
        </p:txBody>
      </p:sp>
      <p:sp>
        <p:nvSpPr>
          <p:cNvPr id="651" name="Shape 651"/>
          <p:cNvSpPr>
            <a:spLocks noGrp="1"/>
          </p:cNvSpPr>
          <p:nvPr>
            <p:ph type="body" sz="quarter" idx="1"/>
          </p:nvPr>
        </p:nvSpPr>
        <p:spPr>
          <a:prstGeom prst="rect">
            <a:avLst/>
          </a:prstGeom>
        </p:spPr>
        <p:txBody>
          <a:bodyPr/>
          <a:lstStyle/>
          <a:p>
            <a:r>
              <a:t>Social Distancing is keeping a distance between you and other people so that you do not come in contact with their infected droplets in case they are carrying an infection. This does not mean that every person you come across is infected. But it is necessary being careful.</a:t>
            </a:r>
          </a:p>
          <a:p>
            <a:r>
              <a:t>Social distancing also means that you avoid crowded, you do not organize events where people have to get together. All these are ways by which a virus can travel from one person to another. Be aware that the virus cannot live for long when it  is out of the human body. It will require to find a human body to grow and survive.  If it does not, it will die. When people have been around, used places, touched things, the virus can get transmitted from one person to another. That is why it is necessary to decrease human to human contact in this period. </a:t>
            </a:r>
          </a:p>
        </p:txBody>
      </p:sp>
    </p:spTree>
    <p:extLst>
      <p:ext uri="{BB962C8B-B14F-4D97-AF65-F5344CB8AC3E}">
        <p14:creationId xmlns:p14="http://schemas.microsoft.com/office/powerpoint/2010/main" val="51428778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1" name="Shape 671"/>
          <p:cNvSpPr>
            <a:spLocks noGrp="1" noRot="1" noChangeAspect="1"/>
          </p:cNvSpPr>
          <p:nvPr>
            <p:ph type="sldImg"/>
          </p:nvPr>
        </p:nvSpPr>
        <p:spPr>
          <a:xfrm>
            <a:off x="381000" y="685800"/>
            <a:ext cx="6096000" cy="3429000"/>
          </a:xfrm>
          <a:prstGeom prst="rect">
            <a:avLst/>
          </a:prstGeom>
        </p:spPr>
        <p:txBody>
          <a:bodyPr/>
          <a:lstStyle/>
          <a:p>
            <a:endParaRPr/>
          </a:p>
        </p:txBody>
      </p:sp>
      <p:sp>
        <p:nvSpPr>
          <p:cNvPr id="672" name="Shape 672"/>
          <p:cNvSpPr>
            <a:spLocks noGrp="1"/>
          </p:cNvSpPr>
          <p:nvPr>
            <p:ph type="body" sz="quarter" idx="1"/>
          </p:nvPr>
        </p:nvSpPr>
        <p:spPr>
          <a:prstGeom prst="rect">
            <a:avLst/>
          </a:prstGeom>
        </p:spPr>
        <p:txBody>
          <a:bodyPr/>
          <a:lstStyle/>
          <a:p>
            <a:r>
              <a:t>Though the infection can happen to anyone, the infection becomes severe when it happens in old people or people who already have an illness. This is because the immune systems of such people is weak and cannot defend the body when it is attacked by disease causing organisms. Now you will understand the importance of immunizations which prepare our bodies for attacks from viruses and bacteria. </a:t>
            </a:r>
          </a:p>
        </p:txBody>
      </p:sp>
    </p:spTree>
    <p:extLst>
      <p:ext uri="{BB962C8B-B14F-4D97-AF65-F5344CB8AC3E}">
        <p14:creationId xmlns:p14="http://schemas.microsoft.com/office/powerpoint/2010/main" val="350293301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Photo - Horizontal">
    <p:spTree>
      <p:nvGrpSpPr>
        <p:cNvPr id="1" name=""/>
        <p:cNvGrpSpPr/>
        <p:nvPr/>
      </p:nvGrpSpPr>
      <p:grpSpPr>
        <a:xfrm>
          <a:off x="0" y="0"/>
          <a:ext cx="0" cy="0"/>
          <a:chOff x="0" y="0"/>
          <a:chExt cx="0" cy="0"/>
        </a:xfrm>
      </p:grpSpPr>
      <p:sp>
        <p:nvSpPr>
          <p:cNvPr id="11" name="Image"/>
          <p:cNvSpPr>
            <a:spLocks noGrp="1"/>
          </p:cNvSpPr>
          <p:nvPr>
            <p:ph type="pic" idx="13"/>
          </p:nvPr>
        </p:nvSpPr>
        <p:spPr>
          <a:xfrm>
            <a:off x="3124200" y="-38100"/>
            <a:ext cx="18135600" cy="12096699"/>
          </a:xfrm>
          <a:prstGeom prst="rect">
            <a:avLst/>
          </a:prstGeom>
        </p:spPr>
        <p:txBody>
          <a:bodyPr lIns="91439" tIns="45719" rIns="91439" bIns="45719" anchor="t">
            <a:noAutofit/>
          </a:bodyPr>
          <a:lstStyle/>
          <a:p>
            <a:endParaRPr/>
          </a:p>
        </p:txBody>
      </p:sp>
      <p:sp>
        <p:nvSpPr>
          <p:cNvPr id="12" name="Title Text"/>
          <p:cNvSpPr txBox="1">
            <a:spLocks noGrp="1"/>
          </p:cNvSpPr>
          <p:nvPr>
            <p:ph type="title"/>
          </p:nvPr>
        </p:nvSpPr>
        <p:spPr>
          <a:xfrm>
            <a:off x="635000" y="9512300"/>
            <a:ext cx="23114000" cy="2006600"/>
          </a:xfrm>
          <a:prstGeom prst="rect">
            <a:avLst/>
          </a:prstGeom>
        </p:spPr>
        <p:txBody>
          <a:bodyPr anchor="b"/>
          <a:lstStyle/>
          <a:p>
            <a:r>
              <a:t>Title Text</a:t>
            </a:r>
          </a:p>
        </p:txBody>
      </p:sp>
      <p:sp>
        <p:nvSpPr>
          <p:cNvPr id="13" name="Body Level One…"/>
          <p:cNvSpPr txBox="1">
            <a:spLocks noGrp="1"/>
          </p:cNvSpPr>
          <p:nvPr>
            <p:ph type="body" sz="quarter" idx="1"/>
          </p:nvPr>
        </p:nvSpPr>
        <p:spPr>
          <a:xfrm>
            <a:off x="635000" y="11442700"/>
            <a:ext cx="23114000" cy="1587500"/>
          </a:xfrm>
          <a:prstGeom prst="rect">
            <a:avLst/>
          </a:prstGeom>
        </p:spPr>
        <p:txBody>
          <a:bodyPr anchor="t"/>
          <a:lstStyle>
            <a:lvl1pPr marL="0" indent="0" algn="ctr">
              <a:spcBef>
                <a:spcPts val="0"/>
              </a:spcBef>
              <a:buSzTx/>
              <a:buNone/>
              <a:defRPr sz="5400"/>
            </a:lvl1pPr>
            <a:lvl2pPr marL="0" indent="0" algn="ctr">
              <a:spcBef>
                <a:spcPts val="0"/>
              </a:spcBef>
              <a:buSzTx/>
              <a:buNone/>
              <a:defRPr sz="5400"/>
            </a:lvl2pPr>
            <a:lvl3pPr marL="0" indent="0" algn="ctr">
              <a:spcBef>
                <a:spcPts val="0"/>
              </a:spcBef>
              <a:buSzTx/>
              <a:buNone/>
              <a:defRPr sz="5400"/>
            </a:lvl3pPr>
            <a:lvl4pPr marL="0" indent="0" algn="ctr">
              <a:spcBef>
                <a:spcPts val="0"/>
              </a:spcBef>
              <a:buSzTx/>
              <a:buNone/>
              <a:defRPr sz="5400"/>
            </a:lvl4pPr>
            <a:lvl5pPr marL="0" indent="0" algn="ctr">
              <a:spcBef>
                <a:spcPts val="0"/>
              </a:spcBef>
              <a:buSzTx/>
              <a:buNone/>
              <a:defRPr sz="5400"/>
            </a:lvl5pPr>
          </a:lstStyle>
          <a:p>
            <a:r>
              <a:t>Body Level One</a:t>
            </a:r>
          </a:p>
          <a:p>
            <a:pPr lvl="1"/>
            <a:r>
              <a:t>Body Level Two</a:t>
            </a:r>
          </a:p>
          <a:p>
            <a:pPr lvl="2"/>
            <a:r>
              <a:t>Body Level Three</a:t>
            </a:r>
          </a:p>
          <a:p>
            <a:pPr lvl="3"/>
            <a:r>
              <a:t>Body Level Four</a:t>
            </a:r>
          </a:p>
          <a:p>
            <a:pPr lvl="4"/>
            <a:r>
              <a:t>Body Level Five</a:t>
            </a:r>
          </a:p>
        </p:txBody>
      </p:sp>
      <p:sp>
        <p:nvSpPr>
          <p:cNvPr id="14"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0.xml><?xml version="1.0" encoding="utf-8"?>
<p:sldLayout xmlns:a="http://schemas.openxmlformats.org/drawingml/2006/main" xmlns:r="http://schemas.openxmlformats.org/officeDocument/2006/relationships" xmlns:p="http://schemas.openxmlformats.org/presentationml/2006/main" type="tx">
  <p:cSld name="Photo">
    <p:spTree>
      <p:nvGrpSpPr>
        <p:cNvPr id="1" name=""/>
        <p:cNvGrpSpPr/>
        <p:nvPr/>
      </p:nvGrpSpPr>
      <p:grpSpPr>
        <a:xfrm>
          <a:off x="0" y="0"/>
          <a:ext cx="0" cy="0"/>
          <a:chOff x="0" y="0"/>
          <a:chExt cx="0" cy="0"/>
        </a:xfrm>
      </p:grpSpPr>
      <p:sp>
        <p:nvSpPr>
          <p:cNvPr id="93" name="Image"/>
          <p:cNvSpPr>
            <a:spLocks noGrp="1"/>
          </p:cNvSpPr>
          <p:nvPr>
            <p:ph type="pic" idx="13"/>
          </p:nvPr>
        </p:nvSpPr>
        <p:spPr>
          <a:xfrm>
            <a:off x="0" y="0"/>
            <a:ext cx="24384000" cy="16264468"/>
          </a:xfrm>
          <a:prstGeom prst="rect">
            <a:avLst/>
          </a:prstGeom>
        </p:spPr>
        <p:txBody>
          <a:bodyPr lIns="91439" tIns="45719" rIns="91439" bIns="45719" anchor="t">
            <a:noAutofit/>
          </a:bodyPr>
          <a:lstStyle/>
          <a:p>
            <a:endParaRPr/>
          </a:p>
        </p:txBody>
      </p:sp>
      <p:sp>
        <p:nvSpPr>
          <p:cNvPr id="94"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1.xml><?xml version="1.0" encoding="utf-8"?>
<p:sldLayout xmlns:a="http://schemas.openxmlformats.org/drawingml/2006/main" xmlns:r="http://schemas.openxmlformats.org/officeDocument/2006/relationships" xmlns:p="http://schemas.openxmlformats.org/presentationml/2006/main" type="tx">
  <p:cSld name="Blank">
    <p:spTree>
      <p:nvGrpSpPr>
        <p:cNvPr id="1" name=""/>
        <p:cNvGrpSpPr/>
        <p:nvPr/>
      </p:nvGrpSpPr>
      <p:grpSpPr>
        <a:xfrm>
          <a:off x="0" y="0"/>
          <a:ext cx="0" cy="0"/>
          <a:chOff x="0" y="0"/>
          <a:chExt cx="0" cy="0"/>
        </a:xfrm>
      </p:grpSpPr>
      <p:sp>
        <p:nvSpPr>
          <p:cNvPr id="101"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2.xml><?xml version="1.0" encoding="utf-8"?>
<p:sldLayout xmlns:a="http://schemas.openxmlformats.org/drawingml/2006/main" xmlns:r="http://schemas.openxmlformats.org/officeDocument/2006/relationships" xmlns:p="http://schemas.openxmlformats.org/presentationml/2006/main" type="tx">
  <p:cSld name="Title &amp; Subtitle">
    <p:spTree>
      <p:nvGrpSpPr>
        <p:cNvPr id="1" name=""/>
        <p:cNvGrpSpPr/>
        <p:nvPr/>
      </p:nvGrpSpPr>
      <p:grpSpPr>
        <a:xfrm>
          <a:off x="0" y="0"/>
          <a:ext cx="0" cy="0"/>
          <a:chOff x="0" y="0"/>
          <a:chExt cx="0" cy="0"/>
        </a:xfrm>
      </p:grpSpPr>
      <p:sp>
        <p:nvSpPr>
          <p:cNvPr id="108" name="Title Text"/>
          <p:cNvSpPr txBox="1">
            <a:spLocks noGrp="1"/>
          </p:cNvSpPr>
          <p:nvPr>
            <p:ph type="title"/>
          </p:nvPr>
        </p:nvSpPr>
        <p:spPr>
          <a:xfrm>
            <a:off x="1778000" y="2298700"/>
            <a:ext cx="20828000" cy="4648200"/>
          </a:xfrm>
          <a:prstGeom prst="rect">
            <a:avLst/>
          </a:prstGeom>
        </p:spPr>
        <p:txBody>
          <a:bodyPr anchor="b"/>
          <a:lstStyle/>
          <a:p>
            <a:r>
              <a:t>Title Text</a:t>
            </a:r>
          </a:p>
        </p:txBody>
      </p:sp>
      <p:sp>
        <p:nvSpPr>
          <p:cNvPr id="109" name="Body Level One…"/>
          <p:cNvSpPr txBox="1">
            <a:spLocks noGrp="1"/>
          </p:cNvSpPr>
          <p:nvPr>
            <p:ph type="body" sz="quarter" idx="1"/>
          </p:nvPr>
        </p:nvSpPr>
        <p:spPr>
          <a:xfrm>
            <a:off x="1778000" y="7073900"/>
            <a:ext cx="20828000" cy="1587500"/>
          </a:xfrm>
          <a:prstGeom prst="rect">
            <a:avLst/>
          </a:prstGeom>
        </p:spPr>
        <p:txBody>
          <a:bodyPr anchor="t"/>
          <a:lstStyle>
            <a:lvl1pPr marL="0" indent="0" algn="ctr">
              <a:spcBef>
                <a:spcPts val="0"/>
              </a:spcBef>
              <a:buSzTx/>
              <a:buNone/>
              <a:defRPr sz="5400"/>
            </a:lvl1pPr>
            <a:lvl2pPr marL="0" indent="0" algn="ctr">
              <a:spcBef>
                <a:spcPts val="0"/>
              </a:spcBef>
              <a:buSzTx/>
              <a:buNone/>
              <a:defRPr sz="5400"/>
            </a:lvl2pPr>
            <a:lvl3pPr marL="0" indent="0" algn="ctr">
              <a:spcBef>
                <a:spcPts val="0"/>
              </a:spcBef>
              <a:buSzTx/>
              <a:buNone/>
              <a:defRPr sz="5400"/>
            </a:lvl3pPr>
            <a:lvl4pPr marL="0" indent="0" algn="ctr">
              <a:spcBef>
                <a:spcPts val="0"/>
              </a:spcBef>
              <a:buSzTx/>
              <a:buNone/>
              <a:defRPr sz="5400"/>
            </a:lvl4pPr>
            <a:lvl5pPr marL="0" indent="0" algn="ctr">
              <a:spcBef>
                <a:spcPts val="0"/>
              </a:spcBef>
              <a:buSzTx/>
              <a:buNone/>
              <a:defRPr sz="5400"/>
            </a:lvl5pPr>
          </a:lstStyle>
          <a:p>
            <a:r>
              <a:t>Body Level One</a:t>
            </a:r>
          </a:p>
          <a:p>
            <a:pPr lvl="1"/>
            <a:r>
              <a:t>Body Level Two</a:t>
            </a:r>
          </a:p>
          <a:p>
            <a:pPr lvl="2"/>
            <a:r>
              <a:t>Body Level Three</a:t>
            </a:r>
          </a:p>
          <a:p>
            <a:pPr lvl="3"/>
            <a:r>
              <a:t>Body Level Four</a:t>
            </a:r>
          </a:p>
          <a:p>
            <a:pPr lvl="4"/>
            <a:r>
              <a:t>Body Level Five</a:t>
            </a:r>
          </a:p>
        </p:txBody>
      </p:sp>
      <p:sp>
        <p:nvSpPr>
          <p:cNvPr id="110"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3.xml><?xml version="1.0" encoding="utf-8"?>
<p:sldLayout xmlns:a="http://schemas.openxmlformats.org/drawingml/2006/main" xmlns:r="http://schemas.openxmlformats.org/officeDocument/2006/relationships" xmlns:p="http://schemas.openxmlformats.org/presentationml/2006/main" type="tx">
  <p:cSld name="Photo - Horizontal">
    <p:spTree>
      <p:nvGrpSpPr>
        <p:cNvPr id="1" name=""/>
        <p:cNvGrpSpPr/>
        <p:nvPr/>
      </p:nvGrpSpPr>
      <p:grpSpPr>
        <a:xfrm>
          <a:off x="0" y="0"/>
          <a:ext cx="0" cy="0"/>
          <a:chOff x="0" y="0"/>
          <a:chExt cx="0" cy="0"/>
        </a:xfrm>
      </p:grpSpPr>
      <p:sp>
        <p:nvSpPr>
          <p:cNvPr id="117" name="Image"/>
          <p:cNvSpPr>
            <a:spLocks noGrp="1"/>
          </p:cNvSpPr>
          <p:nvPr>
            <p:ph type="pic" idx="13"/>
          </p:nvPr>
        </p:nvSpPr>
        <p:spPr>
          <a:xfrm>
            <a:off x="3124200" y="-38100"/>
            <a:ext cx="18135600" cy="12096699"/>
          </a:xfrm>
          <a:prstGeom prst="rect">
            <a:avLst/>
          </a:prstGeom>
        </p:spPr>
        <p:txBody>
          <a:bodyPr lIns="91439" tIns="45719" rIns="91439" bIns="45719" anchor="t">
            <a:noAutofit/>
          </a:bodyPr>
          <a:lstStyle/>
          <a:p>
            <a:endParaRPr/>
          </a:p>
        </p:txBody>
      </p:sp>
      <p:sp>
        <p:nvSpPr>
          <p:cNvPr id="118" name="Title Text"/>
          <p:cNvSpPr txBox="1">
            <a:spLocks noGrp="1"/>
          </p:cNvSpPr>
          <p:nvPr>
            <p:ph type="title"/>
          </p:nvPr>
        </p:nvSpPr>
        <p:spPr>
          <a:xfrm>
            <a:off x="635000" y="9512300"/>
            <a:ext cx="23114000" cy="2006600"/>
          </a:xfrm>
          <a:prstGeom prst="rect">
            <a:avLst/>
          </a:prstGeom>
        </p:spPr>
        <p:txBody>
          <a:bodyPr anchor="b"/>
          <a:lstStyle/>
          <a:p>
            <a:r>
              <a:t>Title Text</a:t>
            </a:r>
          </a:p>
        </p:txBody>
      </p:sp>
      <p:sp>
        <p:nvSpPr>
          <p:cNvPr id="119" name="Body Level One…"/>
          <p:cNvSpPr txBox="1">
            <a:spLocks noGrp="1"/>
          </p:cNvSpPr>
          <p:nvPr>
            <p:ph type="body" sz="quarter" idx="1"/>
          </p:nvPr>
        </p:nvSpPr>
        <p:spPr>
          <a:xfrm>
            <a:off x="635000" y="11442700"/>
            <a:ext cx="23114000" cy="1587500"/>
          </a:xfrm>
          <a:prstGeom prst="rect">
            <a:avLst/>
          </a:prstGeom>
        </p:spPr>
        <p:txBody>
          <a:bodyPr anchor="t"/>
          <a:lstStyle>
            <a:lvl1pPr marL="0" indent="0" algn="ctr">
              <a:spcBef>
                <a:spcPts val="0"/>
              </a:spcBef>
              <a:buSzTx/>
              <a:buNone/>
              <a:defRPr sz="5400"/>
            </a:lvl1pPr>
            <a:lvl2pPr marL="0" indent="0" algn="ctr">
              <a:spcBef>
                <a:spcPts val="0"/>
              </a:spcBef>
              <a:buSzTx/>
              <a:buNone/>
              <a:defRPr sz="5400"/>
            </a:lvl2pPr>
            <a:lvl3pPr marL="0" indent="0" algn="ctr">
              <a:spcBef>
                <a:spcPts val="0"/>
              </a:spcBef>
              <a:buSzTx/>
              <a:buNone/>
              <a:defRPr sz="5400"/>
            </a:lvl3pPr>
            <a:lvl4pPr marL="0" indent="0" algn="ctr">
              <a:spcBef>
                <a:spcPts val="0"/>
              </a:spcBef>
              <a:buSzTx/>
              <a:buNone/>
              <a:defRPr sz="5400"/>
            </a:lvl4pPr>
            <a:lvl5pPr marL="0" indent="0" algn="ctr">
              <a:spcBef>
                <a:spcPts val="0"/>
              </a:spcBef>
              <a:buSzTx/>
              <a:buNone/>
              <a:defRPr sz="5400"/>
            </a:lvl5pPr>
          </a:lstStyle>
          <a:p>
            <a:r>
              <a:t>Body Level One</a:t>
            </a:r>
          </a:p>
          <a:p>
            <a:pPr lvl="1"/>
            <a:r>
              <a:t>Body Level Two</a:t>
            </a:r>
          </a:p>
          <a:p>
            <a:pPr lvl="2"/>
            <a:r>
              <a:t>Body Level Three</a:t>
            </a:r>
          </a:p>
          <a:p>
            <a:pPr lvl="3"/>
            <a:r>
              <a:t>Body Level Four</a:t>
            </a:r>
          </a:p>
          <a:p>
            <a:pPr lvl="4"/>
            <a:r>
              <a:t>Body Level Five</a:t>
            </a:r>
          </a:p>
        </p:txBody>
      </p:sp>
      <p:sp>
        <p:nvSpPr>
          <p:cNvPr id="120"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4.xml><?xml version="1.0" encoding="utf-8"?>
<p:sldLayout xmlns:a="http://schemas.openxmlformats.org/drawingml/2006/main" xmlns:r="http://schemas.openxmlformats.org/officeDocument/2006/relationships" xmlns:p="http://schemas.openxmlformats.org/presentationml/2006/main" type="tx">
  <p:cSld name="Title - Centre">
    <p:spTree>
      <p:nvGrpSpPr>
        <p:cNvPr id="1" name=""/>
        <p:cNvGrpSpPr/>
        <p:nvPr/>
      </p:nvGrpSpPr>
      <p:grpSpPr>
        <a:xfrm>
          <a:off x="0" y="0"/>
          <a:ext cx="0" cy="0"/>
          <a:chOff x="0" y="0"/>
          <a:chExt cx="0" cy="0"/>
        </a:xfrm>
      </p:grpSpPr>
      <p:sp>
        <p:nvSpPr>
          <p:cNvPr id="127" name="Title Text"/>
          <p:cNvSpPr txBox="1">
            <a:spLocks noGrp="1"/>
          </p:cNvSpPr>
          <p:nvPr>
            <p:ph type="title"/>
          </p:nvPr>
        </p:nvSpPr>
        <p:spPr>
          <a:xfrm>
            <a:off x="1778000" y="4533900"/>
            <a:ext cx="20828000" cy="4648200"/>
          </a:xfrm>
          <a:prstGeom prst="rect">
            <a:avLst/>
          </a:prstGeom>
        </p:spPr>
        <p:txBody>
          <a:bodyPr/>
          <a:lstStyle/>
          <a:p>
            <a:r>
              <a:t>Title Text</a:t>
            </a:r>
          </a:p>
        </p:txBody>
      </p:sp>
      <p:sp>
        <p:nvSpPr>
          <p:cNvPr id="128"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5.xml><?xml version="1.0" encoding="utf-8"?>
<p:sldLayout xmlns:a="http://schemas.openxmlformats.org/drawingml/2006/main" xmlns:r="http://schemas.openxmlformats.org/officeDocument/2006/relationships" xmlns:p="http://schemas.openxmlformats.org/presentationml/2006/main" type="tx">
  <p:cSld name="Photo - Vertical">
    <p:spTree>
      <p:nvGrpSpPr>
        <p:cNvPr id="1" name=""/>
        <p:cNvGrpSpPr/>
        <p:nvPr/>
      </p:nvGrpSpPr>
      <p:grpSpPr>
        <a:xfrm>
          <a:off x="0" y="0"/>
          <a:ext cx="0" cy="0"/>
          <a:chOff x="0" y="0"/>
          <a:chExt cx="0" cy="0"/>
        </a:xfrm>
      </p:grpSpPr>
      <p:sp>
        <p:nvSpPr>
          <p:cNvPr id="135" name="Image"/>
          <p:cNvSpPr>
            <a:spLocks noGrp="1"/>
          </p:cNvSpPr>
          <p:nvPr>
            <p:ph type="pic" idx="13"/>
          </p:nvPr>
        </p:nvSpPr>
        <p:spPr>
          <a:xfrm>
            <a:off x="7950200" y="1104900"/>
            <a:ext cx="17259302" cy="11506201"/>
          </a:xfrm>
          <a:prstGeom prst="rect">
            <a:avLst/>
          </a:prstGeom>
        </p:spPr>
        <p:txBody>
          <a:bodyPr lIns="91439" tIns="45719" rIns="91439" bIns="45719" anchor="t">
            <a:noAutofit/>
          </a:bodyPr>
          <a:lstStyle/>
          <a:p>
            <a:endParaRPr/>
          </a:p>
        </p:txBody>
      </p:sp>
      <p:sp>
        <p:nvSpPr>
          <p:cNvPr id="136" name="Title Text"/>
          <p:cNvSpPr txBox="1">
            <a:spLocks noGrp="1"/>
          </p:cNvSpPr>
          <p:nvPr>
            <p:ph type="title"/>
          </p:nvPr>
        </p:nvSpPr>
        <p:spPr>
          <a:xfrm>
            <a:off x="1651000" y="952500"/>
            <a:ext cx="10223500" cy="5549900"/>
          </a:xfrm>
          <a:prstGeom prst="rect">
            <a:avLst/>
          </a:prstGeom>
        </p:spPr>
        <p:txBody>
          <a:bodyPr anchor="b"/>
          <a:lstStyle>
            <a:lvl1pPr>
              <a:defRPr sz="8400"/>
            </a:lvl1pPr>
          </a:lstStyle>
          <a:p>
            <a:r>
              <a:t>Title Text</a:t>
            </a:r>
          </a:p>
        </p:txBody>
      </p:sp>
      <p:sp>
        <p:nvSpPr>
          <p:cNvPr id="137" name="Body Level One…"/>
          <p:cNvSpPr txBox="1">
            <a:spLocks noGrp="1"/>
          </p:cNvSpPr>
          <p:nvPr>
            <p:ph type="body" sz="quarter" idx="1"/>
          </p:nvPr>
        </p:nvSpPr>
        <p:spPr>
          <a:xfrm>
            <a:off x="1651000" y="6527800"/>
            <a:ext cx="10223500" cy="5727700"/>
          </a:xfrm>
          <a:prstGeom prst="rect">
            <a:avLst/>
          </a:prstGeom>
        </p:spPr>
        <p:txBody>
          <a:bodyPr anchor="t"/>
          <a:lstStyle>
            <a:lvl1pPr marL="0" indent="0" algn="ctr">
              <a:spcBef>
                <a:spcPts val="0"/>
              </a:spcBef>
              <a:buSzTx/>
              <a:buNone/>
              <a:defRPr sz="5400"/>
            </a:lvl1pPr>
            <a:lvl2pPr marL="0" indent="0" algn="ctr">
              <a:spcBef>
                <a:spcPts val="0"/>
              </a:spcBef>
              <a:buSzTx/>
              <a:buNone/>
              <a:defRPr sz="5400"/>
            </a:lvl2pPr>
            <a:lvl3pPr marL="0" indent="0" algn="ctr">
              <a:spcBef>
                <a:spcPts val="0"/>
              </a:spcBef>
              <a:buSzTx/>
              <a:buNone/>
              <a:defRPr sz="5400"/>
            </a:lvl3pPr>
            <a:lvl4pPr marL="0" indent="0" algn="ctr">
              <a:spcBef>
                <a:spcPts val="0"/>
              </a:spcBef>
              <a:buSzTx/>
              <a:buNone/>
              <a:defRPr sz="5400"/>
            </a:lvl4pPr>
            <a:lvl5pPr marL="0" indent="0" algn="ctr">
              <a:spcBef>
                <a:spcPts val="0"/>
              </a:spcBef>
              <a:buSzTx/>
              <a:buNone/>
              <a:defRPr sz="5400"/>
            </a:lvl5pPr>
          </a:lstStyle>
          <a:p>
            <a:r>
              <a:t>Body Level One</a:t>
            </a:r>
          </a:p>
          <a:p>
            <a:pPr lvl="1"/>
            <a:r>
              <a:t>Body Level Two</a:t>
            </a:r>
          </a:p>
          <a:p>
            <a:pPr lvl="2"/>
            <a:r>
              <a:t>Body Level Three</a:t>
            </a:r>
          </a:p>
          <a:p>
            <a:pPr lvl="3"/>
            <a:r>
              <a:t>Body Level Four</a:t>
            </a:r>
          </a:p>
          <a:p>
            <a:pPr lvl="4"/>
            <a:r>
              <a:t>Body Level Five</a:t>
            </a:r>
          </a:p>
        </p:txBody>
      </p:sp>
      <p:sp>
        <p:nvSpPr>
          <p:cNvPr id="138"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6.xml><?xml version="1.0" encoding="utf-8"?>
<p:sldLayout xmlns:a="http://schemas.openxmlformats.org/drawingml/2006/main" xmlns:r="http://schemas.openxmlformats.org/officeDocument/2006/relationships" xmlns:p="http://schemas.openxmlformats.org/presentationml/2006/main" type="tx">
  <p:cSld name="Title &amp; Bullets">
    <p:spTree>
      <p:nvGrpSpPr>
        <p:cNvPr id="1" name=""/>
        <p:cNvGrpSpPr/>
        <p:nvPr/>
      </p:nvGrpSpPr>
      <p:grpSpPr>
        <a:xfrm>
          <a:off x="0" y="0"/>
          <a:ext cx="0" cy="0"/>
          <a:chOff x="0" y="0"/>
          <a:chExt cx="0" cy="0"/>
        </a:xfrm>
      </p:grpSpPr>
      <p:sp>
        <p:nvSpPr>
          <p:cNvPr id="153" name="Title Text"/>
          <p:cNvSpPr txBox="1">
            <a:spLocks noGrp="1"/>
          </p:cNvSpPr>
          <p:nvPr>
            <p:ph type="title"/>
          </p:nvPr>
        </p:nvSpPr>
        <p:spPr>
          <a:prstGeom prst="rect">
            <a:avLst/>
          </a:prstGeom>
        </p:spPr>
        <p:txBody>
          <a:bodyPr/>
          <a:lstStyle/>
          <a:p>
            <a:r>
              <a:t>Title Text</a:t>
            </a:r>
          </a:p>
        </p:txBody>
      </p:sp>
      <p:sp>
        <p:nvSpPr>
          <p:cNvPr id="154" name="Body Level One…"/>
          <p:cNvSpPr txBox="1">
            <a:spLocks noGrp="1"/>
          </p:cNvSpPr>
          <p:nvPr>
            <p:ph type="body" idx="1"/>
          </p:nvPr>
        </p:nvSpPr>
        <p:spPr>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155"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7.xml><?xml version="1.0" encoding="utf-8"?>
<p:sldLayout xmlns:a="http://schemas.openxmlformats.org/drawingml/2006/main" xmlns:r="http://schemas.openxmlformats.org/officeDocument/2006/relationships" xmlns:p="http://schemas.openxmlformats.org/presentationml/2006/main" type="tx">
  <p:cSld name="Title, Bullets &amp; Photo">
    <p:spTree>
      <p:nvGrpSpPr>
        <p:cNvPr id="1" name=""/>
        <p:cNvGrpSpPr/>
        <p:nvPr/>
      </p:nvGrpSpPr>
      <p:grpSpPr>
        <a:xfrm>
          <a:off x="0" y="0"/>
          <a:ext cx="0" cy="0"/>
          <a:chOff x="0" y="0"/>
          <a:chExt cx="0" cy="0"/>
        </a:xfrm>
      </p:grpSpPr>
      <p:sp>
        <p:nvSpPr>
          <p:cNvPr id="162" name="Image"/>
          <p:cNvSpPr>
            <a:spLocks noGrp="1"/>
          </p:cNvSpPr>
          <p:nvPr>
            <p:ph type="pic" sz="half" idx="13"/>
          </p:nvPr>
        </p:nvSpPr>
        <p:spPr>
          <a:xfrm>
            <a:off x="10960100" y="3149600"/>
            <a:ext cx="13944600" cy="9296400"/>
          </a:xfrm>
          <a:prstGeom prst="rect">
            <a:avLst/>
          </a:prstGeom>
        </p:spPr>
        <p:txBody>
          <a:bodyPr lIns="91439" tIns="45719" rIns="91439" bIns="45719" anchor="t">
            <a:noAutofit/>
          </a:bodyPr>
          <a:lstStyle/>
          <a:p>
            <a:endParaRPr/>
          </a:p>
        </p:txBody>
      </p:sp>
      <p:sp>
        <p:nvSpPr>
          <p:cNvPr id="163" name="Title Text"/>
          <p:cNvSpPr txBox="1">
            <a:spLocks noGrp="1"/>
          </p:cNvSpPr>
          <p:nvPr>
            <p:ph type="title"/>
          </p:nvPr>
        </p:nvSpPr>
        <p:spPr>
          <a:prstGeom prst="rect">
            <a:avLst/>
          </a:prstGeom>
        </p:spPr>
        <p:txBody>
          <a:bodyPr/>
          <a:lstStyle/>
          <a:p>
            <a:r>
              <a:t>Title Text</a:t>
            </a:r>
          </a:p>
        </p:txBody>
      </p:sp>
      <p:sp>
        <p:nvSpPr>
          <p:cNvPr id="164" name="Body Level One…"/>
          <p:cNvSpPr txBox="1">
            <a:spLocks noGrp="1"/>
          </p:cNvSpPr>
          <p:nvPr>
            <p:ph type="body" sz="half" idx="1"/>
          </p:nvPr>
        </p:nvSpPr>
        <p:spPr>
          <a:xfrm>
            <a:off x="1689100" y="3149600"/>
            <a:ext cx="10223500" cy="9296400"/>
          </a:xfrm>
          <a:prstGeom prst="rect">
            <a:avLst/>
          </a:prstGeom>
        </p:spPr>
        <p:txBody>
          <a:bodyPr/>
          <a:lstStyle>
            <a:lvl1pPr marL="558800" indent="-558800">
              <a:spcBef>
                <a:spcPts val="4500"/>
              </a:spcBef>
              <a:defRPr sz="3800"/>
            </a:lvl1pPr>
            <a:lvl2pPr marL="1117600" indent="-558800">
              <a:spcBef>
                <a:spcPts val="4500"/>
              </a:spcBef>
              <a:defRPr sz="3800"/>
            </a:lvl2pPr>
            <a:lvl3pPr marL="1676400" indent="-558800">
              <a:spcBef>
                <a:spcPts val="4500"/>
              </a:spcBef>
              <a:defRPr sz="3800"/>
            </a:lvl3pPr>
            <a:lvl4pPr marL="2235200" indent="-558800">
              <a:spcBef>
                <a:spcPts val="4500"/>
              </a:spcBef>
              <a:defRPr sz="3800"/>
            </a:lvl4pPr>
            <a:lvl5pPr marL="2794000" indent="-558800">
              <a:spcBef>
                <a:spcPts val="4500"/>
              </a:spcBef>
              <a:defRPr sz="3800"/>
            </a:lvl5pPr>
          </a:lstStyle>
          <a:p>
            <a:r>
              <a:t>Body Level One</a:t>
            </a:r>
          </a:p>
          <a:p>
            <a:pPr lvl="1"/>
            <a:r>
              <a:t>Body Level Two</a:t>
            </a:r>
          </a:p>
          <a:p>
            <a:pPr lvl="2"/>
            <a:r>
              <a:t>Body Level Three</a:t>
            </a:r>
          </a:p>
          <a:p>
            <a:pPr lvl="3"/>
            <a:r>
              <a:t>Body Level Four</a:t>
            </a:r>
          </a:p>
          <a:p>
            <a:pPr lvl="4"/>
            <a:r>
              <a:t>Body Level Five</a:t>
            </a:r>
          </a:p>
        </p:txBody>
      </p:sp>
      <p:sp>
        <p:nvSpPr>
          <p:cNvPr id="165"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8.xml><?xml version="1.0" encoding="utf-8"?>
<p:sldLayout xmlns:a="http://schemas.openxmlformats.org/drawingml/2006/main" xmlns:r="http://schemas.openxmlformats.org/officeDocument/2006/relationships" xmlns:p="http://schemas.openxmlformats.org/presentationml/2006/main" type="tx">
  <p:cSld name="Bullets">
    <p:spTree>
      <p:nvGrpSpPr>
        <p:cNvPr id="1" name=""/>
        <p:cNvGrpSpPr/>
        <p:nvPr/>
      </p:nvGrpSpPr>
      <p:grpSpPr>
        <a:xfrm>
          <a:off x="0" y="0"/>
          <a:ext cx="0" cy="0"/>
          <a:chOff x="0" y="0"/>
          <a:chExt cx="0" cy="0"/>
        </a:xfrm>
      </p:grpSpPr>
      <p:sp>
        <p:nvSpPr>
          <p:cNvPr id="172" name="Body Level One…"/>
          <p:cNvSpPr txBox="1">
            <a:spLocks noGrp="1"/>
          </p:cNvSpPr>
          <p:nvPr>
            <p:ph type="body" idx="1"/>
          </p:nvPr>
        </p:nvSpPr>
        <p:spPr>
          <a:xfrm>
            <a:off x="1689100" y="1778000"/>
            <a:ext cx="21005800" cy="10160000"/>
          </a:xfrm>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173"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9.xml><?xml version="1.0" encoding="utf-8"?>
<p:sldLayout xmlns:a="http://schemas.openxmlformats.org/drawingml/2006/main" xmlns:r="http://schemas.openxmlformats.org/officeDocument/2006/relationships" xmlns:p="http://schemas.openxmlformats.org/presentationml/2006/main" type="tx">
  <p:cSld name="Photo - 3 Up">
    <p:spTree>
      <p:nvGrpSpPr>
        <p:cNvPr id="1" name=""/>
        <p:cNvGrpSpPr/>
        <p:nvPr/>
      </p:nvGrpSpPr>
      <p:grpSpPr>
        <a:xfrm>
          <a:off x="0" y="0"/>
          <a:ext cx="0" cy="0"/>
          <a:chOff x="0" y="0"/>
          <a:chExt cx="0" cy="0"/>
        </a:xfrm>
      </p:grpSpPr>
      <p:sp>
        <p:nvSpPr>
          <p:cNvPr id="180" name="Image"/>
          <p:cNvSpPr>
            <a:spLocks noGrp="1"/>
          </p:cNvSpPr>
          <p:nvPr>
            <p:ph type="pic" sz="quarter" idx="13"/>
          </p:nvPr>
        </p:nvSpPr>
        <p:spPr>
          <a:xfrm>
            <a:off x="15681340" y="7035800"/>
            <a:ext cx="8396679" cy="5600700"/>
          </a:xfrm>
          <a:prstGeom prst="rect">
            <a:avLst/>
          </a:prstGeom>
        </p:spPr>
        <p:txBody>
          <a:bodyPr lIns="91439" tIns="45719" rIns="91439" bIns="45719" anchor="t">
            <a:noAutofit/>
          </a:bodyPr>
          <a:lstStyle/>
          <a:p>
            <a:endParaRPr/>
          </a:p>
        </p:txBody>
      </p:sp>
      <p:sp>
        <p:nvSpPr>
          <p:cNvPr id="181" name="Image"/>
          <p:cNvSpPr>
            <a:spLocks noGrp="1"/>
          </p:cNvSpPr>
          <p:nvPr>
            <p:ph type="pic" sz="quarter" idx="14"/>
          </p:nvPr>
        </p:nvSpPr>
        <p:spPr>
          <a:xfrm>
            <a:off x="15290800" y="1130300"/>
            <a:ext cx="8331200" cy="5554134"/>
          </a:xfrm>
          <a:prstGeom prst="rect">
            <a:avLst/>
          </a:prstGeom>
        </p:spPr>
        <p:txBody>
          <a:bodyPr lIns="91439" tIns="45719" rIns="91439" bIns="45719" anchor="t">
            <a:noAutofit/>
          </a:bodyPr>
          <a:lstStyle/>
          <a:p>
            <a:endParaRPr/>
          </a:p>
        </p:txBody>
      </p:sp>
      <p:sp>
        <p:nvSpPr>
          <p:cNvPr id="182" name="Image"/>
          <p:cNvSpPr>
            <a:spLocks noGrp="1"/>
          </p:cNvSpPr>
          <p:nvPr>
            <p:ph type="pic" idx="15"/>
          </p:nvPr>
        </p:nvSpPr>
        <p:spPr>
          <a:xfrm>
            <a:off x="-304800" y="1130300"/>
            <a:ext cx="17202150" cy="11468100"/>
          </a:xfrm>
          <a:prstGeom prst="rect">
            <a:avLst/>
          </a:prstGeom>
        </p:spPr>
        <p:txBody>
          <a:bodyPr lIns="91439" tIns="45719" rIns="91439" bIns="45719" anchor="t">
            <a:noAutofit/>
          </a:bodyPr>
          <a:lstStyle/>
          <a:p>
            <a:endParaRPr/>
          </a:p>
        </p:txBody>
      </p:sp>
      <p:sp>
        <p:nvSpPr>
          <p:cNvPr id="183"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tx">
  <p:cSld name="Title - Centre">
    <p:spTree>
      <p:nvGrpSpPr>
        <p:cNvPr id="1" name=""/>
        <p:cNvGrpSpPr/>
        <p:nvPr/>
      </p:nvGrpSpPr>
      <p:grpSpPr>
        <a:xfrm>
          <a:off x="0" y="0"/>
          <a:ext cx="0" cy="0"/>
          <a:chOff x="0" y="0"/>
          <a:chExt cx="0" cy="0"/>
        </a:xfrm>
      </p:grpSpPr>
      <p:sp>
        <p:nvSpPr>
          <p:cNvPr id="21" name="Title Text"/>
          <p:cNvSpPr txBox="1">
            <a:spLocks noGrp="1"/>
          </p:cNvSpPr>
          <p:nvPr>
            <p:ph type="title"/>
          </p:nvPr>
        </p:nvSpPr>
        <p:spPr>
          <a:xfrm>
            <a:off x="1778000" y="4533900"/>
            <a:ext cx="20828000" cy="4648200"/>
          </a:xfrm>
          <a:prstGeom prst="rect">
            <a:avLst/>
          </a:prstGeom>
        </p:spPr>
        <p:txBody>
          <a:bodyPr/>
          <a:lstStyle/>
          <a:p>
            <a:r>
              <a:t>Title Text</a:t>
            </a:r>
          </a:p>
        </p:txBody>
      </p:sp>
      <p:sp>
        <p:nvSpPr>
          <p:cNvPr id="22"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20.xml><?xml version="1.0" encoding="utf-8"?>
<p:sldLayout xmlns:a="http://schemas.openxmlformats.org/drawingml/2006/main" xmlns:r="http://schemas.openxmlformats.org/officeDocument/2006/relationships" xmlns:p="http://schemas.openxmlformats.org/presentationml/2006/main" type="tx">
  <p:cSld name="Quote">
    <p:spTree>
      <p:nvGrpSpPr>
        <p:cNvPr id="1" name=""/>
        <p:cNvGrpSpPr/>
        <p:nvPr/>
      </p:nvGrpSpPr>
      <p:grpSpPr>
        <a:xfrm>
          <a:off x="0" y="0"/>
          <a:ext cx="0" cy="0"/>
          <a:chOff x="0" y="0"/>
          <a:chExt cx="0" cy="0"/>
        </a:xfrm>
      </p:grpSpPr>
      <p:sp>
        <p:nvSpPr>
          <p:cNvPr id="190" name="Body Level One…"/>
          <p:cNvSpPr txBox="1">
            <a:spLocks noGrp="1"/>
          </p:cNvSpPr>
          <p:nvPr>
            <p:ph type="body" sz="quarter" idx="1"/>
          </p:nvPr>
        </p:nvSpPr>
        <p:spPr>
          <a:xfrm>
            <a:off x="2387600" y="8953500"/>
            <a:ext cx="19621500" cy="584200"/>
          </a:xfrm>
          <a:prstGeom prst="rect">
            <a:avLst/>
          </a:prstGeom>
        </p:spPr>
        <p:txBody>
          <a:bodyPr anchor="t"/>
          <a:lstStyle>
            <a:lvl1pPr marL="0" indent="0" algn="ctr">
              <a:spcBef>
                <a:spcPts val="0"/>
              </a:spcBef>
              <a:buSzTx/>
              <a:buNone/>
              <a:defRPr sz="3200" i="1"/>
            </a:lvl1pPr>
            <a:lvl2pPr marL="1025769" indent="-390769" algn="ctr">
              <a:spcBef>
                <a:spcPts val="0"/>
              </a:spcBef>
              <a:defRPr sz="3200" i="1"/>
            </a:lvl2pPr>
            <a:lvl3pPr marL="1660769" indent="-390769" algn="ctr">
              <a:spcBef>
                <a:spcPts val="0"/>
              </a:spcBef>
              <a:defRPr sz="3200" i="1"/>
            </a:lvl3pPr>
            <a:lvl4pPr marL="2295769" indent="-390769" algn="ctr">
              <a:spcBef>
                <a:spcPts val="0"/>
              </a:spcBef>
              <a:defRPr sz="3200" i="1"/>
            </a:lvl4pPr>
            <a:lvl5pPr marL="2930769" indent="-390769" algn="ctr">
              <a:spcBef>
                <a:spcPts val="0"/>
              </a:spcBef>
              <a:defRPr sz="3200" i="1"/>
            </a:lvl5pPr>
          </a:lstStyle>
          <a:p>
            <a:r>
              <a:t>Body Level One</a:t>
            </a:r>
          </a:p>
          <a:p>
            <a:pPr lvl="1"/>
            <a:r>
              <a:t>Body Level Two</a:t>
            </a:r>
          </a:p>
          <a:p>
            <a:pPr lvl="2"/>
            <a:r>
              <a:t>Body Level Three</a:t>
            </a:r>
          </a:p>
          <a:p>
            <a:pPr lvl="3"/>
            <a:r>
              <a:t>Body Level Four</a:t>
            </a:r>
          </a:p>
          <a:p>
            <a:pPr lvl="4"/>
            <a:r>
              <a:t>Body Level Five</a:t>
            </a:r>
          </a:p>
        </p:txBody>
      </p:sp>
      <p:sp>
        <p:nvSpPr>
          <p:cNvPr id="191" name="“Type a quote here.”"/>
          <p:cNvSpPr txBox="1">
            <a:spLocks noGrp="1"/>
          </p:cNvSpPr>
          <p:nvPr>
            <p:ph type="body" sz="quarter" idx="13"/>
          </p:nvPr>
        </p:nvSpPr>
        <p:spPr>
          <a:xfrm>
            <a:off x="2387600" y="6069072"/>
            <a:ext cx="19621500" cy="841257"/>
          </a:xfrm>
          <a:prstGeom prst="rect">
            <a:avLst/>
          </a:prstGeom>
        </p:spPr>
        <p:txBody>
          <a:bodyPr/>
          <a:lstStyle/>
          <a:p>
            <a:pPr marL="0" indent="0" algn="ctr">
              <a:spcBef>
                <a:spcPts val="0"/>
              </a:spcBef>
              <a:buSzTx/>
              <a:buNone/>
              <a:defRPr b="1"/>
            </a:pPr>
            <a:endParaRPr/>
          </a:p>
        </p:txBody>
      </p:sp>
      <p:sp>
        <p:nvSpPr>
          <p:cNvPr id="192"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21.xml><?xml version="1.0" encoding="utf-8"?>
<p:sldLayout xmlns:a="http://schemas.openxmlformats.org/drawingml/2006/main" xmlns:r="http://schemas.openxmlformats.org/officeDocument/2006/relationships" xmlns:p="http://schemas.openxmlformats.org/presentationml/2006/main" type="tx">
  <p:cSld name="Photo">
    <p:spTree>
      <p:nvGrpSpPr>
        <p:cNvPr id="1" name=""/>
        <p:cNvGrpSpPr/>
        <p:nvPr/>
      </p:nvGrpSpPr>
      <p:grpSpPr>
        <a:xfrm>
          <a:off x="0" y="0"/>
          <a:ext cx="0" cy="0"/>
          <a:chOff x="0" y="0"/>
          <a:chExt cx="0" cy="0"/>
        </a:xfrm>
      </p:grpSpPr>
      <p:sp>
        <p:nvSpPr>
          <p:cNvPr id="199" name="Image"/>
          <p:cNvSpPr>
            <a:spLocks noGrp="1"/>
          </p:cNvSpPr>
          <p:nvPr>
            <p:ph type="pic" idx="13"/>
          </p:nvPr>
        </p:nvSpPr>
        <p:spPr>
          <a:xfrm>
            <a:off x="0" y="0"/>
            <a:ext cx="24384000" cy="16264468"/>
          </a:xfrm>
          <a:prstGeom prst="rect">
            <a:avLst/>
          </a:prstGeom>
        </p:spPr>
        <p:txBody>
          <a:bodyPr lIns="91439" tIns="45719" rIns="91439" bIns="45719" anchor="t">
            <a:noAutofit/>
          </a:bodyPr>
          <a:lstStyle/>
          <a:p>
            <a:endParaRPr/>
          </a:p>
        </p:txBody>
      </p:sp>
      <p:sp>
        <p:nvSpPr>
          <p:cNvPr id="200"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22.xml><?xml version="1.0" encoding="utf-8"?>
<p:sldLayout xmlns:a="http://schemas.openxmlformats.org/drawingml/2006/main" xmlns:r="http://schemas.openxmlformats.org/officeDocument/2006/relationships" xmlns:p="http://schemas.openxmlformats.org/presentationml/2006/main" type="tx">
  <p:cSld name="Blank">
    <p:spTree>
      <p:nvGrpSpPr>
        <p:cNvPr id="1" name=""/>
        <p:cNvGrpSpPr/>
        <p:nvPr/>
      </p:nvGrpSpPr>
      <p:grpSpPr>
        <a:xfrm>
          <a:off x="0" y="0"/>
          <a:ext cx="0" cy="0"/>
          <a:chOff x="0" y="0"/>
          <a:chExt cx="0" cy="0"/>
        </a:xfrm>
      </p:grpSpPr>
      <p:sp>
        <p:nvSpPr>
          <p:cNvPr id="207"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23.xml><?xml version="1.0" encoding="utf-8"?>
<p:sldLayout xmlns:a="http://schemas.openxmlformats.org/drawingml/2006/main" xmlns:r="http://schemas.openxmlformats.org/officeDocument/2006/relationships" xmlns:p="http://schemas.openxmlformats.org/presentationml/2006/main" type="tx">
  <p:cSld name="Photo - Horizontal">
    <p:spTree>
      <p:nvGrpSpPr>
        <p:cNvPr id="1" name=""/>
        <p:cNvGrpSpPr/>
        <p:nvPr/>
      </p:nvGrpSpPr>
      <p:grpSpPr>
        <a:xfrm>
          <a:off x="0" y="0"/>
          <a:ext cx="0" cy="0"/>
          <a:chOff x="0" y="0"/>
          <a:chExt cx="0" cy="0"/>
        </a:xfrm>
      </p:grpSpPr>
      <p:sp>
        <p:nvSpPr>
          <p:cNvPr id="20" name="Image"/>
          <p:cNvSpPr>
            <a:spLocks noGrp="1"/>
          </p:cNvSpPr>
          <p:nvPr>
            <p:ph type="pic" idx="13"/>
          </p:nvPr>
        </p:nvSpPr>
        <p:spPr>
          <a:xfrm>
            <a:off x="3124200" y="-38099"/>
            <a:ext cx="18135600" cy="12096698"/>
          </a:xfrm>
          <a:prstGeom prst="rect">
            <a:avLst/>
          </a:prstGeom>
        </p:spPr>
        <p:txBody>
          <a:bodyPr lIns="91439" tIns="45719" rIns="91439" bIns="45719" anchor="t">
            <a:noAutofit/>
          </a:bodyPr>
          <a:lstStyle/>
          <a:p>
            <a:endParaRPr/>
          </a:p>
        </p:txBody>
      </p:sp>
      <p:sp>
        <p:nvSpPr>
          <p:cNvPr id="21" name="Title Text"/>
          <p:cNvSpPr txBox="1">
            <a:spLocks noGrp="1"/>
          </p:cNvSpPr>
          <p:nvPr>
            <p:ph type="title"/>
          </p:nvPr>
        </p:nvSpPr>
        <p:spPr>
          <a:xfrm>
            <a:off x="635000" y="9512300"/>
            <a:ext cx="23114000" cy="2006600"/>
          </a:xfrm>
          <a:prstGeom prst="rect">
            <a:avLst/>
          </a:prstGeom>
        </p:spPr>
        <p:txBody>
          <a:bodyPr anchor="b"/>
          <a:lstStyle>
            <a:lvl1pPr>
              <a:defRPr b="1" i="0">
                <a:latin typeface="Arial" panose="020B0604020202020204" pitchFamily="34" charset="0"/>
                <a:cs typeface="Arial" panose="020B0604020202020204" pitchFamily="34" charset="0"/>
              </a:defRPr>
            </a:lvl1pPr>
          </a:lstStyle>
          <a:p>
            <a:r>
              <a:rPr dirty="0"/>
              <a:t>Title Text</a:t>
            </a:r>
          </a:p>
        </p:txBody>
      </p:sp>
      <p:sp>
        <p:nvSpPr>
          <p:cNvPr id="22" name="Body Level One…"/>
          <p:cNvSpPr txBox="1">
            <a:spLocks noGrp="1"/>
          </p:cNvSpPr>
          <p:nvPr>
            <p:ph type="body" sz="quarter" idx="1"/>
          </p:nvPr>
        </p:nvSpPr>
        <p:spPr>
          <a:xfrm>
            <a:off x="635000" y="11442700"/>
            <a:ext cx="23114000" cy="1587500"/>
          </a:xfrm>
          <a:prstGeom prst="rect">
            <a:avLst/>
          </a:prstGeom>
        </p:spPr>
        <p:txBody>
          <a:bodyPr anchor="t"/>
          <a:lstStyle>
            <a:lvl1pPr marL="0" indent="0" algn="ctr">
              <a:spcBef>
                <a:spcPts val="0"/>
              </a:spcBef>
              <a:buSzTx/>
              <a:buNone/>
              <a:defRPr sz="5400"/>
            </a:lvl1pPr>
            <a:lvl2pPr marL="0" indent="0" algn="ctr">
              <a:spcBef>
                <a:spcPts val="0"/>
              </a:spcBef>
              <a:buSzTx/>
              <a:buNone/>
              <a:defRPr sz="5400"/>
            </a:lvl2pPr>
            <a:lvl3pPr marL="0" indent="0" algn="ctr">
              <a:spcBef>
                <a:spcPts val="0"/>
              </a:spcBef>
              <a:buSzTx/>
              <a:buNone/>
              <a:defRPr sz="5400"/>
            </a:lvl3pPr>
            <a:lvl4pPr marL="0" indent="0" algn="ctr">
              <a:spcBef>
                <a:spcPts val="0"/>
              </a:spcBef>
              <a:buSzTx/>
              <a:buNone/>
              <a:defRPr sz="5400"/>
            </a:lvl4pPr>
            <a:lvl5pPr marL="0" indent="0" algn="ctr">
              <a:spcBef>
                <a:spcPts val="0"/>
              </a:spcBef>
              <a:buSzTx/>
              <a:buNone/>
              <a:defRPr sz="5400"/>
            </a:lvl5pPr>
          </a:lstStyle>
          <a:p>
            <a:r>
              <a:t>Body Level One</a:t>
            </a:r>
          </a:p>
          <a:p>
            <a:pPr lvl="1"/>
            <a:r>
              <a:t>Body Level Two</a:t>
            </a:r>
          </a:p>
          <a:p>
            <a:pPr lvl="2"/>
            <a:r>
              <a:t>Body Level Three</a:t>
            </a:r>
          </a:p>
          <a:p>
            <a:pPr lvl="3"/>
            <a:r>
              <a:t>Body Level Four</a:t>
            </a:r>
          </a:p>
          <a:p>
            <a:pPr lvl="4"/>
            <a:r>
              <a:t>Body Level Five</a:t>
            </a:r>
          </a:p>
        </p:txBody>
      </p:sp>
      <p:sp>
        <p:nvSpPr>
          <p:cNvPr id="23"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1237498614"/>
      </p:ext>
    </p:extLst>
  </p:cSld>
  <p:clrMapOvr>
    <a:masterClrMapping/>
  </p:clrMapOvr>
  <p:transition spd="med"/>
</p:sldLayout>
</file>

<file path=ppt/slideLayouts/slideLayout24.xml><?xml version="1.0" encoding="utf-8"?>
<p:sldLayout xmlns:a="http://schemas.openxmlformats.org/drawingml/2006/main" xmlns:r="http://schemas.openxmlformats.org/officeDocument/2006/relationships" xmlns:p="http://schemas.openxmlformats.org/presentationml/2006/main" type="tx">
  <p:cSld name="Title - Centre">
    <p:spTree>
      <p:nvGrpSpPr>
        <p:cNvPr id="1" name=""/>
        <p:cNvGrpSpPr/>
        <p:nvPr/>
      </p:nvGrpSpPr>
      <p:grpSpPr>
        <a:xfrm>
          <a:off x="0" y="0"/>
          <a:ext cx="0" cy="0"/>
          <a:chOff x="0" y="0"/>
          <a:chExt cx="0" cy="0"/>
        </a:xfrm>
      </p:grpSpPr>
      <p:sp>
        <p:nvSpPr>
          <p:cNvPr id="30" name="Title Text"/>
          <p:cNvSpPr txBox="1">
            <a:spLocks noGrp="1"/>
          </p:cNvSpPr>
          <p:nvPr>
            <p:ph type="title"/>
          </p:nvPr>
        </p:nvSpPr>
        <p:spPr>
          <a:xfrm>
            <a:off x="1778000" y="4533900"/>
            <a:ext cx="20828000" cy="4648200"/>
          </a:xfrm>
          <a:prstGeom prst="rect">
            <a:avLst/>
          </a:prstGeom>
        </p:spPr>
        <p:txBody>
          <a:bodyPr/>
          <a:lstStyle>
            <a:lvl1pPr>
              <a:defRPr b="1" i="0">
                <a:latin typeface="Arial" panose="020B0604020202020204" pitchFamily="34" charset="0"/>
                <a:cs typeface="Arial" panose="020B0604020202020204" pitchFamily="34" charset="0"/>
              </a:defRPr>
            </a:lvl1pPr>
          </a:lstStyle>
          <a:p>
            <a:r>
              <a:rPr dirty="0"/>
              <a:t>Title Text</a:t>
            </a:r>
          </a:p>
        </p:txBody>
      </p:sp>
      <p:sp>
        <p:nvSpPr>
          <p:cNvPr id="31"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1060811213"/>
      </p:ext>
    </p:extLst>
  </p:cSld>
  <p:clrMapOvr>
    <a:masterClrMapping/>
  </p:clrMapOvr>
  <p:transition spd="med"/>
</p:sldLayout>
</file>

<file path=ppt/slideLayouts/slideLayout25.xml><?xml version="1.0" encoding="utf-8"?>
<p:sldLayout xmlns:a="http://schemas.openxmlformats.org/drawingml/2006/main" xmlns:r="http://schemas.openxmlformats.org/officeDocument/2006/relationships" xmlns:p="http://schemas.openxmlformats.org/presentationml/2006/main" type="tx">
  <p:cSld name="Photo - Vertical">
    <p:spTree>
      <p:nvGrpSpPr>
        <p:cNvPr id="1" name=""/>
        <p:cNvGrpSpPr/>
        <p:nvPr/>
      </p:nvGrpSpPr>
      <p:grpSpPr>
        <a:xfrm>
          <a:off x="0" y="0"/>
          <a:ext cx="0" cy="0"/>
          <a:chOff x="0" y="0"/>
          <a:chExt cx="0" cy="0"/>
        </a:xfrm>
      </p:grpSpPr>
      <p:sp>
        <p:nvSpPr>
          <p:cNvPr id="38" name="Image"/>
          <p:cNvSpPr>
            <a:spLocks noGrp="1"/>
          </p:cNvSpPr>
          <p:nvPr>
            <p:ph type="pic" idx="13"/>
          </p:nvPr>
        </p:nvSpPr>
        <p:spPr>
          <a:xfrm>
            <a:off x="7950201" y="1104901"/>
            <a:ext cx="17259302" cy="11506202"/>
          </a:xfrm>
          <a:prstGeom prst="rect">
            <a:avLst/>
          </a:prstGeom>
        </p:spPr>
        <p:txBody>
          <a:bodyPr lIns="91439" tIns="45719" rIns="91439" bIns="45719" anchor="t">
            <a:noAutofit/>
          </a:bodyPr>
          <a:lstStyle/>
          <a:p>
            <a:endParaRPr/>
          </a:p>
        </p:txBody>
      </p:sp>
      <p:sp>
        <p:nvSpPr>
          <p:cNvPr id="39" name="Title Text"/>
          <p:cNvSpPr txBox="1">
            <a:spLocks noGrp="1"/>
          </p:cNvSpPr>
          <p:nvPr>
            <p:ph type="title"/>
          </p:nvPr>
        </p:nvSpPr>
        <p:spPr>
          <a:xfrm>
            <a:off x="1651000" y="952500"/>
            <a:ext cx="10223500" cy="5549900"/>
          </a:xfrm>
          <a:prstGeom prst="rect">
            <a:avLst/>
          </a:prstGeom>
        </p:spPr>
        <p:txBody>
          <a:bodyPr anchor="b"/>
          <a:lstStyle>
            <a:lvl1pPr>
              <a:defRPr sz="8400" b="1" i="0">
                <a:latin typeface="Arial" panose="020B0604020202020204" pitchFamily="34" charset="0"/>
                <a:cs typeface="Arial" panose="020B0604020202020204" pitchFamily="34" charset="0"/>
              </a:defRPr>
            </a:lvl1pPr>
          </a:lstStyle>
          <a:p>
            <a:r>
              <a:rPr dirty="0"/>
              <a:t>Title Text</a:t>
            </a:r>
          </a:p>
        </p:txBody>
      </p:sp>
      <p:sp>
        <p:nvSpPr>
          <p:cNvPr id="40" name="Body Level One…"/>
          <p:cNvSpPr txBox="1">
            <a:spLocks noGrp="1"/>
          </p:cNvSpPr>
          <p:nvPr>
            <p:ph type="body" sz="quarter" idx="1"/>
          </p:nvPr>
        </p:nvSpPr>
        <p:spPr>
          <a:xfrm>
            <a:off x="1651000" y="6527800"/>
            <a:ext cx="10223500" cy="5727700"/>
          </a:xfrm>
          <a:prstGeom prst="rect">
            <a:avLst/>
          </a:prstGeom>
        </p:spPr>
        <p:txBody>
          <a:bodyPr anchor="t"/>
          <a:lstStyle>
            <a:lvl1pPr marL="0" indent="0" algn="ctr">
              <a:spcBef>
                <a:spcPts val="0"/>
              </a:spcBef>
              <a:buSzTx/>
              <a:buNone/>
              <a:defRPr sz="5400"/>
            </a:lvl1pPr>
            <a:lvl2pPr marL="0" indent="0" algn="ctr">
              <a:spcBef>
                <a:spcPts val="0"/>
              </a:spcBef>
              <a:buSzTx/>
              <a:buNone/>
              <a:defRPr sz="5400"/>
            </a:lvl2pPr>
            <a:lvl3pPr marL="0" indent="0" algn="ctr">
              <a:spcBef>
                <a:spcPts val="0"/>
              </a:spcBef>
              <a:buSzTx/>
              <a:buNone/>
              <a:defRPr sz="5400"/>
            </a:lvl3pPr>
            <a:lvl4pPr marL="0" indent="0" algn="ctr">
              <a:spcBef>
                <a:spcPts val="0"/>
              </a:spcBef>
              <a:buSzTx/>
              <a:buNone/>
              <a:defRPr sz="5400"/>
            </a:lvl4pPr>
            <a:lvl5pPr marL="0" indent="0" algn="ctr">
              <a:spcBef>
                <a:spcPts val="0"/>
              </a:spcBef>
              <a:buSzTx/>
              <a:buNone/>
              <a:defRPr sz="5400"/>
            </a:lvl5pPr>
          </a:lstStyle>
          <a:p>
            <a:r>
              <a:t>Body Level One</a:t>
            </a:r>
          </a:p>
          <a:p>
            <a:pPr lvl="1"/>
            <a:r>
              <a:t>Body Level Two</a:t>
            </a:r>
          </a:p>
          <a:p>
            <a:pPr lvl="2"/>
            <a:r>
              <a:t>Body Level Three</a:t>
            </a:r>
          </a:p>
          <a:p>
            <a:pPr lvl="3"/>
            <a:r>
              <a:t>Body Level Four</a:t>
            </a:r>
          </a:p>
          <a:p>
            <a:pPr lvl="4"/>
            <a:r>
              <a:t>Body Level Five</a:t>
            </a:r>
          </a:p>
        </p:txBody>
      </p:sp>
      <p:sp>
        <p:nvSpPr>
          <p:cNvPr id="41"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2942843065"/>
      </p:ext>
    </p:extLst>
  </p:cSld>
  <p:clrMapOvr>
    <a:masterClrMapping/>
  </p:clrMapOvr>
  <p:transition spd="med"/>
</p:sldLayout>
</file>

<file path=ppt/slideLayouts/slideLayout26.xml><?xml version="1.0" encoding="utf-8"?>
<p:sldLayout xmlns:a="http://schemas.openxmlformats.org/drawingml/2006/main" xmlns:r="http://schemas.openxmlformats.org/officeDocument/2006/relationships" xmlns:p="http://schemas.openxmlformats.org/presentationml/2006/main" type="tx">
  <p:cSld name="Title - Top">
    <p:spTree>
      <p:nvGrpSpPr>
        <p:cNvPr id="1" name=""/>
        <p:cNvGrpSpPr/>
        <p:nvPr/>
      </p:nvGrpSpPr>
      <p:grpSpPr>
        <a:xfrm>
          <a:off x="0" y="0"/>
          <a:ext cx="0" cy="0"/>
          <a:chOff x="0" y="0"/>
          <a:chExt cx="0" cy="0"/>
        </a:xfrm>
      </p:grpSpPr>
      <p:sp>
        <p:nvSpPr>
          <p:cNvPr id="48" name="Title Text"/>
          <p:cNvSpPr txBox="1">
            <a:spLocks noGrp="1"/>
          </p:cNvSpPr>
          <p:nvPr>
            <p:ph type="title"/>
          </p:nvPr>
        </p:nvSpPr>
        <p:spPr>
          <a:prstGeom prst="rect">
            <a:avLst/>
          </a:prstGeom>
        </p:spPr>
        <p:txBody>
          <a:bodyPr/>
          <a:lstStyle>
            <a:lvl1pPr>
              <a:defRPr b="1" i="0">
                <a:latin typeface="Arial" panose="020B0604020202020204" pitchFamily="34" charset="0"/>
                <a:cs typeface="Arial" panose="020B0604020202020204" pitchFamily="34" charset="0"/>
              </a:defRPr>
            </a:lvl1pPr>
          </a:lstStyle>
          <a:p>
            <a:r>
              <a:rPr dirty="0"/>
              <a:t>Title Text</a:t>
            </a:r>
          </a:p>
        </p:txBody>
      </p:sp>
      <p:sp>
        <p:nvSpPr>
          <p:cNvPr id="49"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3187806000"/>
      </p:ext>
    </p:extLst>
  </p:cSld>
  <p:clrMapOvr>
    <a:masterClrMapping/>
  </p:clrMapOvr>
  <p:transition spd="med"/>
</p:sldLayout>
</file>

<file path=ppt/slideLayouts/slideLayout27.xml><?xml version="1.0" encoding="utf-8"?>
<p:sldLayout xmlns:a="http://schemas.openxmlformats.org/drawingml/2006/main" xmlns:r="http://schemas.openxmlformats.org/officeDocument/2006/relationships" xmlns:p="http://schemas.openxmlformats.org/presentationml/2006/main" type="tx">
  <p:cSld name="Title &amp; Bullets">
    <p:spTree>
      <p:nvGrpSpPr>
        <p:cNvPr id="1" name=""/>
        <p:cNvGrpSpPr/>
        <p:nvPr/>
      </p:nvGrpSpPr>
      <p:grpSpPr>
        <a:xfrm>
          <a:off x="0" y="0"/>
          <a:ext cx="0" cy="0"/>
          <a:chOff x="0" y="0"/>
          <a:chExt cx="0" cy="0"/>
        </a:xfrm>
      </p:grpSpPr>
      <p:sp>
        <p:nvSpPr>
          <p:cNvPr id="56" name="Title Text"/>
          <p:cNvSpPr txBox="1">
            <a:spLocks noGrp="1"/>
          </p:cNvSpPr>
          <p:nvPr>
            <p:ph type="title"/>
          </p:nvPr>
        </p:nvSpPr>
        <p:spPr>
          <a:prstGeom prst="rect">
            <a:avLst/>
          </a:prstGeom>
        </p:spPr>
        <p:txBody>
          <a:bodyPr/>
          <a:lstStyle>
            <a:lvl1pPr>
              <a:defRPr b="1" i="0">
                <a:latin typeface="Arial" panose="020B0604020202020204" pitchFamily="34" charset="0"/>
                <a:cs typeface="Arial" panose="020B0604020202020204" pitchFamily="34" charset="0"/>
              </a:defRPr>
            </a:lvl1pPr>
          </a:lstStyle>
          <a:p>
            <a:r>
              <a:rPr dirty="0"/>
              <a:t>Title Text</a:t>
            </a:r>
          </a:p>
        </p:txBody>
      </p:sp>
      <p:sp>
        <p:nvSpPr>
          <p:cNvPr id="57" name="Body Level One…"/>
          <p:cNvSpPr txBox="1">
            <a:spLocks noGrp="1"/>
          </p:cNvSpPr>
          <p:nvPr>
            <p:ph type="body" idx="1"/>
          </p:nvPr>
        </p:nvSpPr>
        <p:spPr>
          <a:prstGeom prst="rect">
            <a:avLst/>
          </a:prstGeom>
        </p:spPr>
        <p:txBody>
          <a:bodyPr/>
          <a:lstStyle>
            <a:lvl1pPr>
              <a:defRPr sz="4800"/>
            </a:lvl1pPr>
            <a:lvl2pPr>
              <a:defRPr sz="4800"/>
            </a:lvl2pPr>
            <a:lvl3pPr>
              <a:defRPr sz="4800"/>
            </a:lvl3pPr>
            <a:lvl4pPr>
              <a:defRPr sz="4800"/>
            </a:lvl4pPr>
            <a:lvl5pPr>
              <a:defRPr sz="4800"/>
            </a:lvl5pPr>
          </a:lstStyle>
          <a:p>
            <a:r>
              <a:t>Body Level One</a:t>
            </a:r>
          </a:p>
          <a:p>
            <a:pPr lvl="1"/>
            <a:r>
              <a:t>Body Level Two</a:t>
            </a:r>
          </a:p>
          <a:p>
            <a:pPr lvl="2"/>
            <a:r>
              <a:t>Body Level Three</a:t>
            </a:r>
          </a:p>
          <a:p>
            <a:pPr lvl="3"/>
            <a:r>
              <a:t>Body Level Four</a:t>
            </a:r>
          </a:p>
          <a:p>
            <a:pPr lvl="4"/>
            <a:r>
              <a:t>Body Level Five</a:t>
            </a:r>
          </a:p>
        </p:txBody>
      </p:sp>
      <p:sp>
        <p:nvSpPr>
          <p:cNvPr id="58"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967959061"/>
      </p:ext>
    </p:extLst>
  </p:cSld>
  <p:clrMapOvr>
    <a:masterClrMapping/>
  </p:clrMapOvr>
  <p:transition spd="med"/>
</p:sldLayout>
</file>

<file path=ppt/slideLayouts/slideLayout28.xml><?xml version="1.0" encoding="utf-8"?>
<p:sldLayout xmlns:a="http://schemas.openxmlformats.org/drawingml/2006/main" xmlns:r="http://schemas.openxmlformats.org/officeDocument/2006/relationships" xmlns:p="http://schemas.openxmlformats.org/presentationml/2006/main" type="tx">
  <p:cSld name="Title, Bullets &amp; Photo">
    <p:spTree>
      <p:nvGrpSpPr>
        <p:cNvPr id="1" name=""/>
        <p:cNvGrpSpPr/>
        <p:nvPr/>
      </p:nvGrpSpPr>
      <p:grpSpPr>
        <a:xfrm>
          <a:off x="0" y="0"/>
          <a:ext cx="0" cy="0"/>
          <a:chOff x="0" y="0"/>
          <a:chExt cx="0" cy="0"/>
        </a:xfrm>
      </p:grpSpPr>
      <p:sp>
        <p:nvSpPr>
          <p:cNvPr id="65" name="Image"/>
          <p:cNvSpPr>
            <a:spLocks noGrp="1"/>
          </p:cNvSpPr>
          <p:nvPr>
            <p:ph type="pic" sz="half" idx="13"/>
          </p:nvPr>
        </p:nvSpPr>
        <p:spPr>
          <a:xfrm>
            <a:off x="10960100" y="3149600"/>
            <a:ext cx="13944600" cy="9296400"/>
          </a:xfrm>
          <a:prstGeom prst="rect">
            <a:avLst/>
          </a:prstGeom>
        </p:spPr>
        <p:txBody>
          <a:bodyPr lIns="91439" tIns="45719" rIns="91439" bIns="45719" anchor="t">
            <a:noAutofit/>
          </a:bodyPr>
          <a:lstStyle/>
          <a:p>
            <a:endParaRPr/>
          </a:p>
        </p:txBody>
      </p:sp>
      <p:sp>
        <p:nvSpPr>
          <p:cNvPr id="66" name="Title Text"/>
          <p:cNvSpPr txBox="1">
            <a:spLocks noGrp="1"/>
          </p:cNvSpPr>
          <p:nvPr>
            <p:ph type="title"/>
          </p:nvPr>
        </p:nvSpPr>
        <p:spPr>
          <a:prstGeom prst="rect">
            <a:avLst/>
          </a:prstGeom>
        </p:spPr>
        <p:txBody>
          <a:bodyPr/>
          <a:lstStyle>
            <a:lvl1pPr>
              <a:defRPr b="1" i="0">
                <a:latin typeface="Arial" panose="020B0604020202020204" pitchFamily="34" charset="0"/>
                <a:cs typeface="Arial" panose="020B0604020202020204" pitchFamily="34" charset="0"/>
              </a:defRPr>
            </a:lvl1pPr>
          </a:lstStyle>
          <a:p>
            <a:r>
              <a:rPr dirty="0"/>
              <a:t>Title Text</a:t>
            </a:r>
          </a:p>
        </p:txBody>
      </p:sp>
      <p:sp>
        <p:nvSpPr>
          <p:cNvPr id="67" name="Body Level One…"/>
          <p:cNvSpPr txBox="1">
            <a:spLocks noGrp="1"/>
          </p:cNvSpPr>
          <p:nvPr>
            <p:ph type="body" sz="half" idx="1"/>
          </p:nvPr>
        </p:nvSpPr>
        <p:spPr>
          <a:xfrm>
            <a:off x="1689100" y="3149600"/>
            <a:ext cx="10223500" cy="9296400"/>
          </a:xfrm>
          <a:prstGeom prst="rect">
            <a:avLst/>
          </a:prstGeom>
        </p:spPr>
        <p:txBody>
          <a:bodyPr/>
          <a:lstStyle>
            <a:lvl1pPr marL="558800" indent="-558800">
              <a:spcBef>
                <a:spcPts val="4500"/>
              </a:spcBef>
              <a:defRPr sz="3800"/>
            </a:lvl1pPr>
            <a:lvl2pPr marL="1117600" indent="-558800">
              <a:spcBef>
                <a:spcPts val="4500"/>
              </a:spcBef>
              <a:defRPr sz="3800"/>
            </a:lvl2pPr>
            <a:lvl3pPr marL="1676400" indent="-558800">
              <a:spcBef>
                <a:spcPts val="4500"/>
              </a:spcBef>
              <a:defRPr sz="3800"/>
            </a:lvl3pPr>
            <a:lvl4pPr marL="2235200" indent="-558800">
              <a:spcBef>
                <a:spcPts val="4500"/>
              </a:spcBef>
              <a:defRPr sz="3800"/>
            </a:lvl4pPr>
            <a:lvl5pPr marL="2794000" indent="-558800">
              <a:spcBef>
                <a:spcPts val="4500"/>
              </a:spcBef>
              <a:defRPr sz="3800"/>
            </a:lvl5pPr>
          </a:lstStyle>
          <a:p>
            <a:r>
              <a:t>Body Level One</a:t>
            </a:r>
          </a:p>
          <a:p>
            <a:pPr lvl="1"/>
            <a:r>
              <a:t>Body Level Two</a:t>
            </a:r>
          </a:p>
          <a:p>
            <a:pPr lvl="2"/>
            <a:r>
              <a:t>Body Level Three</a:t>
            </a:r>
          </a:p>
          <a:p>
            <a:pPr lvl="3"/>
            <a:r>
              <a:t>Body Level Four</a:t>
            </a:r>
          </a:p>
          <a:p>
            <a:pPr lvl="4"/>
            <a:r>
              <a:t>Body Level Five</a:t>
            </a:r>
          </a:p>
        </p:txBody>
      </p:sp>
      <p:sp>
        <p:nvSpPr>
          <p:cNvPr id="68"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1833485265"/>
      </p:ext>
    </p:extLst>
  </p:cSld>
  <p:clrMapOvr>
    <a:masterClrMapping/>
  </p:clrMapOvr>
  <p:transition spd="med"/>
</p:sldLayout>
</file>

<file path=ppt/slideLayouts/slideLayout29.xml><?xml version="1.0" encoding="utf-8"?>
<p:sldLayout xmlns:a="http://schemas.openxmlformats.org/drawingml/2006/main" xmlns:r="http://schemas.openxmlformats.org/officeDocument/2006/relationships" xmlns:p="http://schemas.openxmlformats.org/presentationml/2006/main" type="tx">
  <p:cSld name="Bullets">
    <p:spTree>
      <p:nvGrpSpPr>
        <p:cNvPr id="1" name=""/>
        <p:cNvGrpSpPr/>
        <p:nvPr/>
      </p:nvGrpSpPr>
      <p:grpSpPr>
        <a:xfrm>
          <a:off x="0" y="0"/>
          <a:ext cx="0" cy="0"/>
          <a:chOff x="0" y="0"/>
          <a:chExt cx="0" cy="0"/>
        </a:xfrm>
      </p:grpSpPr>
      <p:sp>
        <p:nvSpPr>
          <p:cNvPr id="75" name="Body Level One…"/>
          <p:cNvSpPr txBox="1">
            <a:spLocks noGrp="1"/>
          </p:cNvSpPr>
          <p:nvPr>
            <p:ph type="body" idx="1"/>
          </p:nvPr>
        </p:nvSpPr>
        <p:spPr>
          <a:xfrm>
            <a:off x="1689100" y="1778000"/>
            <a:ext cx="21005800" cy="10160000"/>
          </a:xfrm>
          <a:prstGeom prst="rect">
            <a:avLst/>
          </a:prstGeom>
        </p:spPr>
        <p:txBody>
          <a:bodyPr/>
          <a:lstStyle>
            <a:lvl1pPr>
              <a:defRPr sz="4800"/>
            </a:lvl1pPr>
            <a:lvl2pPr>
              <a:defRPr sz="4800"/>
            </a:lvl2pPr>
            <a:lvl3pPr>
              <a:defRPr sz="4800"/>
            </a:lvl3pPr>
            <a:lvl4pPr>
              <a:defRPr sz="4800"/>
            </a:lvl4pPr>
            <a:lvl5pPr>
              <a:defRPr sz="4800"/>
            </a:lvl5pPr>
          </a:lstStyle>
          <a:p>
            <a:r>
              <a:t>Body Level One</a:t>
            </a:r>
          </a:p>
          <a:p>
            <a:pPr lvl="1"/>
            <a:r>
              <a:t>Body Level Two</a:t>
            </a:r>
          </a:p>
          <a:p>
            <a:pPr lvl="2"/>
            <a:r>
              <a:t>Body Level Three</a:t>
            </a:r>
          </a:p>
          <a:p>
            <a:pPr lvl="3"/>
            <a:r>
              <a:t>Body Level Four</a:t>
            </a:r>
          </a:p>
          <a:p>
            <a:pPr lvl="4"/>
            <a:r>
              <a:t>Body Level Five</a:t>
            </a:r>
          </a:p>
        </p:txBody>
      </p:sp>
      <p:sp>
        <p:nvSpPr>
          <p:cNvPr id="76"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1262801641"/>
      </p:ext>
    </p:extLst>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type="tx">
  <p:cSld name="Photo - Vertical">
    <p:spTree>
      <p:nvGrpSpPr>
        <p:cNvPr id="1" name=""/>
        <p:cNvGrpSpPr/>
        <p:nvPr/>
      </p:nvGrpSpPr>
      <p:grpSpPr>
        <a:xfrm>
          <a:off x="0" y="0"/>
          <a:ext cx="0" cy="0"/>
          <a:chOff x="0" y="0"/>
          <a:chExt cx="0" cy="0"/>
        </a:xfrm>
      </p:grpSpPr>
      <p:sp>
        <p:nvSpPr>
          <p:cNvPr id="29" name="Image"/>
          <p:cNvSpPr>
            <a:spLocks noGrp="1"/>
          </p:cNvSpPr>
          <p:nvPr>
            <p:ph type="pic" idx="13"/>
          </p:nvPr>
        </p:nvSpPr>
        <p:spPr>
          <a:xfrm>
            <a:off x="7950200" y="1104900"/>
            <a:ext cx="17259302" cy="11506201"/>
          </a:xfrm>
          <a:prstGeom prst="rect">
            <a:avLst/>
          </a:prstGeom>
        </p:spPr>
        <p:txBody>
          <a:bodyPr lIns="91439" tIns="45719" rIns="91439" bIns="45719" anchor="t">
            <a:noAutofit/>
          </a:bodyPr>
          <a:lstStyle/>
          <a:p>
            <a:endParaRPr/>
          </a:p>
        </p:txBody>
      </p:sp>
      <p:sp>
        <p:nvSpPr>
          <p:cNvPr id="30" name="Title Text"/>
          <p:cNvSpPr txBox="1">
            <a:spLocks noGrp="1"/>
          </p:cNvSpPr>
          <p:nvPr>
            <p:ph type="title"/>
          </p:nvPr>
        </p:nvSpPr>
        <p:spPr>
          <a:xfrm>
            <a:off x="1651000" y="952500"/>
            <a:ext cx="10223500" cy="5549900"/>
          </a:xfrm>
          <a:prstGeom prst="rect">
            <a:avLst/>
          </a:prstGeom>
        </p:spPr>
        <p:txBody>
          <a:bodyPr anchor="b"/>
          <a:lstStyle>
            <a:lvl1pPr>
              <a:defRPr sz="8400"/>
            </a:lvl1pPr>
          </a:lstStyle>
          <a:p>
            <a:r>
              <a:t>Title Text</a:t>
            </a:r>
          </a:p>
        </p:txBody>
      </p:sp>
      <p:sp>
        <p:nvSpPr>
          <p:cNvPr id="31" name="Body Level One…"/>
          <p:cNvSpPr txBox="1">
            <a:spLocks noGrp="1"/>
          </p:cNvSpPr>
          <p:nvPr>
            <p:ph type="body" sz="quarter" idx="1"/>
          </p:nvPr>
        </p:nvSpPr>
        <p:spPr>
          <a:xfrm>
            <a:off x="1651000" y="6527800"/>
            <a:ext cx="10223500" cy="5727700"/>
          </a:xfrm>
          <a:prstGeom prst="rect">
            <a:avLst/>
          </a:prstGeom>
        </p:spPr>
        <p:txBody>
          <a:bodyPr anchor="t"/>
          <a:lstStyle>
            <a:lvl1pPr marL="0" indent="0" algn="ctr">
              <a:spcBef>
                <a:spcPts val="0"/>
              </a:spcBef>
              <a:buSzTx/>
              <a:buNone/>
              <a:defRPr sz="5400"/>
            </a:lvl1pPr>
            <a:lvl2pPr marL="0" indent="0" algn="ctr">
              <a:spcBef>
                <a:spcPts val="0"/>
              </a:spcBef>
              <a:buSzTx/>
              <a:buNone/>
              <a:defRPr sz="5400"/>
            </a:lvl2pPr>
            <a:lvl3pPr marL="0" indent="0" algn="ctr">
              <a:spcBef>
                <a:spcPts val="0"/>
              </a:spcBef>
              <a:buSzTx/>
              <a:buNone/>
              <a:defRPr sz="5400"/>
            </a:lvl3pPr>
            <a:lvl4pPr marL="0" indent="0" algn="ctr">
              <a:spcBef>
                <a:spcPts val="0"/>
              </a:spcBef>
              <a:buSzTx/>
              <a:buNone/>
              <a:defRPr sz="5400"/>
            </a:lvl4pPr>
            <a:lvl5pPr marL="0" indent="0" algn="ctr">
              <a:spcBef>
                <a:spcPts val="0"/>
              </a:spcBef>
              <a:buSzTx/>
              <a:buNone/>
              <a:defRPr sz="5400"/>
            </a:lvl5pPr>
          </a:lstStyle>
          <a:p>
            <a:r>
              <a:t>Body Level One</a:t>
            </a:r>
          </a:p>
          <a:p>
            <a:pPr lvl="1"/>
            <a:r>
              <a:t>Body Level Two</a:t>
            </a:r>
          </a:p>
          <a:p>
            <a:pPr lvl="2"/>
            <a:r>
              <a:t>Body Level Three</a:t>
            </a:r>
          </a:p>
          <a:p>
            <a:pPr lvl="3"/>
            <a:r>
              <a:t>Body Level Four</a:t>
            </a:r>
          </a:p>
          <a:p>
            <a:pPr lvl="4"/>
            <a:r>
              <a:t>Body Level Five</a:t>
            </a:r>
          </a:p>
        </p:txBody>
      </p:sp>
      <p:sp>
        <p:nvSpPr>
          <p:cNvPr id="32"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30.xml><?xml version="1.0" encoding="utf-8"?>
<p:sldLayout xmlns:a="http://schemas.openxmlformats.org/drawingml/2006/main" xmlns:r="http://schemas.openxmlformats.org/officeDocument/2006/relationships" xmlns:p="http://schemas.openxmlformats.org/presentationml/2006/main" type="tx">
  <p:cSld name="Photo - 3 Up">
    <p:spTree>
      <p:nvGrpSpPr>
        <p:cNvPr id="1" name=""/>
        <p:cNvGrpSpPr/>
        <p:nvPr/>
      </p:nvGrpSpPr>
      <p:grpSpPr>
        <a:xfrm>
          <a:off x="0" y="0"/>
          <a:ext cx="0" cy="0"/>
          <a:chOff x="0" y="0"/>
          <a:chExt cx="0" cy="0"/>
        </a:xfrm>
      </p:grpSpPr>
      <p:sp>
        <p:nvSpPr>
          <p:cNvPr id="83" name="Image"/>
          <p:cNvSpPr>
            <a:spLocks noGrp="1"/>
          </p:cNvSpPr>
          <p:nvPr>
            <p:ph type="pic" sz="quarter" idx="13"/>
          </p:nvPr>
        </p:nvSpPr>
        <p:spPr>
          <a:xfrm>
            <a:off x="15681341" y="7035800"/>
            <a:ext cx="8396678" cy="5600700"/>
          </a:xfrm>
          <a:prstGeom prst="rect">
            <a:avLst/>
          </a:prstGeom>
        </p:spPr>
        <p:txBody>
          <a:bodyPr lIns="91439" tIns="45719" rIns="91439" bIns="45719" anchor="t">
            <a:noAutofit/>
          </a:bodyPr>
          <a:lstStyle/>
          <a:p>
            <a:endParaRPr/>
          </a:p>
        </p:txBody>
      </p:sp>
      <p:sp>
        <p:nvSpPr>
          <p:cNvPr id="84" name="Image"/>
          <p:cNvSpPr>
            <a:spLocks noGrp="1"/>
          </p:cNvSpPr>
          <p:nvPr>
            <p:ph type="pic" sz="quarter" idx="14"/>
          </p:nvPr>
        </p:nvSpPr>
        <p:spPr>
          <a:xfrm>
            <a:off x="15290800" y="1130301"/>
            <a:ext cx="8331200" cy="5554134"/>
          </a:xfrm>
          <a:prstGeom prst="rect">
            <a:avLst/>
          </a:prstGeom>
        </p:spPr>
        <p:txBody>
          <a:bodyPr lIns="91439" tIns="45719" rIns="91439" bIns="45719" anchor="t">
            <a:noAutofit/>
          </a:bodyPr>
          <a:lstStyle/>
          <a:p>
            <a:endParaRPr/>
          </a:p>
        </p:txBody>
      </p:sp>
      <p:sp>
        <p:nvSpPr>
          <p:cNvPr id="85" name="Image"/>
          <p:cNvSpPr>
            <a:spLocks noGrp="1"/>
          </p:cNvSpPr>
          <p:nvPr>
            <p:ph type="pic" idx="15"/>
          </p:nvPr>
        </p:nvSpPr>
        <p:spPr>
          <a:xfrm>
            <a:off x="-304799" y="1130300"/>
            <a:ext cx="17202150" cy="11468100"/>
          </a:xfrm>
          <a:prstGeom prst="rect">
            <a:avLst/>
          </a:prstGeom>
        </p:spPr>
        <p:txBody>
          <a:bodyPr lIns="91439" tIns="45719" rIns="91439" bIns="45719" anchor="t">
            <a:noAutofit/>
          </a:bodyPr>
          <a:lstStyle/>
          <a:p>
            <a:endParaRPr/>
          </a:p>
        </p:txBody>
      </p:sp>
      <p:sp>
        <p:nvSpPr>
          <p:cNvPr id="86"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2253830876"/>
      </p:ext>
    </p:extLst>
  </p:cSld>
  <p:clrMapOvr>
    <a:masterClrMapping/>
  </p:clrMapOvr>
  <p:transition spd="med"/>
</p:sldLayout>
</file>

<file path=ppt/slideLayouts/slideLayout31.xml><?xml version="1.0" encoding="utf-8"?>
<p:sldLayout xmlns:a="http://schemas.openxmlformats.org/drawingml/2006/main" xmlns:r="http://schemas.openxmlformats.org/officeDocument/2006/relationships" xmlns:p="http://schemas.openxmlformats.org/presentationml/2006/main" type="tx">
  <p:cSld name="Quote">
    <p:spTree>
      <p:nvGrpSpPr>
        <p:cNvPr id="1" name=""/>
        <p:cNvGrpSpPr/>
        <p:nvPr/>
      </p:nvGrpSpPr>
      <p:grpSpPr>
        <a:xfrm>
          <a:off x="0" y="0"/>
          <a:ext cx="0" cy="0"/>
          <a:chOff x="0" y="0"/>
          <a:chExt cx="0" cy="0"/>
        </a:xfrm>
      </p:grpSpPr>
      <p:sp>
        <p:nvSpPr>
          <p:cNvPr id="93" name="–Johnny Appleseed"/>
          <p:cNvSpPr txBox="1">
            <a:spLocks noGrp="1"/>
          </p:cNvSpPr>
          <p:nvPr>
            <p:ph type="body" sz="quarter" idx="13"/>
          </p:nvPr>
        </p:nvSpPr>
        <p:spPr>
          <a:xfrm>
            <a:off x="2387600" y="8953501"/>
            <a:ext cx="19621500" cy="595035"/>
          </a:xfrm>
          <a:prstGeom prst="rect">
            <a:avLst/>
          </a:prstGeom>
        </p:spPr>
        <p:txBody>
          <a:bodyPr anchor="t">
            <a:spAutoFit/>
          </a:bodyPr>
          <a:lstStyle>
            <a:lvl1pPr marL="0" indent="0" algn="ctr">
              <a:spcBef>
                <a:spcPts val="0"/>
              </a:spcBef>
              <a:buSzTx/>
              <a:buNone/>
              <a:defRPr sz="3200" i="1"/>
            </a:lvl1pPr>
          </a:lstStyle>
          <a:p>
            <a:r>
              <a:t>–Johnny Appleseed</a:t>
            </a:r>
          </a:p>
        </p:txBody>
      </p:sp>
      <p:sp>
        <p:nvSpPr>
          <p:cNvPr id="94" name="“Type a quote here.”"/>
          <p:cNvSpPr txBox="1">
            <a:spLocks noGrp="1"/>
          </p:cNvSpPr>
          <p:nvPr>
            <p:ph type="body" sz="quarter" idx="14"/>
          </p:nvPr>
        </p:nvSpPr>
        <p:spPr>
          <a:xfrm>
            <a:off x="2387600" y="6069072"/>
            <a:ext cx="19621500" cy="841256"/>
          </a:xfrm>
          <a:prstGeom prst="rect">
            <a:avLst/>
          </a:prstGeom>
        </p:spPr>
        <p:txBody>
          <a:bodyPr>
            <a:spAutoFit/>
          </a:bodyPr>
          <a:lstStyle>
            <a:lvl1pPr marL="0" indent="0" algn="ctr">
              <a:spcBef>
                <a:spcPts val="0"/>
              </a:spcBef>
              <a:buSzTx/>
              <a:buNone/>
              <a:defRPr sz="4800" b="1" i="0">
                <a:latin typeface="Arial" panose="020B0604020202020204" pitchFamily="34" charset="0"/>
                <a:ea typeface="+mn-ea"/>
                <a:cs typeface="Arial" panose="020B0604020202020204" pitchFamily="34" charset="0"/>
                <a:sym typeface="Gill Sans SemiBold"/>
              </a:defRPr>
            </a:lvl1pPr>
          </a:lstStyle>
          <a:p>
            <a:r>
              <a:rPr dirty="0"/>
              <a:t>“Type a quote here.” </a:t>
            </a:r>
          </a:p>
        </p:txBody>
      </p:sp>
      <p:sp>
        <p:nvSpPr>
          <p:cNvPr id="95"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1852667606"/>
      </p:ext>
    </p:extLst>
  </p:cSld>
  <p:clrMapOvr>
    <a:masterClrMapping/>
  </p:clrMapOvr>
  <p:transition spd="med"/>
</p:sldLayout>
</file>

<file path=ppt/slideLayouts/slideLayout32.xml><?xml version="1.0" encoding="utf-8"?>
<p:sldLayout xmlns:a="http://schemas.openxmlformats.org/drawingml/2006/main" xmlns:r="http://schemas.openxmlformats.org/officeDocument/2006/relationships" xmlns:p="http://schemas.openxmlformats.org/presentationml/2006/main" type="tx">
  <p:cSld name="Photo">
    <p:spTree>
      <p:nvGrpSpPr>
        <p:cNvPr id="1" name=""/>
        <p:cNvGrpSpPr/>
        <p:nvPr/>
      </p:nvGrpSpPr>
      <p:grpSpPr>
        <a:xfrm>
          <a:off x="0" y="0"/>
          <a:ext cx="0" cy="0"/>
          <a:chOff x="0" y="0"/>
          <a:chExt cx="0" cy="0"/>
        </a:xfrm>
      </p:grpSpPr>
      <p:sp>
        <p:nvSpPr>
          <p:cNvPr id="102" name="Image"/>
          <p:cNvSpPr>
            <a:spLocks noGrp="1"/>
          </p:cNvSpPr>
          <p:nvPr>
            <p:ph type="pic" idx="13"/>
          </p:nvPr>
        </p:nvSpPr>
        <p:spPr>
          <a:xfrm>
            <a:off x="0" y="0"/>
            <a:ext cx="24384000" cy="16264468"/>
          </a:xfrm>
          <a:prstGeom prst="rect">
            <a:avLst/>
          </a:prstGeom>
        </p:spPr>
        <p:txBody>
          <a:bodyPr lIns="91439" tIns="45719" rIns="91439" bIns="45719" anchor="t">
            <a:noAutofit/>
          </a:bodyPr>
          <a:lstStyle/>
          <a:p>
            <a:endParaRPr/>
          </a:p>
        </p:txBody>
      </p:sp>
      <p:sp>
        <p:nvSpPr>
          <p:cNvPr id="103"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3533243403"/>
      </p:ext>
    </p:extLst>
  </p:cSld>
  <p:clrMapOvr>
    <a:masterClrMapping/>
  </p:clrMapOvr>
  <p:transition spd="med"/>
</p:sldLayout>
</file>

<file path=ppt/slideLayouts/slideLayout33.xml><?xml version="1.0" encoding="utf-8"?>
<p:sldLayout xmlns:a="http://schemas.openxmlformats.org/drawingml/2006/main" xmlns:r="http://schemas.openxmlformats.org/officeDocument/2006/relationships" xmlns:p="http://schemas.openxmlformats.org/presentationml/2006/main" type="tx">
  <p:cSld name="Blank">
    <p:spTree>
      <p:nvGrpSpPr>
        <p:cNvPr id="1" name=""/>
        <p:cNvGrpSpPr/>
        <p:nvPr/>
      </p:nvGrpSpPr>
      <p:grpSpPr>
        <a:xfrm>
          <a:off x="0" y="0"/>
          <a:ext cx="0" cy="0"/>
          <a:chOff x="0" y="0"/>
          <a:chExt cx="0" cy="0"/>
        </a:xfrm>
      </p:grpSpPr>
      <p:sp>
        <p:nvSpPr>
          <p:cNvPr id="110"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1913373195"/>
      </p:ext>
    </p:extLst>
  </p:cSld>
  <p:clrMapOvr>
    <a:masterClrMapping/>
  </p:clrMapOvr>
  <p:transition spd="med"/>
</p:sldLayout>
</file>

<file path=ppt/slideLayouts/slideLayout34.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89C1C7EA-A73E-43A9-911B-451D2BED6E57}" type="datetime1">
              <a:rPr lang="en-US" smtClean="0"/>
              <a:t>5/7/2020</a:t>
            </a:fld>
            <a:endParaRPr lang="en-US"/>
          </a:p>
        </p:txBody>
      </p:sp>
      <p:sp>
        <p:nvSpPr>
          <p:cNvPr id="4" name="Footer Placeholder 3"/>
          <p:cNvSpPr>
            <a:spLocks noGrp="1"/>
          </p:cNvSpPr>
          <p:nvPr>
            <p:ph type="ftr" sz="quarter" idx="11"/>
          </p:nvPr>
        </p:nvSpPr>
        <p:spPr/>
        <p:txBody>
          <a:bodyPr/>
          <a:lstStyle/>
          <a:p>
            <a:endParaRPr lang="en-US"/>
          </a:p>
        </p:txBody>
      </p:sp>
      <p:cxnSp>
        <p:nvCxnSpPr>
          <p:cNvPr id="6" name="Straight Connector 5"/>
          <p:cNvCxnSpPr/>
          <p:nvPr userDrawn="1"/>
        </p:nvCxnSpPr>
        <p:spPr>
          <a:xfrm rot="16200000">
            <a:off x="12192000" y="1356110"/>
            <a:ext cx="0" cy="1080000"/>
          </a:xfrm>
          <a:prstGeom prst="line">
            <a:avLst/>
          </a:prstGeom>
          <a:ln w="25400">
            <a:beve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207381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outVertical)">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x">
  <p:cSld name="Title - Top">
    <p:spTree>
      <p:nvGrpSpPr>
        <p:cNvPr id="1" name=""/>
        <p:cNvGrpSpPr/>
        <p:nvPr/>
      </p:nvGrpSpPr>
      <p:grpSpPr>
        <a:xfrm>
          <a:off x="0" y="0"/>
          <a:ext cx="0" cy="0"/>
          <a:chOff x="0" y="0"/>
          <a:chExt cx="0" cy="0"/>
        </a:xfrm>
      </p:grpSpPr>
      <p:sp>
        <p:nvSpPr>
          <p:cNvPr id="39" name="Title Text"/>
          <p:cNvSpPr txBox="1">
            <a:spLocks noGrp="1"/>
          </p:cNvSpPr>
          <p:nvPr>
            <p:ph type="title"/>
          </p:nvPr>
        </p:nvSpPr>
        <p:spPr>
          <a:prstGeom prst="rect">
            <a:avLst/>
          </a:prstGeom>
        </p:spPr>
        <p:txBody>
          <a:bodyPr/>
          <a:lstStyle/>
          <a:p>
            <a:r>
              <a:t>Title Text</a:t>
            </a:r>
          </a:p>
        </p:txBody>
      </p:sp>
      <p:sp>
        <p:nvSpPr>
          <p:cNvPr id="40"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type="tx">
  <p:cSld name="Title &amp; Bullets">
    <p:spTree>
      <p:nvGrpSpPr>
        <p:cNvPr id="1" name=""/>
        <p:cNvGrpSpPr/>
        <p:nvPr/>
      </p:nvGrpSpPr>
      <p:grpSpPr>
        <a:xfrm>
          <a:off x="0" y="0"/>
          <a:ext cx="0" cy="0"/>
          <a:chOff x="0" y="0"/>
          <a:chExt cx="0" cy="0"/>
        </a:xfrm>
      </p:grpSpPr>
      <p:sp>
        <p:nvSpPr>
          <p:cNvPr id="47" name="Title Text"/>
          <p:cNvSpPr txBox="1">
            <a:spLocks noGrp="1"/>
          </p:cNvSpPr>
          <p:nvPr>
            <p:ph type="title"/>
          </p:nvPr>
        </p:nvSpPr>
        <p:spPr>
          <a:prstGeom prst="rect">
            <a:avLst/>
          </a:prstGeom>
        </p:spPr>
        <p:txBody>
          <a:bodyPr/>
          <a:lstStyle/>
          <a:p>
            <a:r>
              <a:t>Title Text</a:t>
            </a:r>
          </a:p>
        </p:txBody>
      </p:sp>
      <p:sp>
        <p:nvSpPr>
          <p:cNvPr id="48" name="Body Level One…"/>
          <p:cNvSpPr txBox="1">
            <a:spLocks noGrp="1"/>
          </p:cNvSpPr>
          <p:nvPr>
            <p:ph type="body" idx="1"/>
          </p:nvPr>
        </p:nvSpPr>
        <p:spPr>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49"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type="tx">
  <p:cSld name="Title, Bullets &amp; Photo">
    <p:spTree>
      <p:nvGrpSpPr>
        <p:cNvPr id="1" name=""/>
        <p:cNvGrpSpPr/>
        <p:nvPr/>
      </p:nvGrpSpPr>
      <p:grpSpPr>
        <a:xfrm>
          <a:off x="0" y="0"/>
          <a:ext cx="0" cy="0"/>
          <a:chOff x="0" y="0"/>
          <a:chExt cx="0" cy="0"/>
        </a:xfrm>
      </p:grpSpPr>
      <p:sp>
        <p:nvSpPr>
          <p:cNvPr id="56" name="Image"/>
          <p:cNvSpPr>
            <a:spLocks noGrp="1"/>
          </p:cNvSpPr>
          <p:nvPr>
            <p:ph type="pic" sz="half" idx="13"/>
          </p:nvPr>
        </p:nvSpPr>
        <p:spPr>
          <a:xfrm>
            <a:off x="10960100" y="3149600"/>
            <a:ext cx="13944600" cy="9296400"/>
          </a:xfrm>
          <a:prstGeom prst="rect">
            <a:avLst/>
          </a:prstGeom>
        </p:spPr>
        <p:txBody>
          <a:bodyPr lIns="91439" tIns="45719" rIns="91439" bIns="45719" anchor="t">
            <a:noAutofit/>
          </a:bodyPr>
          <a:lstStyle/>
          <a:p>
            <a:endParaRPr/>
          </a:p>
        </p:txBody>
      </p:sp>
      <p:sp>
        <p:nvSpPr>
          <p:cNvPr id="57" name="Title Text"/>
          <p:cNvSpPr txBox="1">
            <a:spLocks noGrp="1"/>
          </p:cNvSpPr>
          <p:nvPr>
            <p:ph type="title"/>
          </p:nvPr>
        </p:nvSpPr>
        <p:spPr>
          <a:prstGeom prst="rect">
            <a:avLst/>
          </a:prstGeom>
        </p:spPr>
        <p:txBody>
          <a:bodyPr/>
          <a:lstStyle/>
          <a:p>
            <a:r>
              <a:t>Title Text</a:t>
            </a:r>
          </a:p>
        </p:txBody>
      </p:sp>
      <p:sp>
        <p:nvSpPr>
          <p:cNvPr id="58" name="Body Level One…"/>
          <p:cNvSpPr txBox="1">
            <a:spLocks noGrp="1"/>
          </p:cNvSpPr>
          <p:nvPr>
            <p:ph type="body" sz="half" idx="1"/>
          </p:nvPr>
        </p:nvSpPr>
        <p:spPr>
          <a:xfrm>
            <a:off x="1689100" y="3149600"/>
            <a:ext cx="10223500" cy="9296400"/>
          </a:xfrm>
          <a:prstGeom prst="rect">
            <a:avLst/>
          </a:prstGeom>
        </p:spPr>
        <p:txBody>
          <a:bodyPr/>
          <a:lstStyle>
            <a:lvl1pPr marL="558800" indent="-558800">
              <a:spcBef>
                <a:spcPts val="4500"/>
              </a:spcBef>
              <a:defRPr sz="3800"/>
            </a:lvl1pPr>
            <a:lvl2pPr marL="1117600" indent="-558800">
              <a:spcBef>
                <a:spcPts val="4500"/>
              </a:spcBef>
              <a:defRPr sz="3800"/>
            </a:lvl2pPr>
            <a:lvl3pPr marL="1676400" indent="-558800">
              <a:spcBef>
                <a:spcPts val="4500"/>
              </a:spcBef>
              <a:defRPr sz="3800"/>
            </a:lvl3pPr>
            <a:lvl4pPr marL="2235200" indent="-558800">
              <a:spcBef>
                <a:spcPts val="4500"/>
              </a:spcBef>
              <a:defRPr sz="3800"/>
            </a:lvl4pPr>
            <a:lvl5pPr marL="2794000" indent="-558800">
              <a:spcBef>
                <a:spcPts val="4500"/>
              </a:spcBef>
              <a:defRPr sz="3800"/>
            </a:lvl5pPr>
          </a:lstStyle>
          <a:p>
            <a:r>
              <a:t>Body Level One</a:t>
            </a:r>
          </a:p>
          <a:p>
            <a:pPr lvl="1"/>
            <a:r>
              <a:t>Body Level Two</a:t>
            </a:r>
          </a:p>
          <a:p>
            <a:pPr lvl="2"/>
            <a:r>
              <a:t>Body Level Three</a:t>
            </a:r>
          </a:p>
          <a:p>
            <a:pPr lvl="3"/>
            <a:r>
              <a:t>Body Level Four</a:t>
            </a:r>
          </a:p>
          <a:p>
            <a:pPr lvl="4"/>
            <a:r>
              <a:t>Body Level Five</a:t>
            </a:r>
          </a:p>
        </p:txBody>
      </p:sp>
      <p:sp>
        <p:nvSpPr>
          <p:cNvPr id="59"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type="tx">
  <p:cSld name="Bullets">
    <p:spTree>
      <p:nvGrpSpPr>
        <p:cNvPr id="1" name=""/>
        <p:cNvGrpSpPr/>
        <p:nvPr/>
      </p:nvGrpSpPr>
      <p:grpSpPr>
        <a:xfrm>
          <a:off x="0" y="0"/>
          <a:ext cx="0" cy="0"/>
          <a:chOff x="0" y="0"/>
          <a:chExt cx="0" cy="0"/>
        </a:xfrm>
      </p:grpSpPr>
      <p:sp>
        <p:nvSpPr>
          <p:cNvPr id="66" name="Body Level One…"/>
          <p:cNvSpPr txBox="1">
            <a:spLocks noGrp="1"/>
          </p:cNvSpPr>
          <p:nvPr>
            <p:ph type="body" idx="1"/>
          </p:nvPr>
        </p:nvSpPr>
        <p:spPr>
          <a:xfrm>
            <a:off x="1689100" y="1778000"/>
            <a:ext cx="21005800" cy="10160000"/>
          </a:xfrm>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67"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8.xml><?xml version="1.0" encoding="utf-8"?>
<p:sldLayout xmlns:a="http://schemas.openxmlformats.org/drawingml/2006/main" xmlns:r="http://schemas.openxmlformats.org/officeDocument/2006/relationships" xmlns:p="http://schemas.openxmlformats.org/presentationml/2006/main" type="tx">
  <p:cSld name="Photo - 3 Up">
    <p:spTree>
      <p:nvGrpSpPr>
        <p:cNvPr id="1" name=""/>
        <p:cNvGrpSpPr/>
        <p:nvPr/>
      </p:nvGrpSpPr>
      <p:grpSpPr>
        <a:xfrm>
          <a:off x="0" y="0"/>
          <a:ext cx="0" cy="0"/>
          <a:chOff x="0" y="0"/>
          <a:chExt cx="0" cy="0"/>
        </a:xfrm>
      </p:grpSpPr>
      <p:sp>
        <p:nvSpPr>
          <p:cNvPr id="74" name="Image"/>
          <p:cNvSpPr>
            <a:spLocks noGrp="1"/>
          </p:cNvSpPr>
          <p:nvPr>
            <p:ph type="pic" sz="quarter" idx="13"/>
          </p:nvPr>
        </p:nvSpPr>
        <p:spPr>
          <a:xfrm>
            <a:off x="15681340" y="7035800"/>
            <a:ext cx="8396679" cy="5600700"/>
          </a:xfrm>
          <a:prstGeom prst="rect">
            <a:avLst/>
          </a:prstGeom>
        </p:spPr>
        <p:txBody>
          <a:bodyPr lIns="91439" tIns="45719" rIns="91439" bIns="45719" anchor="t">
            <a:noAutofit/>
          </a:bodyPr>
          <a:lstStyle/>
          <a:p>
            <a:endParaRPr/>
          </a:p>
        </p:txBody>
      </p:sp>
      <p:sp>
        <p:nvSpPr>
          <p:cNvPr id="75" name="Image"/>
          <p:cNvSpPr>
            <a:spLocks noGrp="1"/>
          </p:cNvSpPr>
          <p:nvPr>
            <p:ph type="pic" sz="quarter" idx="14"/>
          </p:nvPr>
        </p:nvSpPr>
        <p:spPr>
          <a:xfrm>
            <a:off x="15290800" y="1130300"/>
            <a:ext cx="8331200" cy="5554134"/>
          </a:xfrm>
          <a:prstGeom prst="rect">
            <a:avLst/>
          </a:prstGeom>
        </p:spPr>
        <p:txBody>
          <a:bodyPr lIns="91439" tIns="45719" rIns="91439" bIns="45719" anchor="t">
            <a:noAutofit/>
          </a:bodyPr>
          <a:lstStyle/>
          <a:p>
            <a:endParaRPr/>
          </a:p>
        </p:txBody>
      </p:sp>
      <p:sp>
        <p:nvSpPr>
          <p:cNvPr id="76" name="Image"/>
          <p:cNvSpPr>
            <a:spLocks noGrp="1"/>
          </p:cNvSpPr>
          <p:nvPr>
            <p:ph type="pic" idx="15"/>
          </p:nvPr>
        </p:nvSpPr>
        <p:spPr>
          <a:xfrm>
            <a:off x="-304800" y="1130300"/>
            <a:ext cx="17202150" cy="11468100"/>
          </a:xfrm>
          <a:prstGeom prst="rect">
            <a:avLst/>
          </a:prstGeom>
        </p:spPr>
        <p:txBody>
          <a:bodyPr lIns="91439" tIns="45719" rIns="91439" bIns="45719" anchor="t">
            <a:noAutofit/>
          </a:bodyPr>
          <a:lstStyle/>
          <a:p>
            <a:endParaRPr/>
          </a:p>
        </p:txBody>
      </p:sp>
      <p:sp>
        <p:nvSpPr>
          <p:cNvPr id="77"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9.xml><?xml version="1.0" encoding="utf-8"?>
<p:sldLayout xmlns:a="http://schemas.openxmlformats.org/drawingml/2006/main" xmlns:r="http://schemas.openxmlformats.org/officeDocument/2006/relationships" xmlns:p="http://schemas.openxmlformats.org/presentationml/2006/main" type="tx">
  <p:cSld name="Quote">
    <p:spTree>
      <p:nvGrpSpPr>
        <p:cNvPr id="1" name=""/>
        <p:cNvGrpSpPr/>
        <p:nvPr/>
      </p:nvGrpSpPr>
      <p:grpSpPr>
        <a:xfrm>
          <a:off x="0" y="0"/>
          <a:ext cx="0" cy="0"/>
          <a:chOff x="0" y="0"/>
          <a:chExt cx="0" cy="0"/>
        </a:xfrm>
      </p:grpSpPr>
      <p:sp>
        <p:nvSpPr>
          <p:cNvPr id="84" name="Body Level One…"/>
          <p:cNvSpPr txBox="1">
            <a:spLocks noGrp="1"/>
          </p:cNvSpPr>
          <p:nvPr>
            <p:ph type="body" sz="quarter" idx="1"/>
          </p:nvPr>
        </p:nvSpPr>
        <p:spPr>
          <a:xfrm>
            <a:off x="2387600" y="8953500"/>
            <a:ext cx="19621500" cy="584200"/>
          </a:xfrm>
          <a:prstGeom prst="rect">
            <a:avLst/>
          </a:prstGeom>
        </p:spPr>
        <p:txBody>
          <a:bodyPr anchor="t"/>
          <a:lstStyle>
            <a:lvl1pPr marL="0" indent="0" algn="ctr">
              <a:spcBef>
                <a:spcPts val="0"/>
              </a:spcBef>
              <a:buSzTx/>
              <a:buNone/>
              <a:defRPr sz="3200" i="1"/>
            </a:lvl1pPr>
            <a:lvl2pPr marL="1025769" indent="-390769" algn="ctr">
              <a:spcBef>
                <a:spcPts val="0"/>
              </a:spcBef>
              <a:defRPr sz="3200" i="1"/>
            </a:lvl2pPr>
            <a:lvl3pPr marL="1660769" indent="-390769" algn="ctr">
              <a:spcBef>
                <a:spcPts val="0"/>
              </a:spcBef>
              <a:defRPr sz="3200" i="1"/>
            </a:lvl3pPr>
            <a:lvl4pPr marL="2295769" indent="-390769" algn="ctr">
              <a:spcBef>
                <a:spcPts val="0"/>
              </a:spcBef>
              <a:defRPr sz="3200" i="1"/>
            </a:lvl4pPr>
            <a:lvl5pPr marL="2930769" indent="-390769" algn="ctr">
              <a:spcBef>
                <a:spcPts val="0"/>
              </a:spcBef>
              <a:defRPr sz="3200" i="1"/>
            </a:lvl5pPr>
          </a:lstStyle>
          <a:p>
            <a:r>
              <a:t>Body Level One</a:t>
            </a:r>
          </a:p>
          <a:p>
            <a:pPr lvl="1"/>
            <a:r>
              <a:t>Body Level Two</a:t>
            </a:r>
          </a:p>
          <a:p>
            <a:pPr lvl="2"/>
            <a:r>
              <a:t>Body Level Three</a:t>
            </a:r>
          </a:p>
          <a:p>
            <a:pPr lvl="3"/>
            <a:r>
              <a:t>Body Level Four</a:t>
            </a:r>
          </a:p>
          <a:p>
            <a:pPr lvl="4"/>
            <a:r>
              <a:t>Body Level Five</a:t>
            </a:r>
          </a:p>
        </p:txBody>
      </p:sp>
      <p:sp>
        <p:nvSpPr>
          <p:cNvPr id="85" name="“Type a quote here.”"/>
          <p:cNvSpPr txBox="1">
            <a:spLocks noGrp="1"/>
          </p:cNvSpPr>
          <p:nvPr>
            <p:ph type="body" sz="quarter" idx="13"/>
          </p:nvPr>
        </p:nvSpPr>
        <p:spPr>
          <a:xfrm>
            <a:off x="2387600" y="6069072"/>
            <a:ext cx="19621500" cy="841257"/>
          </a:xfrm>
          <a:prstGeom prst="rect">
            <a:avLst/>
          </a:prstGeom>
        </p:spPr>
        <p:txBody>
          <a:bodyPr/>
          <a:lstStyle/>
          <a:p>
            <a:pPr marL="0" indent="0" algn="ctr">
              <a:spcBef>
                <a:spcPts val="0"/>
              </a:spcBef>
              <a:buSzTx/>
              <a:buNone/>
              <a:defRPr b="1"/>
            </a:pPr>
            <a:endParaRPr/>
          </a:p>
        </p:txBody>
      </p:sp>
      <p:sp>
        <p:nvSpPr>
          <p:cNvPr id="86"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theme" Target="../theme/theme2.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slideLayout" Target="../slideLayouts/slideLayout34.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079BF"/>
        </a:solidFill>
        <a:effectLst/>
      </p:bgPr>
    </p:bg>
    <p:spTree>
      <p:nvGrpSpPr>
        <p:cNvPr id="1" name=""/>
        <p:cNvGrpSpPr/>
        <p:nvPr/>
      </p:nvGrpSpPr>
      <p:grpSpPr>
        <a:xfrm>
          <a:off x="0" y="0"/>
          <a:ext cx="0" cy="0"/>
          <a:chOff x="0" y="0"/>
          <a:chExt cx="0" cy="0"/>
        </a:xfrm>
      </p:grpSpPr>
      <p:sp>
        <p:nvSpPr>
          <p:cNvPr id="2" name="Title Text"/>
          <p:cNvSpPr txBox="1">
            <a:spLocks noGrp="1"/>
          </p:cNvSpPr>
          <p:nvPr>
            <p:ph type="title"/>
          </p:nvPr>
        </p:nvSpPr>
        <p:spPr>
          <a:xfrm>
            <a:off x="1689100" y="355600"/>
            <a:ext cx="21005800" cy="228600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normAutofit/>
          </a:bodyPr>
          <a:lstStyle/>
          <a:p>
            <a:r>
              <a:t>Title Text</a:t>
            </a:r>
          </a:p>
        </p:txBody>
      </p:sp>
      <p:sp>
        <p:nvSpPr>
          <p:cNvPr id="3" name="Body Level One…"/>
          <p:cNvSpPr txBox="1">
            <a:spLocks noGrp="1"/>
          </p:cNvSpPr>
          <p:nvPr>
            <p:ph type="body" idx="1"/>
          </p:nvPr>
        </p:nvSpPr>
        <p:spPr>
          <a:xfrm>
            <a:off x="1689100" y="3149600"/>
            <a:ext cx="21005800" cy="929640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normAutofit/>
          </a:bodyPr>
          <a:lstStyle/>
          <a:p>
            <a:r>
              <a:t>Body Level One</a:t>
            </a:r>
          </a:p>
          <a:p>
            <a:pPr lvl="1"/>
            <a:r>
              <a:t>Body Level Two</a:t>
            </a:r>
          </a:p>
          <a:p>
            <a:pPr lvl="2"/>
            <a:r>
              <a:t>Body Level Three</a:t>
            </a:r>
          </a:p>
          <a:p>
            <a:pPr lvl="3"/>
            <a:r>
              <a:t>Body Level Four</a:t>
            </a:r>
          </a:p>
          <a:p>
            <a:pPr lvl="4"/>
            <a:r>
              <a:t>Body Level Five</a:t>
            </a:r>
          </a:p>
        </p:txBody>
      </p:sp>
      <p:sp>
        <p:nvSpPr>
          <p:cNvPr id="4" name="Slide Number"/>
          <p:cNvSpPr txBox="1">
            <a:spLocks noGrp="1"/>
          </p:cNvSpPr>
          <p:nvPr>
            <p:ph type="sldNum" sz="quarter" idx="2"/>
          </p:nvPr>
        </p:nvSpPr>
        <p:spPr>
          <a:xfrm>
            <a:off x="11989493" y="13081000"/>
            <a:ext cx="392312" cy="444500"/>
          </a:xfrm>
          <a:prstGeom prst="rect">
            <a:avLst/>
          </a:prstGeom>
          <a:ln w="12700">
            <a:miter lim="400000"/>
          </a:ln>
        </p:spPr>
        <p:txBody>
          <a:bodyPr wrap="none" lIns="50800" tIns="50800" rIns="50800" bIns="50800">
            <a:spAutoFit/>
          </a:bodyPr>
          <a:lstStyle>
            <a:lvl1pPr>
              <a:defRPr sz="2400" b="0">
                <a:latin typeface="Arial Narrow"/>
                <a:ea typeface="Arial Narrow"/>
                <a:cs typeface="Arial Narrow"/>
                <a:sym typeface="Arial Narrow"/>
              </a:defRPr>
            </a:lvl1pPr>
          </a:lstStyle>
          <a:p>
            <a:fld id="{86CB4B4D-7CA3-9044-876B-883B54F8677D}" type="slidenum">
              <a:t>‹#›</a:t>
            </a:fld>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5" r:id="rId16"/>
    <p:sldLayoutId id="2147483666" r:id="rId17"/>
    <p:sldLayoutId id="2147483667" r:id="rId18"/>
    <p:sldLayoutId id="2147483668" r:id="rId19"/>
    <p:sldLayoutId id="2147483669" r:id="rId20"/>
    <p:sldLayoutId id="2147483670" r:id="rId21"/>
    <p:sldLayoutId id="2147483671" r:id="rId22"/>
  </p:sldLayoutIdLst>
  <p:transition spd="med"/>
  <p:txStyles>
    <p:titleStyle>
      <a:lvl1pPr marL="0" marR="0" indent="0" algn="ctr" defTabSz="825500" rtl="0" latinLnBrk="0">
        <a:lnSpc>
          <a:spcPct val="100000"/>
        </a:lnSpc>
        <a:spcBef>
          <a:spcPts val="0"/>
        </a:spcBef>
        <a:spcAft>
          <a:spcPts val="0"/>
        </a:spcAft>
        <a:buClrTx/>
        <a:buSzTx/>
        <a:buFontTx/>
        <a:buNone/>
        <a:tabLst/>
        <a:defRPr sz="11200" b="1" i="0" u="none" strike="noStrike" cap="none" spc="0" baseline="0">
          <a:solidFill>
            <a:srgbClr val="000000"/>
          </a:solidFill>
          <a:uFillTx/>
          <a:latin typeface="+mn-lt"/>
          <a:ea typeface="+mn-ea"/>
          <a:cs typeface="+mn-cs"/>
          <a:sym typeface="Arial"/>
        </a:defRPr>
      </a:lvl1pPr>
      <a:lvl2pPr marL="0" marR="0" indent="0" algn="ctr" defTabSz="825500" rtl="0" latinLnBrk="0">
        <a:lnSpc>
          <a:spcPct val="100000"/>
        </a:lnSpc>
        <a:spcBef>
          <a:spcPts val="0"/>
        </a:spcBef>
        <a:spcAft>
          <a:spcPts val="0"/>
        </a:spcAft>
        <a:buClrTx/>
        <a:buSzTx/>
        <a:buFontTx/>
        <a:buNone/>
        <a:tabLst/>
        <a:defRPr sz="11200" b="1" i="0" u="none" strike="noStrike" cap="none" spc="0" baseline="0">
          <a:solidFill>
            <a:srgbClr val="000000"/>
          </a:solidFill>
          <a:uFillTx/>
          <a:latin typeface="+mn-lt"/>
          <a:ea typeface="+mn-ea"/>
          <a:cs typeface="+mn-cs"/>
          <a:sym typeface="Arial"/>
        </a:defRPr>
      </a:lvl2pPr>
      <a:lvl3pPr marL="0" marR="0" indent="0" algn="ctr" defTabSz="825500" rtl="0" latinLnBrk="0">
        <a:lnSpc>
          <a:spcPct val="100000"/>
        </a:lnSpc>
        <a:spcBef>
          <a:spcPts val="0"/>
        </a:spcBef>
        <a:spcAft>
          <a:spcPts val="0"/>
        </a:spcAft>
        <a:buClrTx/>
        <a:buSzTx/>
        <a:buFontTx/>
        <a:buNone/>
        <a:tabLst/>
        <a:defRPr sz="11200" b="1" i="0" u="none" strike="noStrike" cap="none" spc="0" baseline="0">
          <a:solidFill>
            <a:srgbClr val="000000"/>
          </a:solidFill>
          <a:uFillTx/>
          <a:latin typeface="+mn-lt"/>
          <a:ea typeface="+mn-ea"/>
          <a:cs typeface="+mn-cs"/>
          <a:sym typeface="Arial"/>
        </a:defRPr>
      </a:lvl3pPr>
      <a:lvl4pPr marL="0" marR="0" indent="0" algn="ctr" defTabSz="825500" rtl="0" latinLnBrk="0">
        <a:lnSpc>
          <a:spcPct val="100000"/>
        </a:lnSpc>
        <a:spcBef>
          <a:spcPts val="0"/>
        </a:spcBef>
        <a:spcAft>
          <a:spcPts val="0"/>
        </a:spcAft>
        <a:buClrTx/>
        <a:buSzTx/>
        <a:buFontTx/>
        <a:buNone/>
        <a:tabLst/>
        <a:defRPr sz="11200" b="1" i="0" u="none" strike="noStrike" cap="none" spc="0" baseline="0">
          <a:solidFill>
            <a:srgbClr val="000000"/>
          </a:solidFill>
          <a:uFillTx/>
          <a:latin typeface="+mn-lt"/>
          <a:ea typeface="+mn-ea"/>
          <a:cs typeface="+mn-cs"/>
          <a:sym typeface="Arial"/>
        </a:defRPr>
      </a:lvl4pPr>
      <a:lvl5pPr marL="0" marR="0" indent="0" algn="ctr" defTabSz="825500" rtl="0" latinLnBrk="0">
        <a:lnSpc>
          <a:spcPct val="100000"/>
        </a:lnSpc>
        <a:spcBef>
          <a:spcPts val="0"/>
        </a:spcBef>
        <a:spcAft>
          <a:spcPts val="0"/>
        </a:spcAft>
        <a:buClrTx/>
        <a:buSzTx/>
        <a:buFontTx/>
        <a:buNone/>
        <a:tabLst/>
        <a:defRPr sz="11200" b="1" i="0" u="none" strike="noStrike" cap="none" spc="0" baseline="0">
          <a:solidFill>
            <a:srgbClr val="000000"/>
          </a:solidFill>
          <a:uFillTx/>
          <a:latin typeface="+mn-lt"/>
          <a:ea typeface="+mn-ea"/>
          <a:cs typeface="+mn-cs"/>
          <a:sym typeface="Arial"/>
        </a:defRPr>
      </a:lvl5pPr>
      <a:lvl6pPr marL="0" marR="0" indent="0" algn="ctr" defTabSz="825500" rtl="0" latinLnBrk="0">
        <a:lnSpc>
          <a:spcPct val="100000"/>
        </a:lnSpc>
        <a:spcBef>
          <a:spcPts val="0"/>
        </a:spcBef>
        <a:spcAft>
          <a:spcPts val="0"/>
        </a:spcAft>
        <a:buClrTx/>
        <a:buSzTx/>
        <a:buFontTx/>
        <a:buNone/>
        <a:tabLst/>
        <a:defRPr sz="11200" b="1" i="0" u="none" strike="noStrike" cap="none" spc="0" baseline="0">
          <a:solidFill>
            <a:srgbClr val="000000"/>
          </a:solidFill>
          <a:uFillTx/>
          <a:latin typeface="+mn-lt"/>
          <a:ea typeface="+mn-ea"/>
          <a:cs typeface="+mn-cs"/>
          <a:sym typeface="Arial"/>
        </a:defRPr>
      </a:lvl6pPr>
      <a:lvl7pPr marL="0" marR="0" indent="0" algn="ctr" defTabSz="825500" rtl="0" latinLnBrk="0">
        <a:lnSpc>
          <a:spcPct val="100000"/>
        </a:lnSpc>
        <a:spcBef>
          <a:spcPts val="0"/>
        </a:spcBef>
        <a:spcAft>
          <a:spcPts val="0"/>
        </a:spcAft>
        <a:buClrTx/>
        <a:buSzTx/>
        <a:buFontTx/>
        <a:buNone/>
        <a:tabLst/>
        <a:defRPr sz="11200" b="1" i="0" u="none" strike="noStrike" cap="none" spc="0" baseline="0">
          <a:solidFill>
            <a:srgbClr val="000000"/>
          </a:solidFill>
          <a:uFillTx/>
          <a:latin typeface="+mn-lt"/>
          <a:ea typeface="+mn-ea"/>
          <a:cs typeface="+mn-cs"/>
          <a:sym typeface="Arial"/>
        </a:defRPr>
      </a:lvl7pPr>
      <a:lvl8pPr marL="0" marR="0" indent="0" algn="ctr" defTabSz="825500" rtl="0" latinLnBrk="0">
        <a:lnSpc>
          <a:spcPct val="100000"/>
        </a:lnSpc>
        <a:spcBef>
          <a:spcPts val="0"/>
        </a:spcBef>
        <a:spcAft>
          <a:spcPts val="0"/>
        </a:spcAft>
        <a:buClrTx/>
        <a:buSzTx/>
        <a:buFontTx/>
        <a:buNone/>
        <a:tabLst/>
        <a:defRPr sz="11200" b="1" i="0" u="none" strike="noStrike" cap="none" spc="0" baseline="0">
          <a:solidFill>
            <a:srgbClr val="000000"/>
          </a:solidFill>
          <a:uFillTx/>
          <a:latin typeface="+mn-lt"/>
          <a:ea typeface="+mn-ea"/>
          <a:cs typeface="+mn-cs"/>
          <a:sym typeface="Arial"/>
        </a:defRPr>
      </a:lvl8pPr>
      <a:lvl9pPr marL="0" marR="0" indent="0" algn="ctr" defTabSz="825500" rtl="0" latinLnBrk="0">
        <a:lnSpc>
          <a:spcPct val="100000"/>
        </a:lnSpc>
        <a:spcBef>
          <a:spcPts val="0"/>
        </a:spcBef>
        <a:spcAft>
          <a:spcPts val="0"/>
        </a:spcAft>
        <a:buClrTx/>
        <a:buSzTx/>
        <a:buFontTx/>
        <a:buNone/>
        <a:tabLst/>
        <a:defRPr sz="11200" b="1" i="0" u="none" strike="noStrike" cap="none" spc="0" baseline="0">
          <a:solidFill>
            <a:srgbClr val="000000"/>
          </a:solidFill>
          <a:uFillTx/>
          <a:latin typeface="+mn-lt"/>
          <a:ea typeface="+mn-ea"/>
          <a:cs typeface="+mn-cs"/>
          <a:sym typeface="Arial"/>
        </a:defRPr>
      </a:lvl9pPr>
    </p:titleStyle>
    <p:bodyStyle>
      <a:lvl1pPr marL="635000" marR="0" indent="-635000" algn="l" defTabSz="825500" rtl="0" latinLnBrk="0">
        <a:lnSpc>
          <a:spcPct val="100000"/>
        </a:lnSpc>
        <a:spcBef>
          <a:spcPts val="5900"/>
        </a:spcBef>
        <a:spcAft>
          <a:spcPts val="0"/>
        </a:spcAft>
        <a:buClrTx/>
        <a:buSzPct val="125000"/>
        <a:buFontTx/>
        <a:buChar char="•"/>
        <a:tabLst/>
        <a:defRPr sz="4800" b="0" i="0" u="none" strike="noStrike" cap="none" spc="0" baseline="0">
          <a:solidFill>
            <a:srgbClr val="000000"/>
          </a:solidFill>
          <a:uFillTx/>
          <a:latin typeface="+mn-lt"/>
          <a:ea typeface="+mn-ea"/>
          <a:cs typeface="+mn-cs"/>
          <a:sym typeface="Arial"/>
        </a:defRPr>
      </a:lvl1pPr>
      <a:lvl2pPr marL="1270000" marR="0" indent="-635000" algn="l" defTabSz="825500" rtl="0" latinLnBrk="0">
        <a:lnSpc>
          <a:spcPct val="100000"/>
        </a:lnSpc>
        <a:spcBef>
          <a:spcPts val="5900"/>
        </a:spcBef>
        <a:spcAft>
          <a:spcPts val="0"/>
        </a:spcAft>
        <a:buClrTx/>
        <a:buSzPct val="125000"/>
        <a:buFontTx/>
        <a:buChar char="•"/>
        <a:tabLst/>
        <a:defRPr sz="4800" b="0" i="0" u="none" strike="noStrike" cap="none" spc="0" baseline="0">
          <a:solidFill>
            <a:srgbClr val="000000"/>
          </a:solidFill>
          <a:uFillTx/>
          <a:latin typeface="+mn-lt"/>
          <a:ea typeface="+mn-ea"/>
          <a:cs typeface="+mn-cs"/>
          <a:sym typeface="Arial"/>
        </a:defRPr>
      </a:lvl2pPr>
      <a:lvl3pPr marL="1905000" marR="0" indent="-635000" algn="l" defTabSz="825500" rtl="0" latinLnBrk="0">
        <a:lnSpc>
          <a:spcPct val="100000"/>
        </a:lnSpc>
        <a:spcBef>
          <a:spcPts val="5900"/>
        </a:spcBef>
        <a:spcAft>
          <a:spcPts val="0"/>
        </a:spcAft>
        <a:buClrTx/>
        <a:buSzPct val="125000"/>
        <a:buFontTx/>
        <a:buChar char="•"/>
        <a:tabLst/>
        <a:defRPr sz="4800" b="0" i="0" u="none" strike="noStrike" cap="none" spc="0" baseline="0">
          <a:solidFill>
            <a:srgbClr val="000000"/>
          </a:solidFill>
          <a:uFillTx/>
          <a:latin typeface="+mn-lt"/>
          <a:ea typeface="+mn-ea"/>
          <a:cs typeface="+mn-cs"/>
          <a:sym typeface="Arial"/>
        </a:defRPr>
      </a:lvl3pPr>
      <a:lvl4pPr marL="2540000" marR="0" indent="-635000" algn="l" defTabSz="825500" rtl="0" latinLnBrk="0">
        <a:lnSpc>
          <a:spcPct val="100000"/>
        </a:lnSpc>
        <a:spcBef>
          <a:spcPts val="5900"/>
        </a:spcBef>
        <a:spcAft>
          <a:spcPts val="0"/>
        </a:spcAft>
        <a:buClrTx/>
        <a:buSzPct val="125000"/>
        <a:buFontTx/>
        <a:buChar char="•"/>
        <a:tabLst/>
        <a:defRPr sz="4800" b="0" i="0" u="none" strike="noStrike" cap="none" spc="0" baseline="0">
          <a:solidFill>
            <a:srgbClr val="000000"/>
          </a:solidFill>
          <a:uFillTx/>
          <a:latin typeface="+mn-lt"/>
          <a:ea typeface="+mn-ea"/>
          <a:cs typeface="+mn-cs"/>
          <a:sym typeface="Arial"/>
        </a:defRPr>
      </a:lvl4pPr>
      <a:lvl5pPr marL="3175000" marR="0" indent="-635000" algn="l" defTabSz="825500" rtl="0" latinLnBrk="0">
        <a:lnSpc>
          <a:spcPct val="100000"/>
        </a:lnSpc>
        <a:spcBef>
          <a:spcPts val="5900"/>
        </a:spcBef>
        <a:spcAft>
          <a:spcPts val="0"/>
        </a:spcAft>
        <a:buClrTx/>
        <a:buSzPct val="125000"/>
        <a:buFontTx/>
        <a:buChar char="•"/>
        <a:tabLst/>
        <a:defRPr sz="4800" b="0" i="0" u="none" strike="noStrike" cap="none" spc="0" baseline="0">
          <a:solidFill>
            <a:srgbClr val="000000"/>
          </a:solidFill>
          <a:uFillTx/>
          <a:latin typeface="+mn-lt"/>
          <a:ea typeface="+mn-ea"/>
          <a:cs typeface="+mn-cs"/>
          <a:sym typeface="Arial"/>
        </a:defRPr>
      </a:lvl5pPr>
      <a:lvl6pPr marL="3761153" marR="0" indent="-586153" algn="l" defTabSz="825500" rtl="0" latinLnBrk="0">
        <a:lnSpc>
          <a:spcPct val="100000"/>
        </a:lnSpc>
        <a:spcBef>
          <a:spcPts val="5900"/>
        </a:spcBef>
        <a:spcAft>
          <a:spcPts val="0"/>
        </a:spcAft>
        <a:buClrTx/>
        <a:buSzPct val="125000"/>
        <a:buFontTx/>
        <a:buChar char="•"/>
        <a:tabLst/>
        <a:defRPr sz="4800" b="0" i="0" u="none" strike="noStrike" cap="none" spc="0" baseline="0">
          <a:solidFill>
            <a:srgbClr val="000000"/>
          </a:solidFill>
          <a:uFillTx/>
          <a:latin typeface="+mn-lt"/>
          <a:ea typeface="+mn-ea"/>
          <a:cs typeface="+mn-cs"/>
          <a:sym typeface="Arial"/>
        </a:defRPr>
      </a:lvl6pPr>
      <a:lvl7pPr marL="4396153" marR="0" indent="-586153" algn="l" defTabSz="825500" rtl="0" latinLnBrk="0">
        <a:lnSpc>
          <a:spcPct val="100000"/>
        </a:lnSpc>
        <a:spcBef>
          <a:spcPts val="5900"/>
        </a:spcBef>
        <a:spcAft>
          <a:spcPts val="0"/>
        </a:spcAft>
        <a:buClrTx/>
        <a:buSzPct val="125000"/>
        <a:buFontTx/>
        <a:buChar char="•"/>
        <a:tabLst/>
        <a:defRPr sz="4800" b="0" i="0" u="none" strike="noStrike" cap="none" spc="0" baseline="0">
          <a:solidFill>
            <a:srgbClr val="000000"/>
          </a:solidFill>
          <a:uFillTx/>
          <a:latin typeface="+mn-lt"/>
          <a:ea typeface="+mn-ea"/>
          <a:cs typeface="+mn-cs"/>
          <a:sym typeface="Arial"/>
        </a:defRPr>
      </a:lvl7pPr>
      <a:lvl8pPr marL="5031153" marR="0" indent="-586153" algn="l" defTabSz="825500" rtl="0" latinLnBrk="0">
        <a:lnSpc>
          <a:spcPct val="100000"/>
        </a:lnSpc>
        <a:spcBef>
          <a:spcPts val="5900"/>
        </a:spcBef>
        <a:spcAft>
          <a:spcPts val="0"/>
        </a:spcAft>
        <a:buClrTx/>
        <a:buSzPct val="125000"/>
        <a:buFontTx/>
        <a:buChar char="•"/>
        <a:tabLst/>
        <a:defRPr sz="4800" b="0" i="0" u="none" strike="noStrike" cap="none" spc="0" baseline="0">
          <a:solidFill>
            <a:srgbClr val="000000"/>
          </a:solidFill>
          <a:uFillTx/>
          <a:latin typeface="+mn-lt"/>
          <a:ea typeface="+mn-ea"/>
          <a:cs typeface="+mn-cs"/>
          <a:sym typeface="Arial"/>
        </a:defRPr>
      </a:lvl8pPr>
      <a:lvl9pPr marL="5666153" marR="0" indent="-586153" algn="l" defTabSz="825500" rtl="0" latinLnBrk="0">
        <a:lnSpc>
          <a:spcPct val="100000"/>
        </a:lnSpc>
        <a:spcBef>
          <a:spcPts val="5900"/>
        </a:spcBef>
        <a:spcAft>
          <a:spcPts val="0"/>
        </a:spcAft>
        <a:buClrTx/>
        <a:buSzPct val="125000"/>
        <a:buFontTx/>
        <a:buChar char="•"/>
        <a:tabLst/>
        <a:defRPr sz="4800" b="0" i="0" u="none" strike="noStrike" cap="none" spc="0" baseline="0">
          <a:solidFill>
            <a:srgbClr val="000000"/>
          </a:solidFill>
          <a:uFillTx/>
          <a:latin typeface="+mn-lt"/>
          <a:ea typeface="+mn-ea"/>
          <a:cs typeface="+mn-cs"/>
          <a:sym typeface="Arial"/>
        </a:defRPr>
      </a:lvl9pPr>
    </p:bodyStyle>
    <p:otherStyle>
      <a:lvl1pPr marL="0" marR="0" indent="0" algn="ctr" defTabSz="825500" rtl="0" latinLnBrk="0">
        <a:lnSpc>
          <a:spcPct val="100000"/>
        </a:lnSpc>
        <a:spcBef>
          <a:spcPts val="0"/>
        </a:spcBef>
        <a:spcAft>
          <a:spcPts val="0"/>
        </a:spcAft>
        <a:buClrTx/>
        <a:buSzTx/>
        <a:buFontTx/>
        <a:buNone/>
        <a:tabLst/>
        <a:defRPr sz="2400" b="0" i="0" u="none" strike="noStrike" cap="none" spc="0" baseline="0">
          <a:solidFill>
            <a:schemeClr val="tx1"/>
          </a:solidFill>
          <a:uFillTx/>
          <a:latin typeface="+mn-lt"/>
          <a:ea typeface="+mn-ea"/>
          <a:cs typeface="+mn-cs"/>
          <a:sym typeface="Arial Narrow"/>
        </a:defRPr>
      </a:lvl1pPr>
      <a:lvl2pPr marL="0" marR="0" indent="0" algn="ctr" defTabSz="825500" rtl="0" latinLnBrk="0">
        <a:lnSpc>
          <a:spcPct val="100000"/>
        </a:lnSpc>
        <a:spcBef>
          <a:spcPts val="0"/>
        </a:spcBef>
        <a:spcAft>
          <a:spcPts val="0"/>
        </a:spcAft>
        <a:buClrTx/>
        <a:buSzTx/>
        <a:buFontTx/>
        <a:buNone/>
        <a:tabLst/>
        <a:defRPr sz="2400" b="0" i="0" u="none" strike="noStrike" cap="none" spc="0" baseline="0">
          <a:solidFill>
            <a:schemeClr val="tx1"/>
          </a:solidFill>
          <a:uFillTx/>
          <a:latin typeface="+mn-lt"/>
          <a:ea typeface="+mn-ea"/>
          <a:cs typeface="+mn-cs"/>
          <a:sym typeface="Arial Narrow"/>
        </a:defRPr>
      </a:lvl2pPr>
      <a:lvl3pPr marL="0" marR="0" indent="0" algn="ctr" defTabSz="825500" rtl="0" latinLnBrk="0">
        <a:lnSpc>
          <a:spcPct val="100000"/>
        </a:lnSpc>
        <a:spcBef>
          <a:spcPts val="0"/>
        </a:spcBef>
        <a:spcAft>
          <a:spcPts val="0"/>
        </a:spcAft>
        <a:buClrTx/>
        <a:buSzTx/>
        <a:buFontTx/>
        <a:buNone/>
        <a:tabLst/>
        <a:defRPr sz="2400" b="0" i="0" u="none" strike="noStrike" cap="none" spc="0" baseline="0">
          <a:solidFill>
            <a:schemeClr val="tx1"/>
          </a:solidFill>
          <a:uFillTx/>
          <a:latin typeface="+mn-lt"/>
          <a:ea typeface="+mn-ea"/>
          <a:cs typeface="+mn-cs"/>
          <a:sym typeface="Arial Narrow"/>
        </a:defRPr>
      </a:lvl3pPr>
      <a:lvl4pPr marL="0" marR="0" indent="0" algn="ctr" defTabSz="825500" rtl="0" latinLnBrk="0">
        <a:lnSpc>
          <a:spcPct val="100000"/>
        </a:lnSpc>
        <a:spcBef>
          <a:spcPts val="0"/>
        </a:spcBef>
        <a:spcAft>
          <a:spcPts val="0"/>
        </a:spcAft>
        <a:buClrTx/>
        <a:buSzTx/>
        <a:buFontTx/>
        <a:buNone/>
        <a:tabLst/>
        <a:defRPr sz="2400" b="0" i="0" u="none" strike="noStrike" cap="none" spc="0" baseline="0">
          <a:solidFill>
            <a:schemeClr val="tx1"/>
          </a:solidFill>
          <a:uFillTx/>
          <a:latin typeface="+mn-lt"/>
          <a:ea typeface="+mn-ea"/>
          <a:cs typeface="+mn-cs"/>
          <a:sym typeface="Arial Narrow"/>
        </a:defRPr>
      </a:lvl4pPr>
      <a:lvl5pPr marL="0" marR="0" indent="0" algn="ctr" defTabSz="825500" rtl="0" latinLnBrk="0">
        <a:lnSpc>
          <a:spcPct val="100000"/>
        </a:lnSpc>
        <a:spcBef>
          <a:spcPts val="0"/>
        </a:spcBef>
        <a:spcAft>
          <a:spcPts val="0"/>
        </a:spcAft>
        <a:buClrTx/>
        <a:buSzTx/>
        <a:buFontTx/>
        <a:buNone/>
        <a:tabLst/>
        <a:defRPr sz="2400" b="0" i="0" u="none" strike="noStrike" cap="none" spc="0" baseline="0">
          <a:solidFill>
            <a:schemeClr val="tx1"/>
          </a:solidFill>
          <a:uFillTx/>
          <a:latin typeface="+mn-lt"/>
          <a:ea typeface="+mn-ea"/>
          <a:cs typeface="+mn-cs"/>
          <a:sym typeface="Arial Narrow"/>
        </a:defRPr>
      </a:lvl5pPr>
      <a:lvl6pPr marL="0" marR="0" indent="0" algn="ctr" defTabSz="825500" rtl="0" latinLnBrk="0">
        <a:lnSpc>
          <a:spcPct val="100000"/>
        </a:lnSpc>
        <a:spcBef>
          <a:spcPts val="0"/>
        </a:spcBef>
        <a:spcAft>
          <a:spcPts val="0"/>
        </a:spcAft>
        <a:buClrTx/>
        <a:buSzTx/>
        <a:buFontTx/>
        <a:buNone/>
        <a:tabLst/>
        <a:defRPr sz="2400" b="0" i="0" u="none" strike="noStrike" cap="none" spc="0" baseline="0">
          <a:solidFill>
            <a:schemeClr val="tx1"/>
          </a:solidFill>
          <a:uFillTx/>
          <a:latin typeface="+mn-lt"/>
          <a:ea typeface="+mn-ea"/>
          <a:cs typeface="+mn-cs"/>
          <a:sym typeface="Arial Narrow"/>
        </a:defRPr>
      </a:lvl6pPr>
      <a:lvl7pPr marL="0" marR="0" indent="0" algn="ctr" defTabSz="825500" rtl="0" latinLnBrk="0">
        <a:lnSpc>
          <a:spcPct val="100000"/>
        </a:lnSpc>
        <a:spcBef>
          <a:spcPts val="0"/>
        </a:spcBef>
        <a:spcAft>
          <a:spcPts val="0"/>
        </a:spcAft>
        <a:buClrTx/>
        <a:buSzTx/>
        <a:buFontTx/>
        <a:buNone/>
        <a:tabLst/>
        <a:defRPr sz="2400" b="0" i="0" u="none" strike="noStrike" cap="none" spc="0" baseline="0">
          <a:solidFill>
            <a:schemeClr val="tx1"/>
          </a:solidFill>
          <a:uFillTx/>
          <a:latin typeface="+mn-lt"/>
          <a:ea typeface="+mn-ea"/>
          <a:cs typeface="+mn-cs"/>
          <a:sym typeface="Arial Narrow"/>
        </a:defRPr>
      </a:lvl7pPr>
      <a:lvl8pPr marL="0" marR="0" indent="0" algn="ctr" defTabSz="825500" rtl="0" latinLnBrk="0">
        <a:lnSpc>
          <a:spcPct val="100000"/>
        </a:lnSpc>
        <a:spcBef>
          <a:spcPts val="0"/>
        </a:spcBef>
        <a:spcAft>
          <a:spcPts val="0"/>
        </a:spcAft>
        <a:buClrTx/>
        <a:buSzTx/>
        <a:buFontTx/>
        <a:buNone/>
        <a:tabLst/>
        <a:defRPr sz="2400" b="0" i="0" u="none" strike="noStrike" cap="none" spc="0" baseline="0">
          <a:solidFill>
            <a:schemeClr val="tx1"/>
          </a:solidFill>
          <a:uFillTx/>
          <a:latin typeface="+mn-lt"/>
          <a:ea typeface="+mn-ea"/>
          <a:cs typeface="+mn-cs"/>
          <a:sym typeface="Arial Narrow"/>
        </a:defRPr>
      </a:lvl8pPr>
      <a:lvl9pPr marL="0" marR="0" indent="0" algn="ctr" defTabSz="825500" rtl="0" latinLnBrk="0">
        <a:lnSpc>
          <a:spcPct val="100000"/>
        </a:lnSpc>
        <a:spcBef>
          <a:spcPts val="0"/>
        </a:spcBef>
        <a:spcAft>
          <a:spcPts val="0"/>
        </a:spcAft>
        <a:buClrTx/>
        <a:buSzTx/>
        <a:buFontTx/>
        <a:buNone/>
        <a:tabLst/>
        <a:defRPr sz="2400" b="0" i="0" u="none" strike="noStrike" cap="none" spc="0" baseline="0">
          <a:solidFill>
            <a:schemeClr val="tx1"/>
          </a:solidFill>
          <a:uFillTx/>
          <a:latin typeface="+mn-lt"/>
          <a:ea typeface="+mn-ea"/>
          <a:cs typeface="+mn-cs"/>
          <a:sym typeface="Arial Narrow"/>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accent1">
            <a:lumMod val="75000"/>
          </a:schemeClr>
        </a:solidFill>
        <a:effectLst/>
      </p:bgPr>
    </p:bg>
    <p:spTree>
      <p:nvGrpSpPr>
        <p:cNvPr id="1" name=""/>
        <p:cNvGrpSpPr/>
        <p:nvPr/>
      </p:nvGrpSpPr>
      <p:grpSpPr>
        <a:xfrm>
          <a:off x="0" y="0"/>
          <a:ext cx="0" cy="0"/>
          <a:chOff x="0" y="0"/>
          <a:chExt cx="0" cy="0"/>
        </a:xfrm>
      </p:grpSpPr>
      <p:sp>
        <p:nvSpPr>
          <p:cNvPr id="2" name="Title Text"/>
          <p:cNvSpPr txBox="1">
            <a:spLocks noGrp="1"/>
          </p:cNvSpPr>
          <p:nvPr>
            <p:ph type="title"/>
          </p:nvPr>
        </p:nvSpPr>
        <p:spPr>
          <a:xfrm>
            <a:off x="1689100" y="355600"/>
            <a:ext cx="21005800" cy="228600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normAutofit/>
          </a:bodyPr>
          <a:lstStyle/>
          <a:p>
            <a:r>
              <a:rPr dirty="0"/>
              <a:t>Title Text</a:t>
            </a:r>
          </a:p>
        </p:txBody>
      </p:sp>
      <p:sp>
        <p:nvSpPr>
          <p:cNvPr id="3" name="Body Level One…"/>
          <p:cNvSpPr txBox="1">
            <a:spLocks noGrp="1"/>
          </p:cNvSpPr>
          <p:nvPr>
            <p:ph type="body" idx="1"/>
          </p:nvPr>
        </p:nvSpPr>
        <p:spPr>
          <a:xfrm>
            <a:off x="1689100" y="3149600"/>
            <a:ext cx="21005800" cy="929640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normAutofit/>
          </a:bodyPr>
          <a:lstStyle/>
          <a:p>
            <a:r>
              <a:rPr dirty="0"/>
              <a:t>Body Level One</a:t>
            </a:r>
          </a:p>
          <a:p>
            <a:pPr lvl="1"/>
            <a:r>
              <a:rPr dirty="0"/>
              <a:t>Body Level Two</a:t>
            </a:r>
          </a:p>
          <a:p>
            <a:pPr lvl="2"/>
            <a:r>
              <a:rPr dirty="0"/>
              <a:t>Body Level Three</a:t>
            </a:r>
          </a:p>
          <a:p>
            <a:pPr lvl="3"/>
            <a:r>
              <a:rPr dirty="0"/>
              <a:t>Body Level Four</a:t>
            </a:r>
          </a:p>
          <a:p>
            <a:pPr lvl="4"/>
            <a:r>
              <a:rPr dirty="0"/>
              <a:t>Body Level Five</a:t>
            </a:r>
          </a:p>
        </p:txBody>
      </p:sp>
      <p:sp>
        <p:nvSpPr>
          <p:cNvPr id="4" name="Slide Number"/>
          <p:cNvSpPr txBox="1">
            <a:spLocks noGrp="1"/>
          </p:cNvSpPr>
          <p:nvPr>
            <p:ph type="sldNum" sz="quarter" idx="2"/>
          </p:nvPr>
        </p:nvSpPr>
        <p:spPr>
          <a:xfrm>
            <a:off x="12031761" y="13081000"/>
            <a:ext cx="410369" cy="471924"/>
          </a:xfrm>
          <a:prstGeom prst="rect">
            <a:avLst/>
          </a:prstGeom>
          <a:ln w="12700">
            <a:miter lim="400000"/>
          </a:ln>
        </p:spPr>
        <p:txBody>
          <a:bodyPr wrap="none" lIns="50800" tIns="50800" rIns="50800" bIns="50800">
            <a:spAutoFit/>
          </a:bodyPr>
          <a:lstStyle>
            <a:lvl1pPr>
              <a:defRPr sz="2400" b="0" i="0">
                <a:latin typeface="Arial Narrow" panose="020B0604020202020204" pitchFamily="34" charset="0"/>
                <a:ea typeface="Arial Narrow" panose="020B0604020202020204" pitchFamily="34" charset="0"/>
                <a:cs typeface="Arial Narrow" panose="020B0604020202020204" pitchFamily="34" charset="0"/>
                <a:sym typeface="Gill Sans Light"/>
              </a:defRPr>
            </a:lvl1pPr>
          </a:lstStyle>
          <a:p>
            <a:fld id="{86CB4B4D-7CA3-9044-876B-883B54F8677D}" type="slidenum">
              <a:rPr lang="en-IN" smtClean="0"/>
              <a:pPr/>
              <a:t>‹#›</a:t>
            </a:fld>
            <a:endParaRPr lang="en-IN" dirty="0"/>
          </a:p>
        </p:txBody>
      </p:sp>
    </p:spTree>
    <p:extLst>
      <p:ext uri="{BB962C8B-B14F-4D97-AF65-F5344CB8AC3E}">
        <p14:creationId xmlns:p14="http://schemas.microsoft.com/office/powerpoint/2010/main" val="41851211"/>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Lst>
  <p:transition spd="med"/>
  <p:txStyles>
    <p:titleStyle>
      <a:lvl1pPr marL="0" marR="0" indent="0" algn="ctr" defTabSz="825500" rtl="0" latinLnBrk="0">
        <a:lnSpc>
          <a:spcPct val="100000"/>
        </a:lnSpc>
        <a:spcBef>
          <a:spcPts val="0"/>
        </a:spcBef>
        <a:spcAft>
          <a:spcPts val="0"/>
        </a:spcAft>
        <a:buClrTx/>
        <a:buSzTx/>
        <a:buFontTx/>
        <a:buNone/>
        <a:tabLst/>
        <a:defRPr sz="11200" b="1" i="0" u="none" strike="noStrike" cap="none" spc="0" baseline="0">
          <a:solidFill>
            <a:srgbClr val="000000"/>
          </a:solidFill>
          <a:uFillTx/>
          <a:latin typeface="Arial" panose="020B0604020202020204" pitchFamily="34" charset="0"/>
          <a:ea typeface="+mn-ea"/>
          <a:cs typeface="Arial" panose="020B0604020202020204" pitchFamily="34" charset="0"/>
          <a:sym typeface="Gill Sans SemiBold"/>
        </a:defRPr>
      </a:lvl1pPr>
      <a:lvl2pPr marL="0" marR="0" indent="0" algn="ctr" defTabSz="825500" rtl="0" latinLnBrk="0">
        <a:lnSpc>
          <a:spcPct val="100000"/>
        </a:lnSpc>
        <a:spcBef>
          <a:spcPts val="0"/>
        </a:spcBef>
        <a:spcAft>
          <a:spcPts val="0"/>
        </a:spcAft>
        <a:buClrTx/>
        <a:buSzTx/>
        <a:buFontTx/>
        <a:buNone/>
        <a:tabLst/>
        <a:defRPr sz="11200" b="0" i="0" u="none" strike="noStrike" cap="none" spc="0" baseline="0">
          <a:solidFill>
            <a:srgbClr val="000000"/>
          </a:solidFill>
          <a:uFillTx/>
          <a:latin typeface="+mn-lt"/>
          <a:ea typeface="+mn-ea"/>
          <a:cs typeface="+mn-cs"/>
          <a:sym typeface="Gill Sans SemiBold"/>
        </a:defRPr>
      </a:lvl2pPr>
      <a:lvl3pPr marL="0" marR="0" indent="0" algn="ctr" defTabSz="825500" rtl="0" latinLnBrk="0">
        <a:lnSpc>
          <a:spcPct val="100000"/>
        </a:lnSpc>
        <a:spcBef>
          <a:spcPts val="0"/>
        </a:spcBef>
        <a:spcAft>
          <a:spcPts val="0"/>
        </a:spcAft>
        <a:buClrTx/>
        <a:buSzTx/>
        <a:buFontTx/>
        <a:buNone/>
        <a:tabLst/>
        <a:defRPr sz="11200" b="0" i="0" u="none" strike="noStrike" cap="none" spc="0" baseline="0">
          <a:solidFill>
            <a:srgbClr val="000000"/>
          </a:solidFill>
          <a:uFillTx/>
          <a:latin typeface="+mn-lt"/>
          <a:ea typeface="+mn-ea"/>
          <a:cs typeface="+mn-cs"/>
          <a:sym typeface="Gill Sans SemiBold"/>
        </a:defRPr>
      </a:lvl3pPr>
      <a:lvl4pPr marL="0" marR="0" indent="0" algn="ctr" defTabSz="825500" rtl="0" latinLnBrk="0">
        <a:lnSpc>
          <a:spcPct val="100000"/>
        </a:lnSpc>
        <a:spcBef>
          <a:spcPts val="0"/>
        </a:spcBef>
        <a:spcAft>
          <a:spcPts val="0"/>
        </a:spcAft>
        <a:buClrTx/>
        <a:buSzTx/>
        <a:buFontTx/>
        <a:buNone/>
        <a:tabLst/>
        <a:defRPr sz="11200" b="0" i="0" u="none" strike="noStrike" cap="none" spc="0" baseline="0">
          <a:solidFill>
            <a:srgbClr val="000000"/>
          </a:solidFill>
          <a:uFillTx/>
          <a:latin typeface="+mn-lt"/>
          <a:ea typeface="+mn-ea"/>
          <a:cs typeface="+mn-cs"/>
          <a:sym typeface="Gill Sans SemiBold"/>
        </a:defRPr>
      </a:lvl4pPr>
      <a:lvl5pPr marL="0" marR="0" indent="0" algn="ctr" defTabSz="825500" rtl="0" latinLnBrk="0">
        <a:lnSpc>
          <a:spcPct val="100000"/>
        </a:lnSpc>
        <a:spcBef>
          <a:spcPts val="0"/>
        </a:spcBef>
        <a:spcAft>
          <a:spcPts val="0"/>
        </a:spcAft>
        <a:buClrTx/>
        <a:buSzTx/>
        <a:buFontTx/>
        <a:buNone/>
        <a:tabLst/>
        <a:defRPr sz="11200" b="0" i="0" u="none" strike="noStrike" cap="none" spc="0" baseline="0">
          <a:solidFill>
            <a:srgbClr val="000000"/>
          </a:solidFill>
          <a:uFillTx/>
          <a:latin typeface="+mn-lt"/>
          <a:ea typeface="+mn-ea"/>
          <a:cs typeface="+mn-cs"/>
          <a:sym typeface="Gill Sans SemiBold"/>
        </a:defRPr>
      </a:lvl5pPr>
      <a:lvl6pPr marL="0" marR="0" indent="0" algn="ctr" defTabSz="825500" rtl="0" latinLnBrk="0">
        <a:lnSpc>
          <a:spcPct val="100000"/>
        </a:lnSpc>
        <a:spcBef>
          <a:spcPts val="0"/>
        </a:spcBef>
        <a:spcAft>
          <a:spcPts val="0"/>
        </a:spcAft>
        <a:buClrTx/>
        <a:buSzTx/>
        <a:buFontTx/>
        <a:buNone/>
        <a:tabLst/>
        <a:defRPr sz="11200" b="0" i="0" u="none" strike="noStrike" cap="none" spc="0" baseline="0">
          <a:solidFill>
            <a:srgbClr val="000000"/>
          </a:solidFill>
          <a:uFillTx/>
          <a:latin typeface="+mn-lt"/>
          <a:ea typeface="+mn-ea"/>
          <a:cs typeface="+mn-cs"/>
          <a:sym typeface="Gill Sans SemiBold"/>
        </a:defRPr>
      </a:lvl6pPr>
      <a:lvl7pPr marL="0" marR="0" indent="0" algn="ctr" defTabSz="825500" rtl="0" latinLnBrk="0">
        <a:lnSpc>
          <a:spcPct val="100000"/>
        </a:lnSpc>
        <a:spcBef>
          <a:spcPts val="0"/>
        </a:spcBef>
        <a:spcAft>
          <a:spcPts val="0"/>
        </a:spcAft>
        <a:buClrTx/>
        <a:buSzTx/>
        <a:buFontTx/>
        <a:buNone/>
        <a:tabLst/>
        <a:defRPr sz="11200" b="0" i="0" u="none" strike="noStrike" cap="none" spc="0" baseline="0">
          <a:solidFill>
            <a:srgbClr val="000000"/>
          </a:solidFill>
          <a:uFillTx/>
          <a:latin typeface="+mn-lt"/>
          <a:ea typeface="+mn-ea"/>
          <a:cs typeface="+mn-cs"/>
          <a:sym typeface="Gill Sans SemiBold"/>
        </a:defRPr>
      </a:lvl7pPr>
      <a:lvl8pPr marL="0" marR="0" indent="0" algn="ctr" defTabSz="825500" rtl="0" latinLnBrk="0">
        <a:lnSpc>
          <a:spcPct val="100000"/>
        </a:lnSpc>
        <a:spcBef>
          <a:spcPts val="0"/>
        </a:spcBef>
        <a:spcAft>
          <a:spcPts val="0"/>
        </a:spcAft>
        <a:buClrTx/>
        <a:buSzTx/>
        <a:buFontTx/>
        <a:buNone/>
        <a:tabLst/>
        <a:defRPr sz="11200" b="0" i="0" u="none" strike="noStrike" cap="none" spc="0" baseline="0">
          <a:solidFill>
            <a:srgbClr val="000000"/>
          </a:solidFill>
          <a:uFillTx/>
          <a:latin typeface="+mn-lt"/>
          <a:ea typeface="+mn-ea"/>
          <a:cs typeface="+mn-cs"/>
          <a:sym typeface="Gill Sans SemiBold"/>
        </a:defRPr>
      </a:lvl8pPr>
      <a:lvl9pPr marL="0" marR="0" indent="0" algn="ctr" defTabSz="825500" rtl="0" latinLnBrk="0">
        <a:lnSpc>
          <a:spcPct val="100000"/>
        </a:lnSpc>
        <a:spcBef>
          <a:spcPts val="0"/>
        </a:spcBef>
        <a:spcAft>
          <a:spcPts val="0"/>
        </a:spcAft>
        <a:buClrTx/>
        <a:buSzTx/>
        <a:buFontTx/>
        <a:buNone/>
        <a:tabLst/>
        <a:defRPr sz="11200" b="0" i="0" u="none" strike="noStrike" cap="none" spc="0" baseline="0">
          <a:solidFill>
            <a:srgbClr val="000000"/>
          </a:solidFill>
          <a:uFillTx/>
          <a:latin typeface="+mn-lt"/>
          <a:ea typeface="+mn-ea"/>
          <a:cs typeface="+mn-cs"/>
          <a:sym typeface="Gill Sans SemiBold"/>
        </a:defRPr>
      </a:lvl9pPr>
    </p:titleStyle>
    <p:bodyStyle>
      <a:lvl1pPr marL="635000" marR="0" indent="-635000" algn="l" defTabSz="825500" latinLnBrk="0">
        <a:lnSpc>
          <a:spcPct val="100000"/>
        </a:lnSpc>
        <a:spcBef>
          <a:spcPts val="5900"/>
        </a:spcBef>
        <a:spcAft>
          <a:spcPts val="0"/>
        </a:spcAft>
        <a:buClrTx/>
        <a:buSzPct val="125000"/>
        <a:buFontTx/>
        <a:buChar char="•"/>
        <a:tabLst/>
        <a:defRPr sz="5200" b="0" i="0" u="none" strike="noStrike" cap="none" spc="0" baseline="0">
          <a:solidFill>
            <a:srgbClr val="000000"/>
          </a:solidFill>
          <a:uFillTx/>
          <a:latin typeface="Arial" panose="020B0604020202020204" pitchFamily="34" charset="0"/>
          <a:ea typeface="Arial" panose="020B0604020202020204" pitchFamily="34" charset="0"/>
          <a:cs typeface="Arial" panose="020B0604020202020204" pitchFamily="34" charset="0"/>
          <a:sym typeface="Gill Sans"/>
        </a:defRPr>
      </a:lvl1pPr>
      <a:lvl2pPr marL="1270000" marR="0" indent="-635000" algn="l" defTabSz="825500" latinLnBrk="0">
        <a:lnSpc>
          <a:spcPct val="100000"/>
        </a:lnSpc>
        <a:spcBef>
          <a:spcPts val="5900"/>
        </a:spcBef>
        <a:spcAft>
          <a:spcPts val="0"/>
        </a:spcAft>
        <a:buClrTx/>
        <a:buSzPct val="125000"/>
        <a:buFontTx/>
        <a:buChar char="•"/>
        <a:tabLst/>
        <a:defRPr sz="5200" b="0" i="0" u="none" strike="noStrike" cap="none" spc="0" baseline="0">
          <a:solidFill>
            <a:srgbClr val="000000"/>
          </a:solidFill>
          <a:uFillTx/>
          <a:latin typeface="Arial" panose="020B0604020202020204" pitchFamily="34" charset="0"/>
          <a:ea typeface="Arial" panose="020B0604020202020204" pitchFamily="34" charset="0"/>
          <a:cs typeface="Arial" panose="020B0604020202020204" pitchFamily="34" charset="0"/>
          <a:sym typeface="Gill Sans"/>
        </a:defRPr>
      </a:lvl2pPr>
      <a:lvl3pPr marL="1905000" marR="0" indent="-635000" algn="l" defTabSz="825500" latinLnBrk="0">
        <a:lnSpc>
          <a:spcPct val="100000"/>
        </a:lnSpc>
        <a:spcBef>
          <a:spcPts val="5900"/>
        </a:spcBef>
        <a:spcAft>
          <a:spcPts val="0"/>
        </a:spcAft>
        <a:buClrTx/>
        <a:buSzPct val="125000"/>
        <a:buFontTx/>
        <a:buChar char="•"/>
        <a:tabLst/>
        <a:defRPr sz="5200" b="0" i="0" u="none" strike="noStrike" cap="none" spc="0" baseline="0">
          <a:solidFill>
            <a:srgbClr val="000000"/>
          </a:solidFill>
          <a:uFillTx/>
          <a:latin typeface="Arial" panose="020B0604020202020204" pitchFamily="34" charset="0"/>
          <a:ea typeface="Arial" panose="020B0604020202020204" pitchFamily="34" charset="0"/>
          <a:cs typeface="Arial" panose="020B0604020202020204" pitchFamily="34" charset="0"/>
          <a:sym typeface="Gill Sans"/>
        </a:defRPr>
      </a:lvl3pPr>
      <a:lvl4pPr marL="2540000" marR="0" indent="-635000" algn="l" defTabSz="825500" latinLnBrk="0">
        <a:lnSpc>
          <a:spcPct val="100000"/>
        </a:lnSpc>
        <a:spcBef>
          <a:spcPts val="5900"/>
        </a:spcBef>
        <a:spcAft>
          <a:spcPts val="0"/>
        </a:spcAft>
        <a:buClrTx/>
        <a:buSzPct val="125000"/>
        <a:buFontTx/>
        <a:buChar char="•"/>
        <a:tabLst/>
        <a:defRPr sz="5200" b="0" i="0" u="none" strike="noStrike" cap="none" spc="0" baseline="0">
          <a:solidFill>
            <a:srgbClr val="000000"/>
          </a:solidFill>
          <a:uFillTx/>
          <a:latin typeface="Arial" panose="020B0604020202020204" pitchFamily="34" charset="0"/>
          <a:ea typeface="Arial" panose="020B0604020202020204" pitchFamily="34" charset="0"/>
          <a:cs typeface="Arial" panose="020B0604020202020204" pitchFamily="34" charset="0"/>
          <a:sym typeface="Gill Sans"/>
        </a:defRPr>
      </a:lvl4pPr>
      <a:lvl5pPr marL="3175000" marR="0" indent="-635000" algn="l" defTabSz="825500" latinLnBrk="0">
        <a:lnSpc>
          <a:spcPct val="100000"/>
        </a:lnSpc>
        <a:spcBef>
          <a:spcPts val="5900"/>
        </a:spcBef>
        <a:spcAft>
          <a:spcPts val="0"/>
        </a:spcAft>
        <a:buClrTx/>
        <a:buSzPct val="125000"/>
        <a:buFontTx/>
        <a:buChar char="•"/>
        <a:tabLst/>
        <a:defRPr sz="5200" b="0" i="0" u="none" strike="noStrike" cap="none" spc="0" baseline="0">
          <a:solidFill>
            <a:srgbClr val="000000"/>
          </a:solidFill>
          <a:uFillTx/>
          <a:latin typeface="Arial" panose="020B0604020202020204" pitchFamily="34" charset="0"/>
          <a:ea typeface="Arial" panose="020B0604020202020204" pitchFamily="34" charset="0"/>
          <a:cs typeface="Arial" panose="020B0604020202020204" pitchFamily="34" charset="0"/>
          <a:sym typeface="Gill Sans"/>
        </a:defRPr>
      </a:lvl5pPr>
      <a:lvl6pPr marL="3810000" marR="0" indent="-635000" algn="l" defTabSz="825500" latinLnBrk="0">
        <a:lnSpc>
          <a:spcPct val="100000"/>
        </a:lnSpc>
        <a:spcBef>
          <a:spcPts val="5900"/>
        </a:spcBef>
        <a:spcAft>
          <a:spcPts val="0"/>
        </a:spcAft>
        <a:buClrTx/>
        <a:buSzPct val="125000"/>
        <a:buFontTx/>
        <a:buChar char="•"/>
        <a:tabLst/>
        <a:defRPr sz="5200" b="0" i="0" u="none" strike="noStrike" cap="none" spc="0" baseline="0">
          <a:solidFill>
            <a:srgbClr val="000000"/>
          </a:solidFill>
          <a:uFillTx/>
          <a:latin typeface="Gill Sans"/>
          <a:ea typeface="Gill Sans"/>
          <a:cs typeface="Gill Sans"/>
          <a:sym typeface="Gill Sans"/>
        </a:defRPr>
      </a:lvl6pPr>
      <a:lvl7pPr marL="4445000" marR="0" indent="-635000" algn="l" defTabSz="825500" latinLnBrk="0">
        <a:lnSpc>
          <a:spcPct val="100000"/>
        </a:lnSpc>
        <a:spcBef>
          <a:spcPts val="5900"/>
        </a:spcBef>
        <a:spcAft>
          <a:spcPts val="0"/>
        </a:spcAft>
        <a:buClrTx/>
        <a:buSzPct val="125000"/>
        <a:buFontTx/>
        <a:buChar char="•"/>
        <a:tabLst/>
        <a:defRPr sz="5200" b="0" i="0" u="none" strike="noStrike" cap="none" spc="0" baseline="0">
          <a:solidFill>
            <a:srgbClr val="000000"/>
          </a:solidFill>
          <a:uFillTx/>
          <a:latin typeface="Gill Sans"/>
          <a:ea typeface="Gill Sans"/>
          <a:cs typeface="Gill Sans"/>
          <a:sym typeface="Gill Sans"/>
        </a:defRPr>
      </a:lvl7pPr>
      <a:lvl8pPr marL="5080000" marR="0" indent="-635000" algn="l" defTabSz="825500" latinLnBrk="0">
        <a:lnSpc>
          <a:spcPct val="100000"/>
        </a:lnSpc>
        <a:spcBef>
          <a:spcPts val="5900"/>
        </a:spcBef>
        <a:spcAft>
          <a:spcPts val="0"/>
        </a:spcAft>
        <a:buClrTx/>
        <a:buSzPct val="125000"/>
        <a:buFontTx/>
        <a:buChar char="•"/>
        <a:tabLst/>
        <a:defRPr sz="5200" b="0" i="0" u="none" strike="noStrike" cap="none" spc="0" baseline="0">
          <a:solidFill>
            <a:srgbClr val="000000"/>
          </a:solidFill>
          <a:uFillTx/>
          <a:latin typeface="Gill Sans"/>
          <a:ea typeface="Gill Sans"/>
          <a:cs typeface="Gill Sans"/>
          <a:sym typeface="Gill Sans"/>
        </a:defRPr>
      </a:lvl8pPr>
      <a:lvl9pPr marL="5715000" marR="0" indent="-635000" algn="l" defTabSz="825500" latinLnBrk="0">
        <a:lnSpc>
          <a:spcPct val="100000"/>
        </a:lnSpc>
        <a:spcBef>
          <a:spcPts val="5900"/>
        </a:spcBef>
        <a:spcAft>
          <a:spcPts val="0"/>
        </a:spcAft>
        <a:buClrTx/>
        <a:buSzPct val="125000"/>
        <a:buFontTx/>
        <a:buChar char="•"/>
        <a:tabLst/>
        <a:defRPr sz="5200" b="0" i="0" u="none" strike="noStrike" cap="none" spc="0" baseline="0">
          <a:solidFill>
            <a:srgbClr val="000000"/>
          </a:solidFill>
          <a:uFillTx/>
          <a:latin typeface="Gill Sans"/>
          <a:ea typeface="Gill Sans"/>
          <a:cs typeface="Gill Sans"/>
          <a:sym typeface="Gill Sans"/>
        </a:defRPr>
      </a:lvl9pPr>
    </p:bodyStyle>
    <p:otherStyle>
      <a:lvl1pPr marL="0" marR="0" indent="0" algn="ctr" defTabSz="825500" latinLnBrk="0">
        <a:lnSpc>
          <a:spcPct val="100000"/>
        </a:lnSpc>
        <a:spcBef>
          <a:spcPts val="0"/>
        </a:spcBef>
        <a:spcAft>
          <a:spcPts val="0"/>
        </a:spcAft>
        <a:buClrTx/>
        <a:buSzTx/>
        <a:buFontTx/>
        <a:buNone/>
        <a:tabLst/>
        <a:defRPr sz="2400" b="0" i="0" u="none" strike="noStrike" cap="none" spc="0" baseline="0">
          <a:solidFill>
            <a:schemeClr val="tx1"/>
          </a:solidFill>
          <a:uFillTx/>
          <a:latin typeface="+mn-lt"/>
          <a:ea typeface="+mn-ea"/>
          <a:cs typeface="+mn-cs"/>
          <a:sym typeface="Gill Sans Light"/>
        </a:defRPr>
      </a:lvl1pPr>
      <a:lvl2pPr marL="0" marR="0" indent="228600" algn="ctr" defTabSz="825500" latinLnBrk="0">
        <a:lnSpc>
          <a:spcPct val="100000"/>
        </a:lnSpc>
        <a:spcBef>
          <a:spcPts val="0"/>
        </a:spcBef>
        <a:spcAft>
          <a:spcPts val="0"/>
        </a:spcAft>
        <a:buClrTx/>
        <a:buSzTx/>
        <a:buFontTx/>
        <a:buNone/>
        <a:tabLst/>
        <a:defRPr sz="2400" b="0" i="0" u="none" strike="noStrike" cap="none" spc="0" baseline="0">
          <a:solidFill>
            <a:schemeClr val="tx1"/>
          </a:solidFill>
          <a:uFillTx/>
          <a:latin typeface="+mn-lt"/>
          <a:ea typeface="+mn-ea"/>
          <a:cs typeface="+mn-cs"/>
          <a:sym typeface="Gill Sans Light"/>
        </a:defRPr>
      </a:lvl2pPr>
      <a:lvl3pPr marL="0" marR="0" indent="457200" algn="ctr" defTabSz="825500" latinLnBrk="0">
        <a:lnSpc>
          <a:spcPct val="100000"/>
        </a:lnSpc>
        <a:spcBef>
          <a:spcPts val="0"/>
        </a:spcBef>
        <a:spcAft>
          <a:spcPts val="0"/>
        </a:spcAft>
        <a:buClrTx/>
        <a:buSzTx/>
        <a:buFontTx/>
        <a:buNone/>
        <a:tabLst/>
        <a:defRPr sz="2400" b="0" i="0" u="none" strike="noStrike" cap="none" spc="0" baseline="0">
          <a:solidFill>
            <a:schemeClr val="tx1"/>
          </a:solidFill>
          <a:uFillTx/>
          <a:latin typeface="+mn-lt"/>
          <a:ea typeface="+mn-ea"/>
          <a:cs typeface="+mn-cs"/>
          <a:sym typeface="Gill Sans Light"/>
        </a:defRPr>
      </a:lvl3pPr>
      <a:lvl4pPr marL="0" marR="0" indent="685800" algn="ctr" defTabSz="825500" latinLnBrk="0">
        <a:lnSpc>
          <a:spcPct val="100000"/>
        </a:lnSpc>
        <a:spcBef>
          <a:spcPts val="0"/>
        </a:spcBef>
        <a:spcAft>
          <a:spcPts val="0"/>
        </a:spcAft>
        <a:buClrTx/>
        <a:buSzTx/>
        <a:buFontTx/>
        <a:buNone/>
        <a:tabLst/>
        <a:defRPr sz="2400" b="0" i="0" u="none" strike="noStrike" cap="none" spc="0" baseline="0">
          <a:solidFill>
            <a:schemeClr val="tx1"/>
          </a:solidFill>
          <a:uFillTx/>
          <a:latin typeface="+mn-lt"/>
          <a:ea typeface="+mn-ea"/>
          <a:cs typeface="+mn-cs"/>
          <a:sym typeface="Gill Sans Light"/>
        </a:defRPr>
      </a:lvl4pPr>
      <a:lvl5pPr marL="0" marR="0" indent="914400" algn="ctr" defTabSz="825500" latinLnBrk="0">
        <a:lnSpc>
          <a:spcPct val="100000"/>
        </a:lnSpc>
        <a:spcBef>
          <a:spcPts val="0"/>
        </a:spcBef>
        <a:spcAft>
          <a:spcPts val="0"/>
        </a:spcAft>
        <a:buClrTx/>
        <a:buSzTx/>
        <a:buFontTx/>
        <a:buNone/>
        <a:tabLst/>
        <a:defRPr sz="2400" b="0" i="0" u="none" strike="noStrike" cap="none" spc="0" baseline="0">
          <a:solidFill>
            <a:schemeClr val="tx1"/>
          </a:solidFill>
          <a:uFillTx/>
          <a:latin typeface="+mn-lt"/>
          <a:ea typeface="+mn-ea"/>
          <a:cs typeface="+mn-cs"/>
          <a:sym typeface="Gill Sans Light"/>
        </a:defRPr>
      </a:lvl5pPr>
      <a:lvl6pPr marL="0" marR="0" indent="1143000" algn="ctr" defTabSz="825500" latinLnBrk="0">
        <a:lnSpc>
          <a:spcPct val="100000"/>
        </a:lnSpc>
        <a:spcBef>
          <a:spcPts val="0"/>
        </a:spcBef>
        <a:spcAft>
          <a:spcPts val="0"/>
        </a:spcAft>
        <a:buClrTx/>
        <a:buSzTx/>
        <a:buFontTx/>
        <a:buNone/>
        <a:tabLst/>
        <a:defRPr sz="2400" b="0" i="0" u="none" strike="noStrike" cap="none" spc="0" baseline="0">
          <a:solidFill>
            <a:schemeClr val="tx1"/>
          </a:solidFill>
          <a:uFillTx/>
          <a:latin typeface="+mn-lt"/>
          <a:ea typeface="+mn-ea"/>
          <a:cs typeface="+mn-cs"/>
          <a:sym typeface="Gill Sans Light"/>
        </a:defRPr>
      </a:lvl6pPr>
      <a:lvl7pPr marL="0" marR="0" indent="1371600" algn="ctr" defTabSz="825500" latinLnBrk="0">
        <a:lnSpc>
          <a:spcPct val="100000"/>
        </a:lnSpc>
        <a:spcBef>
          <a:spcPts val="0"/>
        </a:spcBef>
        <a:spcAft>
          <a:spcPts val="0"/>
        </a:spcAft>
        <a:buClrTx/>
        <a:buSzTx/>
        <a:buFontTx/>
        <a:buNone/>
        <a:tabLst/>
        <a:defRPr sz="2400" b="0" i="0" u="none" strike="noStrike" cap="none" spc="0" baseline="0">
          <a:solidFill>
            <a:schemeClr val="tx1"/>
          </a:solidFill>
          <a:uFillTx/>
          <a:latin typeface="+mn-lt"/>
          <a:ea typeface="+mn-ea"/>
          <a:cs typeface="+mn-cs"/>
          <a:sym typeface="Gill Sans Light"/>
        </a:defRPr>
      </a:lvl7pPr>
      <a:lvl8pPr marL="0" marR="0" indent="1600200" algn="ctr" defTabSz="825500" latinLnBrk="0">
        <a:lnSpc>
          <a:spcPct val="100000"/>
        </a:lnSpc>
        <a:spcBef>
          <a:spcPts val="0"/>
        </a:spcBef>
        <a:spcAft>
          <a:spcPts val="0"/>
        </a:spcAft>
        <a:buClrTx/>
        <a:buSzTx/>
        <a:buFontTx/>
        <a:buNone/>
        <a:tabLst/>
        <a:defRPr sz="2400" b="0" i="0" u="none" strike="noStrike" cap="none" spc="0" baseline="0">
          <a:solidFill>
            <a:schemeClr val="tx1"/>
          </a:solidFill>
          <a:uFillTx/>
          <a:latin typeface="+mn-lt"/>
          <a:ea typeface="+mn-ea"/>
          <a:cs typeface="+mn-cs"/>
          <a:sym typeface="Gill Sans Light"/>
        </a:defRPr>
      </a:lvl8pPr>
      <a:lvl9pPr marL="0" marR="0" indent="1828800" algn="ctr" defTabSz="825500" latinLnBrk="0">
        <a:lnSpc>
          <a:spcPct val="100000"/>
        </a:lnSpc>
        <a:spcBef>
          <a:spcPts val="0"/>
        </a:spcBef>
        <a:spcAft>
          <a:spcPts val="0"/>
        </a:spcAft>
        <a:buClrTx/>
        <a:buSzTx/>
        <a:buFontTx/>
        <a:buNone/>
        <a:tabLst/>
        <a:defRPr sz="2400" b="0" i="0" u="none" strike="noStrike" cap="none" spc="0" baseline="0">
          <a:solidFill>
            <a:schemeClr val="tx1"/>
          </a:solidFill>
          <a:uFillTx/>
          <a:latin typeface="+mn-lt"/>
          <a:ea typeface="+mn-ea"/>
          <a:cs typeface="+mn-cs"/>
          <a:sym typeface="Gill Sans Light"/>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2.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8" Type="http://schemas.openxmlformats.org/officeDocument/2006/relationships/image" Target="../media/image31.png"/><Relationship Id="rId13" Type="http://schemas.openxmlformats.org/officeDocument/2006/relationships/image" Target="../media/image36.png"/><Relationship Id="rId3" Type="http://schemas.openxmlformats.org/officeDocument/2006/relationships/image" Target="../media/image26.png"/><Relationship Id="rId7" Type="http://schemas.openxmlformats.org/officeDocument/2006/relationships/image" Target="../media/image30.png"/><Relationship Id="rId12" Type="http://schemas.openxmlformats.org/officeDocument/2006/relationships/image" Target="../media/image35.png"/><Relationship Id="rId17" Type="http://schemas.openxmlformats.org/officeDocument/2006/relationships/image" Target="../media/image5.png"/><Relationship Id="rId2" Type="http://schemas.openxmlformats.org/officeDocument/2006/relationships/notesSlide" Target="../notesSlides/notesSlide5.xml"/><Relationship Id="rId16" Type="http://schemas.openxmlformats.org/officeDocument/2006/relationships/image" Target="../media/image4.png"/><Relationship Id="rId1" Type="http://schemas.openxmlformats.org/officeDocument/2006/relationships/slideLayout" Target="../slideLayouts/slideLayout11.xml"/><Relationship Id="rId6" Type="http://schemas.openxmlformats.org/officeDocument/2006/relationships/image" Target="../media/image29.png"/><Relationship Id="rId11" Type="http://schemas.openxmlformats.org/officeDocument/2006/relationships/image" Target="../media/image34.png"/><Relationship Id="rId5" Type="http://schemas.openxmlformats.org/officeDocument/2006/relationships/image" Target="../media/image28.png"/><Relationship Id="rId15" Type="http://schemas.openxmlformats.org/officeDocument/2006/relationships/image" Target="../media/image38.png"/><Relationship Id="rId10" Type="http://schemas.openxmlformats.org/officeDocument/2006/relationships/image" Target="../media/image33.png"/><Relationship Id="rId4" Type="http://schemas.openxmlformats.org/officeDocument/2006/relationships/image" Target="../media/image27.png"/><Relationship Id="rId9" Type="http://schemas.openxmlformats.org/officeDocument/2006/relationships/image" Target="../media/image32.png"/><Relationship Id="rId14" Type="http://schemas.openxmlformats.org/officeDocument/2006/relationships/image" Target="../media/image37.png"/></Relationships>
</file>

<file path=ppt/slides/_rels/slide11.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6.xml"/><Relationship Id="rId1" Type="http://schemas.openxmlformats.org/officeDocument/2006/relationships/slideLayout" Target="../slideLayouts/slideLayout11.xml"/><Relationship Id="rId6" Type="http://schemas.openxmlformats.org/officeDocument/2006/relationships/image" Target="../media/image5.png"/><Relationship Id="rId5" Type="http://schemas.openxmlformats.org/officeDocument/2006/relationships/image" Target="../media/image40.png"/><Relationship Id="rId4" Type="http://schemas.openxmlformats.org/officeDocument/2006/relationships/image" Target="../media/image4.png"/></Relationships>
</file>

<file path=ppt/slides/_rels/slide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xml"/><Relationship Id="rId1" Type="http://schemas.openxmlformats.org/officeDocument/2006/relationships/slideLayout" Target="../slideLayouts/slideLayout11.xml"/><Relationship Id="rId4" Type="http://schemas.openxmlformats.org/officeDocument/2006/relationships/image" Target="../media/image5.png"/></Relationships>
</file>

<file path=ppt/slides/_rels/slide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41.png"/><Relationship Id="rId1" Type="http://schemas.openxmlformats.org/officeDocument/2006/relationships/slideLayout" Target="../slideLayouts/slideLayout11.xml"/><Relationship Id="rId4" Type="http://schemas.openxmlformats.org/officeDocument/2006/relationships/image" Target="../media/image5.png"/></Relationships>
</file>

<file path=ppt/slides/_rels/slide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8.xml"/><Relationship Id="rId1" Type="http://schemas.openxmlformats.org/officeDocument/2006/relationships/slideLayout" Target="../slideLayouts/slideLayout11.xml"/><Relationship Id="rId6" Type="http://schemas.openxmlformats.org/officeDocument/2006/relationships/image" Target="../media/image5.png"/><Relationship Id="rId5" Type="http://schemas.openxmlformats.org/officeDocument/2006/relationships/image" Target="../media/image42.png"/><Relationship Id="rId4" Type="http://schemas.openxmlformats.org/officeDocument/2006/relationships/image" Target="../media/image18.png"/></Relationships>
</file>

<file path=ppt/slides/_rels/slide15.xml.rels><?xml version="1.0" encoding="UTF-8" standalone="yes"?>
<Relationships xmlns="http://schemas.openxmlformats.org/package/2006/relationships"><Relationship Id="rId3" Type="http://schemas.openxmlformats.org/officeDocument/2006/relationships/image" Target="../media/image43.png"/><Relationship Id="rId7" Type="http://schemas.openxmlformats.org/officeDocument/2006/relationships/image" Target="../media/image5.png"/><Relationship Id="rId2" Type="http://schemas.openxmlformats.org/officeDocument/2006/relationships/notesSlide" Target="../notesSlides/notesSlide9.xml"/><Relationship Id="rId1" Type="http://schemas.openxmlformats.org/officeDocument/2006/relationships/slideLayout" Target="../slideLayouts/slideLayout11.xml"/><Relationship Id="rId6" Type="http://schemas.openxmlformats.org/officeDocument/2006/relationships/image" Target="../media/image4.png"/><Relationship Id="rId5" Type="http://schemas.openxmlformats.org/officeDocument/2006/relationships/image" Target="../media/image45.png"/><Relationship Id="rId4" Type="http://schemas.openxmlformats.org/officeDocument/2006/relationships/image" Target="../media/image44.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7.xml.rels><?xml version="1.0" encoding="UTF-8" standalone="yes"?>
<Relationships xmlns="http://schemas.openxmlformats.org/package/2006/relationships"><Relationship Id="rId3" Type="http://schemas.openxmlformats.org/officeDocument/2006/relationships/image" Target="../media/image47.png"/><Relationship Id="rId7" Type="http://schemas.openxmlformats.org/officeDocument/2006/relationships/image" Target="../media/image5.png"/><Relationship Id="rId2" Type="http://schemas.openxmlformats.org/officeDocument/2006/relationships/image" Target="../media/image46.png"/><Relationship Id="rId1" Type="http://schemas.openxmlformats.org/officeDocument/2006/relationships/slideLayout" Target="../slideLayouts/slideLayout11.xml"/><Relationship Id="rId6" Type="http://schemas.openxmlformats.org/officeDocument/2006/relationships/image" Target="../media/image4.png"/><Relationship Id="rId5" Type="http://schemas.openxmlformats.org/officeDocument/2006/relationships/image" Target="../media/image49.png"/><Relationship Id="rId4" Type="http://schemas.openxmlformats.org/officeDocument/2006/relationships/image" Target="../media/image48.png"/></Relationships>
</file>

<file path=ppt/slides/_rels/slide1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1.xml"/></Relationships>
</file>

<file path=ppt/slides/_rels/slide1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0.xml"/><Relationship Id="rId1" Type="http://schemas.openxmlformats.org/officeDocument/2006/relationships/slideLayout" Target="../slideLayouts/slideLayout11.xml"/><Relationship Id="rId4" Type="http://schemas.openxmlformats.org/officeDocument/2006/relationships/image" Target="../media/image5.png"/></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2.xml"/></Relationships>
</file>

<file path=ppt/slides/_rels/slide2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1.xml"/><Relationship Id="rId1" Type="http://schemas.openxmlformats.org/officeDocument/2006/relationships/slideLayout" Target="../slideLayouts/slideLayout11.xml"/><Relationship Id="rId4" Type="http://schemas.openxmlformats.org/officeDocument/2006/relationships/image" Target="../media/image5.png"/></Relationships>
</file>

<file path=ppt/slides/_rels/slide21.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12.xml"/><Relationship Id="rId1" Type="http://schemas.openxmlformats.org/officeDocument/2006/relationships/slideLayout" Target="../slideLayouts/slideLayout11.xml"/><Relationship Id="rId5" Type="http://schemas.openxmlformats.org/officeDocument/2006/relationships/image" Target="../media/image5.png"/><Relationship Id="rId4" Type="http://schemas.openxmlformats.org/officeDocument/2006/relationships/image" Target="../media/image4.png"/></Relationships>
</file>

<file path=ppt/slides/_rels/slide22.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13.xml"/><Relationship Id="rId1" Type="http://schemas.openxmlformats.org/officeDocument/2006/relationships/slideLayout" Target="../slideLayouts/slideLayout11.xml"/><Relationship Id="rId5" Type="http://schemas.openxmlformats.org/officeDocument/2006/relationships/image" Target="../media/image5.png"/><Relationship Id="rId4" Type="http://schemas.openxmlformats.org/officeDocument/2006/relationships/image" Target="../media/image4.png"/></Relationships>
</file>

<file path=ppt/slides/_rels/slide2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4.xml"/><Relationship Id="rId1" Type="http://schemas.openxmlformats.org/officeDocument/2006/relationships/slideLayout" Target="../slideLayouts/slideLayout11.xml"/><Relationship Id="rId5" Type="http://schemas.openxmlformats.org/officeDocument/2006/relationships/image" Target="../media/image5.png"/><Relationship Id="rId4" Type="http://schemas.openxmlformats.org/officeDocument/2006/relationships/image" Target="../media/image52.png"/></Relationships>
</file>

<file path=ppt/slides/_rels/slide2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5.xml"/><Relationship Id="rId1" Type="http://schemas.openxmlformats.org/officeDocument/2006/relationships/slideLayout" Target="../slideLayouts/slideLayout11.xml"/><Relationship Id="rId4" Type="http://schemas.openxmlformats.org/officeDocument/2006/relationships/image" Target="../media/image5.png"/></Relationships>
</file>

<file path=ppt/slides/_rels/slide25.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image" Target="../media/image53.png"/><Relationship Id="rId1" Type="http://schemas.openxmlformats.org/officeDocument/2006/relationships/slideLayout" Target="../slideLayouts/slideLayout11.xml"/><Relationship Id="rId5" Type="http://schemas.openxmlformats.org/officeDocument/2006/relationships/image" Target="../media/image5.png"/><Relationship Id="rId4" Type="http://schemas.openxmlformats.org/officeDocument/2006/relationships/image" Target="../media/image4.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7.xml.rels><?xml version="1.0" encoding="UTF-8" standalone="yes"?>
<Relationships xmlns="http://schemas.openxmlformats.org/package/2006/relationships"><Relationship Id="rId3" Type="http://schemas.openxmlformats.org/officeDocument/2006/relationships/image" Target="../media/image56.png"/><Relationship Id="rId7" Type="http://schemas.openxmlformats.org/officeDocument/2006/relationships/image" Target="../media/image5.png"/><Relationship Id="rId2" Type="http://schemas.openxmlformats.org/officeDocument/2006/relationships/image" Target="../media/image55.png"/><Relationship Id="rId1" Type="http://schemas.openxmlformats.org/officeDocument/2006/relationships/slideLayout" Target="../slideLayouts/slideLayout11.xml"/><Relationship Id="rId6" Type="http://schemas.openxmlformats.org/officeDocument/2006/relationships/image" Target="../media/image4.png"/><Relationship Id="rId5" Type="http://schemas.openxmlformats.org/officeDocument/2006/relationships/image" Target="../media/image58.png"/><Relationship Id="rId4" Type="http://schemas.openxmlformats.org/officeDocument/2006/relationships/image" Target="../media/image57.png"/></Relationships>
</file>

<file path=ppt/slides/_rels/slide2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1.xml"/></Relationships>
</file>

<file path=ppt/slides/_rels/slide2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1.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2.xml"/></Relationships>
</file>

<file path=ppt/slides/_rels/slide3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1.xml"/></Relationships>
</file>

<file path=ppt/slides/_rels/slide3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1.xml"/></Relationships>
</file>

<file path=ppt/slides/_rels/slide32.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image" Target="../media/image59.png"/><Relationship Id="rId1" Type="http://schemas.openxmlformats.org/officeDocument/2006/relationships/slideLayout" Target="../slideLayouts/slideLayout11.xml"/><Relationship Id="rId5" Type="http://schemas.openxmlformats.org/officeDocument/2006/relationships/image" Target="../media/image5.png"/><Relationship Id="rId4" Type="http://schemas.openxmlformats.org/officeDocument/2006/relationships/image" Target="../media/image4.png"/></Relationships>
</file>

<file path=ppt/slides/_rels/slide3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61.png"/><Relationship Id="rId1" Type="http://schemas.openxmlformats.org/officeDocument/2006/relationships/slideLayout" Target="../slideLayouts/slideLayout11.xml"/><Relationship Id="rId5" Type="http://schemas.openxmlformats.org/officeDocument/2006/relationships/image" Target="../media/image5.png"/><Relationship Id="rId4" Type="http://schemas.openxmlformats.org/officeDocument/2006/relationships/image" Target="../media/image62.pn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35.xml.rels><?xml version="1.0" encoding="UTF-8" standalone="yes"?>
<Relationships xmlns="http://schemas.openxmlformats.org/package/2006/relationships"><Relationship Id="rId3" Type="http://schemas.openxmlformats.org/officeDocument/2006/relationships/image" Target="../media/image64.png"/><Relationship Id="rId7" Type="http://schemas.openxmlformats.org/officeDocument/2006/relationships/image" Target="../media/image5.png"/><Relationship Id="rId2" Type="http://schemas.openxmlformats.org/officeDocument/2006/relationships/image" Target="../media/image63.png"/><Relationship Id="rId1" Type="http://schemas.openxmlformats.org/officeDocument/2006/relationships/slideLayout" Target="../slideLayouts/slideLayout11.xml"/><Relationship Id="rId6" Type="http://schemas.openxmlformats.org/officeDocument/2006/relationships/image" Target="../media/image4.png"/><Relationship Id="rId5" Type="http://schemas.openxmlformats.org/officeDocument/2006/relationships/image" Target="../media/image58.png"/><Relationship Id="rId4" Type="http://schemas.openxmlformats.org/officeDocument/2006/relationships/image" Target="../media/image65.png"/></Relationships>
</file>

<file path=ppt/slides/_rels/slide3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1.xml"/></Relationships>
</file>

<file path=ppt/slides/_rels/slide37.xml.rels><?xml version="1.0" encoding="UTF-8" standalone="yes"?>
<Relationships xmlns="http://schemas.openxmlformats.org/package/2006/relationships"><Relationship Id="rId3" Type="http://schemas.openxmlformats.org/officeDocument/2006/relationships/image" Target="../media/image67.png"/><Relationship Id="rId2" Type="http://schemas.openxmlformats.org/officeDocument/2006/relationships/image" Target="../media/image66.png"/><Relationship Id="rId1" Type="http://schemas.openxmlformats.org/officeDocument/2006/relationships/slideLayout" Target="../slideLayouts/slideLayout11.xml"/><Relationship Id="rId5" Type="http://schemas.openxmlformats.org/officeDocument/2006/relationships/image" Target="../media/image5.png"/><Relationship Id="rId4" Type="http://schemas.openxmlformats.org/officeDocument/2006/relationships/image" Target="../media/image4.png"/></Relationships>
</file>

<file path=ppt/slides/_rels/slide3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1.xml"/></Relationships>
</file>

<file path=ppt/slides/_rels/slide39.xml.rels><?xml version="1.0" encoding="UTF-8" standalone="yes"?>
<Relationships xmlns="http://schemas.openxmlformats.org/package/2006/relationships"><Relationship Id="rId3" Type="http://schemas.openxmlformats.org/officeDocument/2006/relationships/image" Target="../media/image69.png"/><Relationship Id="rId2" Type="http://schemas.openxmlformats.org/officeDocument/2006/relationships/image" Target="../media/image68.png"/><Relationship Id="rId1" Type="http://schemas.openxmlformats.org/officeDocument/2006/relationships/slideLayout" Target="../slideLayouts/slideLayout11.xml"/><Relationship Id="rId5" Type="http://schemas.openxmlformats.org/officeDocument/2006/relationships/image" Target="../media/image5.png"/><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6.png"/><Relationship Id="rId7" Type="http://schemas.openxmlformats.org/officeDocument/2006/relationships/image" Target="../media/image9.png"/><Relationship Id="rId2" Type="http://schemas.openxmlformats.org/officeDocument/2006/relationships/notesSlide" Target="../notesSlides/notesSlide1.xml"/><Relationship Id="rId1" Type="http://schemas.openxmlformats.org/officeDocument/2006/relationships/slideLayout" Target="../slideLayouts/slideLayout22.xml"/><Relationship Id="rId6" Type="http://schemas.openxmlformats.org/officeDocument/2006/relationships/image" Target="../media/image8.png"/><Relationship Id="rId11" Type="http://schemas.openxmlformats.org/officeDocument/2006/relationships/image" Target="../media/image5.png"/><Relationship Id="rId5" Type="http://schemas.openxmlformats.org/officeDocument/2006/relationships/image" Target="../media/image4.png"/><Relationship Id="rId10" Type="http://schemas.openxmlformats.org/officeDocument/2006/relationships/image" Target="../media/image12.png"/><Relationship Id="rId4" Type="http://schemas.openxmlformats.org/officeDocument/2006/relationships/image" Target="../media/image7.png"/><Relationship Id="rId9" Type="http://schemas.openxmlformats.org/officeDocument/2006/relationships/image" Target="../media/image11.png"/></Relationships>
</file>

<file path=ppt/slides/_rels/slide40.xml.rels><?xml version="1.0" encoding="UTF-8" standalone="yes"?>
<Relationships xmlns="http://schemas.openxmlformats.org/package/2006/relationships"><Relationship Id="rId3" Type="http://schemas.openxmlformats.org/officeDocument/2006/relationships/image" Target="../media/image71.png"/><Relationship Id="rId2" Type="http://schemas.openxmlformats.org/officeDocument/2006/relationships/image" Target="../media/image70.png"/><Relationship Id="rId1" Type="http://schemas.openxmlformats.org/officeDocument/2006/relationships/slideLayout" Target="../slideLayouts/slideLayout1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48.png"/></Relationships>
</file>

<file path=ppt/slides/_rels/slide41.xml.rels><?xml version="1.0" encoding="UTF-8" standalone="yes"?>
<Relationships xmlns="http://schemas.openxmlformats.org/package/2006/relationships"><Relationship Id="rId3" Type="http://schemas.openxmlformats.org/officeDocument/2006/relationships/image" Target="../media/image72.png"/><Relationship Id="rId2" Type="http://schemas.openxmlformats.org/officeDocument/2006/relationships/image" Target="../media/image4.png"/><Relationship Id="rId1" Type="http://schemas.openxmlformats.org/officeDocument/2006/relationships/slideLayout" Target="../slideLayouts/slideLayout11.xml"/><Relationship Id="rId4" Type="http://schemas.openxmlformats.org/officeDocument/2006/relationships/image" Target="../media/image5.png"/></Relationships>
</file>

<file path=ppt/slides/_rels/slide4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1.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44.xml.rels><?xml version="1.0" encoding="UTF-8" standalone="yes"?>
<Relationships xmlns="http://schemas.openxmlformats.org/package/2006/relationships"><Relationship Id="rId3" Type="http://schemas.openxmlformats.org/officeDocument/2006/relationships/image" Target="../media/image74.png"/><Relationship Id="rId7" Type="http://schemas.openxmlformats.org/officeDocument/2006/relationships/image" Target="../media/image5.png"/><Relationship Id="rId2" Type="http://schemas.openxmlformats.org/officeDocument/2006/relationships/image" Target="../media/image73.png"/><Relationship Id="rId1" Type="http://schemas.openxmlformats.org/officeDocument/2006/relationships/slideLayout" Target="../slideLayouts/slideLayout11.xml"/><Relationship Id="rId6" Type="http://schemas.openxmlformats.org/officeDocument/2006/relationships/image" Target="../media/image4.png"/><Relationship Id="rId5" Type="http://schemas.openxmlformats.org/officeDocument/2006/relationships/image" Target="../media/image76.png"/><Relationship Id="rId4" Type="http://schemas.openxmlformats.org/officeDocument/2006/relationships/image" Target="../media/image75.png"/></Relationships>
</file>

<file path=ppt/slides/_rels/slide4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1.xml"/></Relationships>
</file>

<file path=ppt/slides/_rels/slide46.xml.rels><?xml version="1.0" encoding="UTF-8" standalone="yes"?>
<Relationships xmlns="http://schemas.openxmlformats.org/package/2006/relationships"><Relationship Id="rId3" Type="http://schemas.openxmlformats.org/officeDocument/2006/relationships/image" Target="../media/image77.png"/><Relationship Id="rId7" Type="http://schemas.openxmlformats.org/officeDocument/2006/relationships/image" Target="../media/image5.png"/><Relationship Id="rId2" Type="http://schemas.openxmlformats.org/officeDocument/2006/relationships/notesSlide" Target="../notesSlides/notesSlide16.xml"/><Relationship Id="rId1" Type="http://schemas.openxmlformats.org/officeDocument/2006/relationships/slideLayout" Target="../slideLayouts/slideLayout11.xml"/><Relationship Id="rId6" Type="http://schemas.openxmlformats.org/officeDocument/2006/relationships/image" Target="../media/image4.png"/><Relationship Id="rId5" Type="http://schemas.openxmlformats.org/officeDocument/2006/relationships/image" Target="../media/image79.png"/><Relationship Id="rId4" Type="http://schemas.openxmlformats.org/officeDocument/2006/relationships/image" Target="../media/image78.png"/></Relationships>
</file>

<file path=ppt/slides/_rels/slide4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1.xml"/></Relationships>
</file>

<file path=ppt/slides/_rels/slide48.xml.rels><?xml version="1.0" encoding="UTF-8" standalone="yes"?>
<Relationships xmlns="http://schemas.openxmlformats.org/package/2006/relationships"><Relationship Id="rId3" Type="http://schemas.openxmlformats.org/officeDocument/2006/relationships/image" Target="../media/image81.png"/><Relationship Id="rId2" Type="http://schemas.openxmlformats.org/officeDocument/2006/relationships/image" Target="../media/image80.png"/><Relationship Id="rId1" Type="http://schemas.openxmlformats.org/officeDocument/2006/relationships/slideLayout" Target="../slideLayouts/slideLayout11.xml"/><Relationship Id="rId6" Type="http://schemas.openxmlformats.org/officeDocument/2006/relationships/image" Target="../media/image5.png"/><Relationship Id="rId5" Type="http://schemas.openxmlformats.org/officeDocument/2006/relationships/image" Target="../media/image82.png"/><Relationship Id="rId4" Type="http://schemas.openxmlformats.org/officeDocument/2006/relationships/image" Target="../media/image4.png"/></Relationships>
</file>

<file path=ppt/slides/_rels/slide49.xml.rels><?xml version="1.0" encoding="UTF-8" standalone="yes"?>
<Relationships xmlns="http://schemas.openxmlformats.org/package/2006/relationships"><Relationship Id="rId3" Type="http://schemas.openxmlformats.org/officeDocument/2006/relationships/image" Target="../media/image84.png"/><Relationship Id="rId7" Type="http://schemas.openxmlformats.org/officeDocument/2006/relationships/image" Target="../media/image5.png"/><Relationship Id="rId2" Type="http://schemas.openxmlformats.org/officeDocument/2006/relationships/image" Target="../media/image83.png"/><Relationship Id="rId1" Type="http://schemas.openxmlformats.org/officeDocument/2006/relationships/slideLayout" Target="../slideLayouts/slideLayout11.xml"/><Relationship Id="rId6" Type="http://schemas.openxmlformats.org/officeDocument/2006/relationships/image" Target="../media/image4.png"/><Relationship Id="rId5" Type="http://schemas.openxmlformats.org/officeDocument/2006/relationships/image" Target="../media/image86.png"/><Relationship Id="rId4" Type="http://schemas.openxmlformats.org/officeDocument/2006/relationships/image" Target="../media/image85.png"/></Relationships>
</file>

<file path=ppt/slides/_rels/slide5.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image" Target="../media/image6.png"/><Relationship Id="rId7" Type="http://schemas.openxmlformats.org/officeDocument/2006/relationships/image" Target="../media/image13.png"/><Relationship Id="rId2" Type="http://schemas.openxmlformats.org/officeDocument/2006/relationships/notesSlide" Target="../notesSlides/notesSlide2.xml"/><Relationship Id="rId1" Type="http://schemas.openxmlformats.org/officeDocument/2006/relationships/slideLayout" Target="../slideLayouts/slideLayout22.xml"/><Relationship Id="rId6" Type="http://schemas.openxmlformats.org/officeDocument/2006/relationships/image" Target="../media/image8.png"/><Relationship Id="rId5" Type="http://schemas.openxmlformats.org/officeDocument/2006/relationships/image" Target="../media/image4.png"/><Relationship Id="rId10" Type="http://schemas.openxmlformats.org/officeDocument/2006/relationships/image" Target="../media/image5.png"/><Relationship Id="rId4" Type="http://schemas.openxmlformats.org/officeDocument/2006/relationships/image" Target="../media/image7.png"/><Relationship Id="rId9" Type="http://schemas.openxmlformats.org/officeDocument/2006/relationships/image" Target="../media/image15.png"/></Relationships>
</file>

<file path=ppt/slides/_rels/slide5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1.xml"/></Relationships>
</file>

<file path=ppt/slides/_rels/slide5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1.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5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87.png"/><Relationship Id="rId1" Type="http://schemas.openxmlformats.org/officeDocument/2006/relationships/slideLayout" Target="../slideLayouts/slideLayout1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88.png"/></Relationships>
</file>

<file path=ppt/slides/_rels/slide54.xml.rels><?xml version="1.0" encoding="UTF-8" standalone="yes"?>
<Relationships xmlns="http://schemas.openxmlformats.org/package/2006/relationships"><Relationship Id="rId13" Type="http://schemas.openxmlformats.org/officeDocument/2006/relationships/image" Target="../media/image100.jpeg"/><Relationship Id="rId18" Type="http://schemas.openxmlformats.org/officeDocument/2006/relationships/image" Target="../media/image105.png"/><Relationship Id="rId26" Type="http://schemas.openxmlformats.org/officeDocument/2006/relationships/image" Target="../media/image113.jpeg"/><Relationship Id="rId3" Type="http://schemas.openxmlformats.org/officeDocument/2006/relationships/image" Target="../media/image90.jpeg"/><Relationship Id="rId21" Type="http://schemas.openxmlformats.org/officeDocument/2006/relationships/image" Target="../media/image108.jpeg"/><Relationship Id="rId34" Type="http://schemas.openxmlformats.org/officeDocument/2006/relationships/image" Target="../media/image121.jpeg"/><Relationship Id="rId7" Type="http://schemas.openxmlformats.org/officeDocument/2006/relationships/image" Target="../media/image94.jpeg"/><Relationship Id="rId12" Type="http://schemas.openxmlformats.org/officeDocument/2006/relationships/image" Target="../media/image99.jpeg"/><Relationship Id="rId17" Type="http://schemas.openxmlformats.org/officeDocument/2006/relationships/image" Target="../media/image104.jpeg"/><Relationship Id="rId25" Type="http://schemas.openxmlformats.org/officeDocument/2006/relationships/image" Target="../media/image112.jpeg"/><Relationship Id="rId33" Type="http://schemas.openxmlformats.org/officeDocument/2006/relationships/image" Target="../media/image120.jpeg"/><Relationship Id="rId2" Type="http://schemas.openxmlformats.org/officeDocument/2006/relationships/image" Target="../media/image89.jpeg"/><Relationship Id="rId16" Type="http://schemas.openxmlformats.org/officeDocument/2006/relationships/image" Target="../media/image103.jpeg"/><Relationship Id="rId20" Type="http://schemas.openxmlformats.org/officeDocument/2006/relationships/image" Target="../media/image107.jpeg"/><Relationship Id="rId29" Type="http://schemas.openxmlformats.org/officeDocument/2006/relationships/image" Target="../media/image116.jpeg"/><Relationship Id="rId1" Type="http://schemas.openxmlformats.org/officeDocument/2006/relationships/slideLayout" Target="../slideLayouts/slideLayout11.xml"/><Relationship Id="rId6" Type="http://schemas.openxmlformats.org/officeDocument/2006/relationships/image" Target="../media/image93.jpeg"/><Relationship Id="rId11" Type="http://schemas.openxmlformats.org/officeDocument/2006/relationships/image" Target="../media/image98.jpeg"/><Relationship Id="rId24" Type="http://schemas.openxmlformats.org/officeDocument/2006/relationships/image" Target="../media/image111.jpeg"/><Relationship Id="rId32" Type="http://schemas.openxmlformats.org/officeDocument/2006/relationships/image" Target="../media/image119.jpeg"/><Relationship Id="rId5" Type="http://schemas.openxmlformats.org/officeDocument/2006/relationships/image" Target="../media/image92.jpeg"/><Relationship Id="rId15" Type="http://schemas.openxmlformats.org/officeDocument/2006/relationships/image" Target="../media/image102.jpeg"/><Relationship Id="rId23" Type="http://schemas.openxmlformats.org/officeDocument/2006/relationships/image" Target="../media/image110.jpeg"/><Relationship Id="rId28" Type="http://schemas.openxmlformats.org/officeDocument/2006/relationships/image" Target="../media/image115.jpeg"/><Relationship Id="rId36" Type="http://schemas.openxmlformats.org/officeDocument/2006/relationships/image" Target="../media/image5.png"/><Relationship Id="rId10" Type="http://schemas.openxmlformats.org/officeDocument/2006/relationships/image" Target="../media/image97.jpeg"/><Relationship Id="rId19" Type="http://schemas.openxmlformats.org/officeDocument/2006/relationships/image" Target="../media/image106.jpeg"/><Relationship Id="rId31" Type="http://schemas.openxmlformats.org/officeDocument/2006/relationships/image" Target="../media/image118.jpeg"/><Relationship Id="rId4" Type="http://schemas.openxmlformats.org/officeDocument/2006/relationships/image" Target="../media/image91.jpeg"/><Relationship Id="rId9" Type="http://schemas.openxmlformats.org/officeDocument/2006/relationships/image" Target="../media/image96.jpeg"/><Relationship Id="rId14" Type="http://schemas.openxmlformats.org/officeDocument/2006/relationships/image" Target="../media/image101.jpeg"/><Relationship Id="rId22" Type="http://schemas.openxmlformats.org/officeDocument/2006/relationships/image" Target="../media/image109.jpeg"/><Relationship Id="rId27" Type="http://schemas.openxmlformats.org/officeDocument/2006/relationships/image" Target="../media/image114.jpeg"/><Relationship Id="rId30" Type="http://schemas.openxmlformats.org/officeDocument/2006/relationships/image" Target="../media/image117.jpeg"/><Relationship Id="rId35" Type="http://schemas.openxmlformats.org/officeDocument/2006/relationships/image" Target="../media/image4.png"/><Relationship Id="rId8" Type="http://schemas.openxmlformats.org/officeDocument/2006/relationships/image" Target="../media/image95.jpeg"/></Relationships>
</file>

<file path=ppt/slides/_rels/slide5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7.xml"/><Relationship Id="rId1" Type="http://schemas.openxmlformats.org/officeDocument/2006/relationships/slideLayout" Target="../slideLayouts/slideLayout11.xml"/><Relationship Id="rId4" Type="http://schemas.openxmlformats.org/officeDocument/2006/relationships/image" Target="../media/image5.png"/></Relationships>
</file>

<file path=ppt/slides/_rels/slide5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1.xml"/></Relationships>
</file>

<file path=ppt/slides/_rels/slide5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1.xml"/></Relationships>
</file>

<file path=ppt/slides/_rels/slide5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1.xml"/></Relationships>
</file>

<file path=ppt/slides/_rels/slide5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1.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33.xml"/><Relationship Id="rId5" Type="http://schemas.openxmlformats.org/officeDocument/2006/relationships/image" Target="../media/image16.emf"/><Relationship Id="rId4" Type="http://schemas.openxmlformats.org/officeDocument/2006/relationships/image" Target="../media/image5.png"/></Relationships>
</file>

<file path=ppt/slides/_rels/slide6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1.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7.xml.rels><?xml version="1.0" encoding="UTF-8" standalone="yes"?>
<Relationships xmlns="http://schemas.openxmlformats.org/package/2006/relationships"><Relationship Id="rId3" Type="http://schemas.openxmlformats.org/officeDocument/2006/relationships/image" Target="../media/image18.png"/><Relationship Id="rId7" Type="http://schemas.openxmlformats.org/officeDocument/2006/relationships/image" Target="../media/image5.png"/><Relationship Id="rId2" Type="http://schemas.openxmlformats.org/officeDocument/2006/relationships/image" Target="../media/image17.png"/><Relationship Id="rId1" Type="http://schemas.openxmlformats.org/officeDocument/2006/relationships/slideLayout" Target="../slideLayouts/slideLayout11.xml"/><Relationship Id="rId6" Type="http://schemas.openxmlformats.org/officeDocument/2006/relationships/image" Target="../media/image4.png"/><Relationship Id="rId5" Type="http://schemas.openxmlformats.org/officeDocument/2006/relationships/image" Target="../media/image20.png"/><Relationship Id="rId4" Type="http://schemas.openxmlformats.org/officeDocument/2006/relationships/image" Target="../media/image19.png"/></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1.xml"/></Relationships>
</file>

<file path=ppt/slides/_rels/slide9.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image" Target="../media/image21.png"/><Relationship Id="rId7" Type="http://schemas.openxmlformats.org/officeDocument/2006/relationships/image" Target="../media/image25.png"/><Relationship Id="rId2" Type="http://schemas.openxmlformats.org/officeDocument/2006/relationships/notesSlide" Target="../notesSlides/notesSlide4.xml"/><Relationship Id="rId1" Type="http://schemas.openxmlformats.org/officeDocument/2006/relationships/slideLayout" Target="../slideLayouts/slideLayout11.xml"/><Relationship Id="rId6" Type="http://schemas.openxmlformats.org/officeDocument/2006/relationships/image" Target="../media/image24.png"/><Relationship Id="rId5" Type="http://schemas.openxmlformats.org/officeDocument/2006/relationships/image" Target="../media/image23.png"/><Relationship Id="rId4" Type="http://schemas.openxmlformats.org/officeDocument/2006/relationships/image" Target="../media/image22.png"/><Relationship Id="rId9"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6" name="Response and Contamination"/>
          <p:cNvSpPr txBox="1"/>
          <p:nvPr/>
        </p:nvSpPr>
        <p:spPr>
          <a:xfrm>
            <a:off x="5415765" y="8455735"/>
            <a:ext cx="14000289" cy="157992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anchor="ctr">
            <a:spAutoFit/>
          </a:bodyPr>
          <a:lstStyle/>
          <a:p>
            <a:pPr defTabSz="412750">
              <a:defRPr sz="4800" b="0" cap="all">
                <a:solidFill>
                  <a:srgbClr val="FFFFFF"/>
                </a:solidFill>
                <a:effectLst>
                  <a:outerShdw blurRad="38100" dist="19050" dir="2700000" rotWithShape="0">
                    <a:srgbClr val="000000">
                      <a:alpha val="40000"/>
                    </a:srgbClr>
                  </a:outerShdw>
                </a:effectLst>
              </a:defRPr>
            </a:pPr>
            <a:r>
              <a:rPr dirty="0"/>
              <a:t>Response and Containment Measures</a:t>
            </a:r>
          </a:p>
          <a:p>
            <a:pPr defTabSz="412750">
              <a:defRPr sz="4800" b="0" cap="all">
                <a:solidFill>
                  <a:srgbClr val="FFFFFF"/>
                </a:solidFill>
                <a:effectLst>
                  <a:outerShdw blurRad="38100" dist="19050" dir="2700000" rotWithShape="0">
                    <a:srgbClr val="000000">
                      <a:alpha val="40000"/>
                    </a:srgbClr>
                  </a:outerShdw>
                </a:effectLst>
              </a:defRPr>
            </a:pPr>
            <a:r>
              <a:rPr sz="4000" b="1" dirty="0"/>
              <a:t>TRAINING OF  COVID WARRIORS</a:t>
            </a:r>
            <a:r>
              <a:rPr dirty="0"/>
              <a:t>  </a:t>
            </a:r>
          </a:p>
        </p:txBody>
      </p:sp>
      <p:sp>
        <p:nvSpPr>
          <p:cNvPr id="217" name="COVID-19"/>
          <p:cNvSpPr txBox="1"/>
          <p:nvPr/>
        </p:nvSpPr>
        <p:spPr>
          <a:xfrm>
            <a:off x="8305208" y="6575395"/>
            <a:ext cx="7773584" cy="180434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lvl1pPr defTabSz="412750">
              <a:defRPr sz="12000">
                <a:solidFill>
                  <a:srgbClr val="FFFFFF"/>
                </a:solidFill>
                <a:effectLst>
                  <a:outerShdw blurRad="38100" dist="19050" dir="2700000" rotWithShape="0">
                    <a:srgbClr val="000000">
                      <a:alpha val="40000"/>
                    </a:srgbClr>
                  </a:outerShdw>
                </a:effectLst>
              </a:defRPr>
            </a:lvl1pPr>
          </a:lstStyle>
          <a:p>
            <a:r>
              <a:t>COVID-19</a:t>
            </a:r>
          </a:p>
        </p:txBody>
      </p:sp>
      <p:pic>
        <p:nvPicPr>
          <p:cNvPr id="218" name="Image" descr="Image"/>
          <p:cNvPicPr>
            <a:picLocks noChangeAspect="1"/>
          </p:cNvPicPr>
          <p:nvPr/>
        </p:nvPicPr>
        <p:blipFill>
          <a:blip r:embed="rId2"/>
          <a:stretch>
            <a:fillRect/>
          </a:stretch>
        </p:blipFill>
        <p:spPr>
          <a:xfrm>
            <a:off x="23067797" y="12416715"/>
            <a:ext cx="1151820" cy="1123861"/>
          </a:xfrm>
          <a:prstGeom prst="rect">
            <a:avLst/>
          </a:prstGeom>
          <a:ln w="12700">
            <a:miter lim="400000"/>
          </a:ln>
        </p:spPr>
      </p:pic>
      <p:grpSp>
        <p:nvGrpSpPr>
          <p:cNvPr id="222" name="Group"/>
          <p:cNvGrpSpPr/>
          <p:nvPr/>
        </p:nvGrpSpPr>
        <p:grpSpPr>
          <a:xfrm>
            <a:off x="739925" y="4060426"/>
            <a:ext cx="6406015" cy="5519169"/>
            <a:chOff x="0" y="0"/>
            <a:chExt cx="6406013" cy="5519168"/>
          </a:xfrm>
        </p:grpSpPr>
        <p:pic>
          <p:nvPicPr>
            <p:cNvPr id="219" name="Image" descr="Image"/>
            <p:cNvPicPr>
              <a:picLocks noChangeAspect="1"/>
            </p:cNvPicPr>
            <p:nvPr/>
          </p:nvPicPr>
          <p:blipFill>
            <a:blip r:embed="rId3"/>
            <a:stretch>
              <a:fillRect/>
            </a:stretch>
          </p:blipFill>
          <p:spPr>
            <a:xfrm>
              <a:off x="0" y="0"/>
              <a:ext cx="5077615" cy="4954359"/>
            </a:xfrm>
            <a:prstGeom prst="rect">
              <a:avLst/>
            </a:prstGeom>
            <a:ln w="12700" cap="flat">
              <a:noFill/>
              <a:miter lim="400000"/>
            </a:ln>
            <a:effectLst/>
          </p:spPr>
        </p:pic>
        <p:pic>
          <p:nvPicPr>
            <p:cNvPr id="220" name="Image" descr="Image"/>
            <p:cNvPicPr>
              <a:picLocks noChangeAspect="1"/>
            </p:cNvPicPr>
            <p:nvPr/>
          </p:nvPicPr>
          <p:blipFill>
            <a:blip r:embed="rId2"/>
            <a:stretch>
              <a:fillRect/>
            </a:stretch>
          </p:blipFill>
          <p:spPr>
            <a:xfrm>
              <a:off x="588242" y="4395308"/>
              <a:ext cx="1151820" cy="1123861"/>
            </a:xfrm>
            <a:prstGeom prst="rect">
              <a:avLst/>
            </a:prstGeom>
            <a:ln w="12700" cap="flat">
              <a:noFill/>
              <a:miter lim="400000"/>
            </a:ln>
            <a:effectLst/>
          </p:spPr>
        </p:pic>
        <p:pic>
          <p:nvPicPr>
            <p:cNvPr id="221" name="Image" descr="Image"/>
            <p:cNvPicPr>
              <a:picLocks noChangeAspect="1"/>
            </p:cNvPicPr>
            <p:nvPr/>
          </p:nvPicPr>
          <p:blipFill>
            <a:blip r:embed="rId2"/>
            <a:stretch>
              <a:fillRect/>
            </a:stretch>
          </p:blipFill>
          <p:spPr>
            <a:xfrm>
              <a:off x="4968638" y="2715898"/>
              <a:ext cx="1437376" cy="1402486"/>
            </a:xfrm>
            <a:prstGeom prst="rect">
              <a:avLst/>
            </a:prstGeom>
            <a:ln w="12700" cap="flat">
              <a:noFill/>
              <a:miter lim="400000"/>
            </a:ln>
            <a:effectLst/>
          </p:spPr>
        </p:pic>
      </p:grpSp>
      <p:grpSp>
        <p:nvGrpSpPr>
          <p:cNvPr id="225" name="Group"/>
          <p:cNvGrpSpPr/>
          <p:nvPr/>
        </p:nvGrpSpPr>
        <p:grpSpPr>
          <a:xfrm>
            <a:off x="-25403" y="806"/>
            <a:ext cx="24434806" cy="3279147"/>
            <a:chOff x="0" y="0"/>
            <a:chExt cx="24434804" cy="3279145"/>
          </a:xfrm>
        </p:grpSpPr>
        <p:sp>
          <p:nvSpPr>
            <p:cNvPr id="223" name="Rectangle"/>
            <p:cNvSpPr/>
            <p:nvPr/>
          </p:nvSpPr>
          <p:spPr>
            <a:xfrm>
              <a:off x="0" y="0"/>
              <a:ext cx="24434805" cy="3279146"/>
            </a:xfrm>
            <a:prstGeom prst="rect">
              <a:avLst/>
            </a:prstGeom>
            <a:solidFill>
              <a:srgbClr val="FFFFFF"/>
            </a:solidFill>
            <a:ln w="12700" cap="flat">
              <a:noFill/>
              <a:miter lim="400000"/>
            </a:ln>
            <a:effectLst/>
          </p:spPr>
          <p:txBody>
            <a:bodyPr wrap="square" lIns="0" tIns="0" rIns="0" bIns="0" numCol="1" anchor="ctr">
              <a:noAutofit/>
            </a:bodyPr>
            <a:lstStyle/>
            <a:p>
              <a:pPr>
                <a:defRPr sz="3200" b="0">
                  <a:solidFill>
                    <a:srgbClr val="FFFFFF"/>
                  </a:solidFill>
                </a:defRPr>
              </a:pPr>
              <a:endParaRPr/>
            </a:p>
          </p:txBody>
        </p:sp>
        <p:pic>
          <p:nvPicPr>
            <p:cNvPr id="224" name="ministry-and-health-family-welfare.png" descr="ministry-and-health-family-welfare.png"/>
            <p:cNvPicPr>
              <a:picLocks noChangeAspect="1"/>
            </p:cNvPicPr>
            <p:nvPr/>
          </p:nvPicPr>
          <p:blipFill>
            <a:blip r:embed="rId4"/>
            <a:stretch>
              <a:fillRect/>
            </a:stretch>
          </p:blipFill>
          <p:spPr>
            <a:xfrm>
              <a:off x="9644252" y="335533"/>
              <a:ext cx="5146301" cy="2608080"/>
            </a:xfrm>
            <a:prstGeom prst="rect">
              <a:avLst/>
            </a:prstGeom>
            <a:ln w="12700" cap="flat">
              <a:noFill/>
              <a:miter lim="400000"/>
            </a:ln>
            <a:effectLst/>
          </p:spPr>
        </p:pic>
      </p:grpSp>
      <p:sp>
        <p:nvSpPr>
          <p:cNvPr id="226" name="This guide for utilisation of members from, The Ministry of Youth Affairs &amp; Sports, National Cadet Corp, The Indian Red Cross Society &amp; The Ministry of AYUSH."/>
          <p:cNvSpPr txBox="1"/>
          <p:nvPr/>
        </p:nvSpPr>
        <p:spPr>
          <a:xfrm>
            <a:off x="46912" y="13185471"/>
            <a:ext cx="19612688" cy="41036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anchor="ctr">
            <a:spAutoFit/>
          </a:bodyPr>
          <a:lstStyle/>
          <a:p>
            <a:pPr algn="l">
              <a:defRPr sz="2000">
                <a:solidFill>
                  <a:srgbClr val="FFFFFF"/>
                </a:solidFill>
              </a:defRPr>
            </a:pPr>
            <a:r>
              <a:rPr dirty="0"/>
              <a:t>This guide for </a:t>
            </a:r>
            <a:r>
              <a:rPr dirty="0" err="1"/>
              <a:t>utilisation</a:t>
            </a:r>
            <a:r>
              <a:rPr dirty="0"/>
              <a:t> of </a:t>
            </a:r>
            <a:r>
              <a:t>members from</a:t>
            </a:r>
            <a:r>
              <a:rPr lang="en-US"/>
              <a:t>;</a:t>
            </a:r>
            <a:r>
              <a:t> </a:t>
            </a:r>
            <a:r>
              <a:rPr dirty="0"/>
              <a:t>The Ministry of Youth Affairs &amp; Sports, National Cadet Corp</a:t>
            </a:r>
            <a:r>
              <a:rPr lang="en-US" dirty="0"/>
              <a:t>s</a:t>
            </a:r>
            <a:r>
              <a:rPr dirty="0"/>
              <a:t>, The Indian Red Cross </a:t>
            </a:r>
            <a:r>
              <a:rPr b="0" dirty="0"/>
              <a:t>Society</a:t>
            </a:r>
            <a:r>
              <a:rPr dirty="0"/>
              <a:t> &amp; The Ministry of AYUSH.</a:t>
            </a:r>
          </a:p>
        </p:txBody>
      </p:sp>
    </p:spTree>
  </p:cSld>
  <p:clrMapOvr>
    <a:masterClrMapping/>
  </p:clrMapOvr>
  <p:transition spd="med"/>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07" name="Group"/>
          <p:cNvGrpSpPr/>
          <p:nvPr/>
        </p:nvGrpSpPr>
        <p:grpSpPr>
          <a:xfrm>
            <a:off x="197366" y="3937652"/>
            <a:ext cx="4269120" cy="3016111"/>
            <a:chOff x="0" y="0"/>
            <a:chExt cx="4269118" cy="3016110"/>
          </a:xfrm>
        </p:grpSpPr>
        <p:pic>
          <p:nvPicPr>
            <p:cNvPr id="504" name="Image" descr="Image"/>
            <p:cNvPicPr>
              <a:picLocks noChangeAspect="1"/>
            </p:cNvPicPr>
            <p:nvPr/>
          </p:nvPicPr>
          <p:blipFill>
            <a:blip r:embed="rId3"/>
            <a:stretch>
              <a:fillRect/>
            </a:stretch>
          </p:blipFill>
          <p:spPr>
            <a:xfrm>
              <a:off x="974630" y="-1"/>
              <a:ext cx="1986103" cy="2166917"/>
            </a:xfrm>
            <a:prstGeom prst="rect">
              <a:avLst/>
            </a:prstGeom>
            <a:ln w="12700" cap="flat">
              <a:noFill/>
              <a:miter lim="400000"/>
            </a:ln>
            <a:effectLst/>
          </p:spPr>
        </p:pic>
        <p:sp>
          <p:nvSpPr>
            <p:cNvPr id="505" name="Rounded Rectangle"/>
            <p:cNvSpPr/>
            <p:nvPr/>
          </p:nvSpPr>
          <p:spPr>
            <a:xfrm>
              <a:off x="0" y="2137998"/>
              <a:ext cx="4269119" cy="878113"/>
            </a:xfrm>
            <a:prstGeom prst="roundRect">
              <a:avLst>
                <a:gd name="adj" fmla="val 21694"/>
              </a:avLst>
            </a:prstGeom>
            <a:solidFill>
              <a:srgbClr val="FABE3B"/>
            </a:solidFill>
            <a:ln w="12700" cap="flat">
              <a:noFill/>
              <a:miter lim="400000"/>
            </a:ln>
            <a:effectLst>
              <a:outerShdw blurRad="63500" dist="25400" dir="5400000" rotWithShape="0">
                <a:srgbClr val="000000">
                  <a:alpha val="50000"/>
                </a:srgbClr>
              </a:outerShdw>
            </a:effectLst>
          </p:spPr>
          <p:txBody>
            <a:bodyPr wrap="square" lIns="0" tIns="0" rIns="0" bIns="0" numCol="1" anchor="ctr">
              <a:noAutofit/>
            </a:bodyPr>
            <a:lstStyle/>
            <a:p>
              <a:pPr>
                <a:defRPr sz="3200" b="0">
                  <a:solidFill>
                    <a:srgbClr val="FFFFFF"/>
                  </a:solidFill>
                </a:defRPr>
              </a:pPr>
              <a:endParaRPr/>
            </a:p>
          </p:txBody>
        </p:sp>
        <p:sp>
          <p:nvSpPr>
            <p:cNvPr id="506" name="SNEEZE/ COUGH"/>
            <p:cNvSpPr txBox="1"/>
            <p:nvPr/>
          </p:nvSpPr>
          <p:spPr>
            <a:xfrm>
              <a:off x="488663" y="2239437"/>
              <a:ext cx="3291793" cy="752861"/>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numCol="1" anchor="ctr">
              <a:spAutoFit/>
            </a:bodyPr>
            <a:lstStyle/>
            <a:p>
              <a:pPr>
                <a:defRPr sz="2200" b="0"/>
              </a:pPr>
              <a:r>
                <a:t>SNEEZE/ COUGH</a:t>
              </a:r>
            </a:p>
            <a:p>
              <a:pPr>
                <a:defRPr sz="2200" b="0"/>
              </a:pPr>
              <a:r>
                <a:t>BY INFECTED PERSON </a:t>
              </a:r>
            </a:p>
          </p:txBody>
        </p:sp>
      </p:grpSp>
      <p:sp>
        <p:nvSpPr>
          <p:cNvPr id="508" name="Arrow 10"/>
          <p:cNvSpPr/>
          <p:nvPr/>
        </p:nvSpPr>
        <p:spPr>
          <a:xfrm>
            <a:off x="9702593" y="5566385"/>
            <a:ext cx="504655" cy="410387"/>
          </a:xfrm>
          <a:custGeom>
            <a:avLst/>
            <a:gdLst/>
            <a:ahLst/>
            <a:cxnLst>
              <a:cxn ang="0">
                <a:pos x="wd2" y="hd2"/>
              </a:cxn>
              <a:cxn ang="5400000">
                <a:pos x="wd2" y="hd2"/>
              </a:cxn>
              <a:cxn ang="10800000">
                <a:pos x="wd2" y="hd2"/>
              </a:cxn>
              <a:cxn ang="16200000">
                <a:pos x="wd2" y="hd2"/>
              </a:cxn>
            </a:cxnLst>
            <a:rect l="0" t="0" r="r" b="b"/>
            <a:pathLst>
              <a:path w="21600" h="21600" extrusionOk="0">
                <a:moveTo>
                  <a:pt x="9745" y="0"/>
                </a:moveTo>
                <a:lnTo>
                  <a:pt x="7428" y="3887"/>
                </a:lnTo>
                <a:lnTo>
                  <a:pt x="12357" y="8319"/>
                </a:lnTo>
                <a:lnTo>
                  <a:pt x="0" y="8319"/>
                </a:lnTo>
                <a:lnTo>
                  <a:pt x="0" y="13287"/>
                </a:lnTo>
                <a:lnTo>
                  <a:pt x="12286" y="13287"/>
                </a:lnTo>
                <a:lnTo>
                  <a:pt x="7418" y="17725"/>
                </a:lnTo>
                <a:lnTo>
                  <a:pt x="9755" y="21600"/>
                </a:lnTo>
                <a:lnTo>
                  <a:pt x="21600" y="10803"/>
                </a:lnTo>
                <a:lnTo>
                  <a:pt x="9745" y="0"/>
                </a:lnTo>
                <a:close/>
              </a:path>
            </a:pathLst>
          </a:custGeom>
          <a:solidFill>
            <a:schemeClr val="accent3">
              <a:lumOff val="23529"/>
            </a:schemeClr>
          </a:solidFill>
          <a:ln w="12700">
            <a:miter lim="400000"/>
          </a:ln>
        </p:spPr>
        <p:txBody>
          <a:bodyPr lIns="0" tIns="0" rIns="0" bIns="0" anchor="ctr"/>
          <a:lstStyle/>
          <a:p>
            <a:pPr>
              <a:defRPr sz="3200" b="0">
                <a:solidFill>
                  <a:srgbClr val="FFFFFF"/>
                </a:solidFill>
              </a:defRPr>
            </a:pPr>
            <a:endParaRPr/>
          </a:p>
        </p:txBody>
      </p:sp>
      <p:grpSp>
        <p:nvGrpSpPr>
          <p:cNvPr id="512" name="Group"/>
          <p:cNvGrpSpPr/>
          <p:nvPr/>
        </p:nvGrpSpPr>
        <p:grpSpPr>
          <a:xfrm>
            <a:off x="10185147" y="3895863"/>
            <a:ext cx="4269121" cy="3096712"/>
            <a:chOff x="0" y="0"/>
            <a:chExt cx="4269120" cy="3096711"/>
          </a:xfrm>
        </p:grpSpPr>
        <p:pic>
          <p:nvPicPr>
            <p:cNvPr id="509" name="Image" descr="Image"/>
            <p:cNvPicPr>
              <a:picLocks noChangeAspect="1"/>
            </p:cNvPicPr>
            <p:nvPr/>
          </p:nvPicPr>
          <p:blipFill>
            <a:blip r:embed="rId4"/>
            <a:stretch>
              <a:fillRect/>
            </a:stretch>
          </p:blipFill>
          <p:spPr>
            <a:xfrm>
              <a:off x="1198419" y="0"/>
              <a:ext cx="1786722" cy="2250494"/>
            </a:xfrm>
            <a:prstGeom prst="rect">
              <a:avLst/>
            </a:prstGeom>
            <a:ln w="12700" cap="flat">
              <a:noFill/>
              <a:miter lim="400000"/>
            </a:ln>
            <a:effectLst/>
          </p:spPr>
        </p:pic>
        <p:sp>
          <p:nvSpPr>
            <p:cNvPr id="510" name="Rounded Rectangle"/>
            <p:cNvSpPr/>
            <p:nvPr/>
          </p:nvSpPr>
          <p:spPr>
            <a:xfrm>
              <a:off x="0" y="2218600"/>
              <a:ext cx="4269121" cy="878112"/>
            </a:xfrm>
            <a:prstGeom prst="roundRect">
              <a:avLst>
                <a:gd name="adj" fmla="val 21694"/>
              </a:avLst>
            </a:prstGeom>
            <a:solidFill>
              <a:srgbClr val="FABE3B"/>
            </a:solidFill>
            <a:ln w="12700" cap="flat">
              <a:noFill/>
              <a:miter lim="400000"/>
            </a:ln>
            <a:effectLst>
              <a:outerShdw blurRad="63500" dist="25400" dir="5400000" rotWithShape="0">
                <a:srgbClr val="000000">
                  <a:alpha val="50000"/>
                </a:srgbClr>
              </a:outerShdw>
            </a:effectLst>
          </p:spPr>
          <p:txBody>
            <a:bodyPr wrap="square" lIns="0" tIns="0" rIns="0" bIns="0" numCol="1" anchor="ctr">
              <a:noAutofit/>
            </a:bodyPr>
            <a:lstStyle/>
            <a:p>
              <a:pPr>
                <a:defRPr sz="3200" b="0">
                  <a:solidFill>
                    <a:srgbClr val="FFFFFF"/>
                  </a:solidFill>
                </a:defRPr>
              </a:pPr>
              <a:endParaRPr/>
            </a:p>
          </p:txBody>
        </p:sp>
        <p:sp>
          <p:nvSpPr>
            <p:cNvPr id="511" name="INFECTED DROPLETS…"/>
            <p:cNvSpPr txBox="1"/>
            <p:nvPr/>
          </p:nvSpPr>
          <p:spPr>
            <a:xfrm>
              <a:off x="544314" y="2281226"/>
              <a:ext cx="3094931" cy="752860"/>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numCol="1" anchor="ctr">
              <a:spAutoFit/>
            </a:bodyPr>
            <a:lstStyle/>
            <a:p>
              <a:pPr>
                <a:defRPr sz="2200" b="0"/>
              </a:pPr>
              <a:r>
                <a:t>INFECTED DROPLETS</a:t>
              </a:r>
            </a:p>
            <a:p>
              <a:pPr>
                <a:defRPr sz="2200" b="0"/>
              </a:pPr>
              <a:r>
                <a:t>GET ON YOUR HAND</a:t>
              </a:r>
            </a:p>
          </p:txBody>
        </p:sp>
      </p:grpSp>
      <p:sp>
        <p:nvSpPr>
          <p:cNvPr id="513" name="Arrow 10"/>
          <p:cNvSpPr/>
          <p:nvPr/>
        </p:nvSpPr>
        <p:spPr>
          <a:xfrm>
            <a:off x="14529254" y="5566385"/>
            <a:ext cx="504655" cy="410387"/>
          </a:xfrm>
          <a:custGeom>
            <a:avLst/>
            <a:gdLst/>
            <a:ahLst/>
            <a:cxnLst>
              <a:cxn ang="0">
                <a:pos x="wd2" y="hd2"/>
              </a:cxn>
              <a:cxn ang="5400000">
                <a:pos x="wd2" y="hd2"/>
              </a:cxn>
              <a:cxn ang="10800000">
                <a:pos x="wd2" y="hd2"/>
              </a:cxn>
              <a:cxn ang="16200000">
                <a:pos x="wd2" y="hd2"/>
              </a:cxn>
            </a:cxnLst>
            <a:rect l="0" t="0" r="r" b="b"/>
            <a:pathLst>
              <a:path w="21600" h="21600" extrusionOk="0">
                <a:moveTo>
                  <a:pt x="9745" y="0"/>
                </a:moveTo>
                <a:lnTo>
                  <a:pt x="7428" y="3887"/>
                </a:lnTo>
                <a:lnTo>
                  <a:pt x="12357" y="8319"/>
                </a:lnTo>
                <a:lnTo>
                  <a:pt x="0" y="8319"/>
                </a:lnTo>
                <a:lnTo>
                  <a:pt x="0" y="13287"/>
                </a:lnTo>
                <a:lnTo>
                  <a:pt x="12286" y="13287"/>
                </a:lnTo>
                <a:lnTo>
                  <a:pt x="7418" y="17725"/>
                </a:lnTo>
                <a:lnTo>
                  <a:pt x="9755" y="21600"/>
                </a:lnTo>
                <a:lnTo>
                  <a:pt x="21600" y="10803"/>
                </a:lnTo>
                <a:lnTo>
                  <a:pt x="9745" y="0"/>
                </a:lnTo>
                <a:close/>
              </a:path>
            </a:pathLst>
          </a:custGeom>
          <a:solidFill>
            <a:schemeClr val="accent3">
              <a:lumOff val="23529"/>
            </a:schemeClr>
          </a:solidFill>
          <a:ln w="12700">
            <a:miter lim="400000"/>
          </a:ln>
        </p:spPr>
        <p:txBody>
          <a:bodyPr lIns="0" tIns="0" rIns="0" bIns="0" anchor="ctr"/>
          <a:lstStyle/>
          <a:p>
            <a:pPr>
              <a:defRPr sz="3200" b="0">
                <a:solidFill>
                  <a:srgbClr val="228B22"/>
                </a:solidFill>
              </a:defRPr>
            </a:pPr>
            <a:endParaRPr/>
          </a:p>
        </p:txBody>
      </p:sp>
      <p:sp>
        <p:nvSpPr>
          <p:cNvPr id="514" name="Arrow 10"/>
          <p:cNvSpPr/>
          <p:nvPr/>
        </p:nvSpPr>
        <p:spPr>
          <a:xfrm>
            <a:off x="19379276" y="5566385"/>
            <a:ext cx="504655" cy="410387"/>
          </a:xfrm>
          <a:custGeom>
            <a:avLst/>
            <a:gdLst/>
            <a:ahLst/>
            <a:cxnLst>
              <a:cxn ang="0">
                <a:pos x="wd2" y="hd2"/>
              </a:cxn>
              <a:cxn ang="5400000">
                <a:pos x="wd2" y="hd2"/>
              </a:cxn>
              <a:cxn ang="10800000">
                <a:pos x="wd2" y="hd2"/>
              </a:cxn>
              <a:cxn ang="16200000">
                <a:pos x="wd2" y="hd2"/>
              </a:cxn>
            </a:cxnLst>
            <a:rect l="0" t="0" r="r" b="b"/>
            <a:pathLst>
              <a:path w="21600" h="21600" extrusionOk="0">
                <a:moveTo>
                  <a:pt x="9745" y="0"/>
                </a:moveTo>
                <a:lnTo>
                  <a:pt x="7428" y="3887"/>
                </a:lnTo>
                <a:lnTo>
                  <a:pt x="12357" y="8319"/>
                </a:lnTo>
                <a:lnTo>
                  <a:pt x="0" y="8319"/>
                </a:lnTo>
                <a:lnTo>
                  <a:pt x="0" y="13287"/>
                </a:lnTo>
                <a:lnTo>
                  <a:pt x="12286" y="13287"/>
                </a:lnTo>
                <a:lnTo>
                  <a:pt x="7418" y="17725"/>
                </a:lnTo>
                <a:lnTo>
                  <a:pt x="9755" y="21600"/>
                </a:lnTo>
                <a:lnTo>
                  <a:pt x="21600" y="10803"/>
                </a:lnTo>
                <a:lnTo>
                  <a:pt x="9745" y="0"/>
                </a:lnTo>
                <a:close/>
              </a:path>
            </a:pathLst>
          </a:custGeom>
          <a:solidFill>
            <a:schemeClr val="accent3">
              <a:lumOff val="23529"/>
            </a:schemeClr>
          </a:solidFill>
          <a:ln w="12700">
            <a:miter lim="400000"/>
          </a:ln>
        </p:spPr>
        <p:txBody>
          <a:bodyPr lIns="0" tIns="0" rIns="0" bIns="0" anchor="ctr"/>
          <a:lstStyle/>
          <a:p>
            <a:pPr>
              <a:defRPr sz="3200" b="0">
                <a:solidFill>
                  <a:srgbClr val="FFFFFF"/>
                </a:solidFill>
              </a:defRPr>
            </a:pPr>
            <a:endParaRPr/>
          </a:p>
        </p:txBody>
      </p:sp>
      <p:grpSp>
        <p:nvGrpSpPr>
          <p:cNvPr id="518" name="Group"/>
          <p:cNvGrpSpPr/>
          <p:nvPr/>
        </p:nvGrpSpPr>
        <p:grpSpPr>
          <a:xfrm>
            <a:off x="15053245" y="4257214"/>
            <a:ext cx="4269121" cy="2715422"/>
            <a:chOff x="0" y="0"/>
            <a:chExt cx="4269120" cy="2715420"/>
          </a:xfrm>
        </p:grpSpPr>
        <p:sp>
          <p:nvSpPr>
            <p:cNvPr id="515" name="Rounded Rectangle"/>
            <p:cNvSpPr/>
            <p:nvPr/>
          </p:nvSpPr>
          <p:spPr>
            <a:xfrm>
              <a:off x="0" y="1837309"/>
              <a:ext cx="4269121" cy="878112"/>
            </a:xfrm>
            <a:prstGeom prst="roundRect">
              <a:avLst>
                <a:gd name="adj" fmla="val 21694"/>
              </a:avLst>
            </a:prstGeom>
            <a:solidFill>
              <a:srgbClr val="FABE3B"/>
            </a:solidFill>
            <a:ln w="12700" cap="flat">
              <a:noFill/>
              <a:miter lim="400000"/>
            </a:ln>
            <a:effectLst>
              <a:outerShdw blurRad="63500" dist="25400" dir="5400000" rotWithShape="0">
                <a:srgbClr val="000000">
                  <a:alpha val="50000"/>
                </a:srgbClr>
              </a:outerShdw>
            </a:effectLst>
          </p:spPr>
          <p:txBody>
            <a:bodyPr wrap="square" lIns="0" tIns="0" rIns="0" bIns="0" numCol="1" anchor="ctr">
              <a:noAutofit/>
            </a:bodyPr>
            <a:lstStyle/>
            <a:p>
              <a:pPr>
                <a:defRPr sz="3200" b="0">
                  <a:solidFill>
                    <a:srgbClr val="FFFFFF"/>
                  </a:solidFill>
                </a:defRPr>
              </a:pPr>
              <a:endParaRPr/>
            </a:p>
          </p:txBody>
        </p:sp>
        <p:sp>
          <p:nvSpPr>
            <p:cNvPr id="516" name="TOUCH ANY…"/>
            <p:cNvSpPr txBox="1"/>
            <p:nvPr/>
          </p:nvSpPr>
          <p:spPr>
            <a:xfrm>
              <a:off x="216904" y="1919876"/>
              <a:ext cx="3835314" cy="752861"/>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numCol="1" anchor="ctr">
              <a:spAutoFit/>
            </a:bodyPr>
            <a:lstStyle/>
            <a:p>
              <a:pPr>
                <a:defRPr sz="2200" b="0"/>
              </a:pPr>
              <a:r>
                <a:t>AND WHEN TOUCH</a:t>
              </a:r>
            </a:p>
            <a:p>
              <a:pPr>
                <a:defRPr sz="2200" b="0"/>
              </a:pPr>
              <a:r>
                <a:t>ANY SURFACE OR PERSON</a:t>
              </a:r>
            </a:p>
          </p:txBody>
        </p:sp>
        <p:pic>
          <p:nvPicPr>
            <p:cNvPr id="517" name="Image" descr="Image"/>
            <p:cNvPicPr>
              <a:picLocks noChangeAspect="1"/>
            </p:cNvPicPr>
            <p:nvPr/>
          </p:nvPicPr>
          <p:blipFill>
            <a:blip r:embed="rId5"/>
            <a:stretch>
              <a:fillRect/>
            </a:stretch>
          </p:blipFill>
          <p:spPr>
            <a:xfrm>
              <a:off x="438610" y="0"/>
              <a:ext cx="3391901" cy="1439914"/>
            </a:xfrm>
            <a:prstGeom prst="rect">
              <a:avLst/>
            </a:prstGeom>
            <a:ln w="12700" cap="flat">
              <a:noFill/>
              <a:miter lim="400000"/>
            </a:ln>
            <a:effectLst/>
          </p:spPr>
        </p:pic>
      </p:grpSp>
      <p:grpSp>
        <p:nvGrpSpPr>
          <p:cNvPr id="523" name="Group 4"/>
          <p:cNvGrpSpPr/>
          <p:nvPr/>
        </p:nvGrpSpPr>
        <p:grpSpPr>
          <a:xfrm>
            <a:off x="19917514" y="1971041"/>
            <a:ext cx="4269121" cy="5021534"/>
            <a:chOff x="0" y="0"/>
            <a:chExt cx="4269120" cy="5021532"/>
          </a:xfrm>
        </p:grpSpPr>
        <p:pic>
          <p:nvPicPr>
            <p:cNvPr id="519" name="Image" descr="Image"/>
            <p:cNvPicPr>
              <a:picLocks noChangeAspect="1"/>
            </p:cNvPicPr>
            <p:nvPr/>
          </p:nvPicPr>
          <p:blipFill>
            <a:blip r:embed="rId6"/>
            <a:stretch>
              <a:fillRect/>
            </a:stretch>
          </p:blipFill>
          <p:spPr>
            <a:xfrm>
              <a:off x="571913" y="-1"/>
              <a:ext cx="3399594" cy="3311168"/>
            </a:xfrm>
            <a:prstGeom prst="rect">
              <a:avLst/>
            </a:prstGeom>
            <a:ln w="12700" cap="flat">
              <a:noFill/>
              <a:miter lim="400000"/>
            </a:ln>
            <a:effectLst/>
          </p:spPr>
        </p:pic>
        <p:sp>
          <p:nvSpPr>
            <p:cNvPr id="520" name="Rounded Rectangle"/>
            <p:cNvSpPr/>
            <p:nvPr/>
          </p:nvSpPr>
          <p:spPr>
            <a:xfrm>
              <a:off x="0" y="4143421"/>
              <a:ext cx="4269121" cy="878112"/>
            </a:xfrm>
            <a:prstGeom prst="roundRect">
              <a:avLst>
                <a:gd name="adj" fmla="val 21694"/>
              </a:avLst>
            </a:prstGeom>
            <a:solidFill>
              <a:srgbClr val="FABE3B"/>
            </a:solidFill>
            <a:ln w="12700" cap="flat">
              <a:noFill/>
              <a:miter lim="400000"/>
            </a:ln>
            <a:effectLst>
              <a:outerShdw blurRad="63500" dist="25400" dir="5400000" rotWithShape="0">
                <a:srgbClr val="000000">
                  <a:alpha val="50000"/>
                </a:srgbClr>
              </a:outerShdw>
            </a:effectLst>
          </p:spPr>
          <p:txBody>
            <a:bodyPr wrap="square" lIns="0" tIns="0" rIns="0" bIns="0" numCol="1" anchor="ctr">
              <a:noAutofit/>
            </a:bodyPr>
            <a:lstStyle/>
            <a:p>
              <a:pPr>
                <a:defRPr sz="3200" b="0">
                  <a:solidFill>
                    <a:srgbClr val="FFFFFF"/>
                  </a:solidFill>
                </a:defRPr>
              </a:pPr>
              <a:endParaRPr/>
            </a:p>
          </p:txBody>
        </p:sp>
        <p:sp>
          <p:nvSpPr>
            <p:cNvPr id="521" name="VIRUS…"/>
            <p:cNvSpPr txBox="1"/>
            <p:nvPr/>
          </p:nvSpPr>
          <p:spPr>
            <a:xfrm>
              <a:off x="951966" y="4167234"/>
              <a:ext cx="2365190" cy="752861"/>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numCol="1" anchor="ctr">
              <a:spAutoFit/>
            </a:bodyPr>
            <a:lstStyle/>
            <a:p>
              <a:pPr>
                <a:defRPr sz="2200" b="0"/>
              </a:pPr>
              <a:r>
                <a:t>VIRUS</a:t>
              </a:r>
            </a:p>
            <a:p>
              <a:pPr>
                <a:defRPr sz="2200" b="0"/>
              </a:pPr>
              <a:r>
                <a:t>TRANSFERRED!!</a:t>
              </a:r>
            </a:p>
          </p:txBody>
        </p:sp>
        <p:pic>
          <p:nvPicPr>
            <p:cNvPr id="522" name="Image" descr="Image"/>
            <p:cNvPicPr>
              <a:picLocks noChangeAspect="1"/>
            </p:cNvPicPr>
            <p:nvPr/>
          </p:nvPicPr>
          <p:blipFill>
            <a:blip r:embed="rId7"/>
            <a:stretch>
              <a:fillRect/>
            </a:stretch>
          </p:blipFill>
          <p:spPr>
            <a:xfrm>
              <a:off x="438608" y="2004736"/>
              <a:ext cx="3391903" cy="2312941"/>
            </a:xfrm>
            <a:prstGeom prst="rect">
              <a:avLst/>
            </a:prstGeom>
            <a:ln w="12700" cap="flat">
              <a:noFill/>
              <a:miter lim="400000"/>
            </a:ln>
            <a:effectLst/>
          </p:spPr>
        </p:pic>
      </p:grpSp>
      <p:grpSp>
        <p:nvGrpSpPr>
          <p:cNvPr id="526" name="Group 6"/>
          <p:cNvGrpSpPr/>
          <p:nvPr/>
        </p:nvGrpSpPr>
        <p:grpSpPr>
          <a:xfrm>
            <a:off x="4660158" y="5566385"/>
            <a:ext cx="504655" cy="1232944"/>
            <a:chOff x="0" y="0"/>
            <a:chExt cx="504653" cy="1232942"/>
          </a:xfrm>
        </p:grpSpPr>
        <p:sp>
          <p:nvSpPr>
            <p:cNvPr id="524" name="Arrow 10"/>
            <p:cNvSpPr/>
            <p:nvPr/>
          </p:nvSpPr>
          <p:spPr>
            <a:xfrm>
              <a:off x="0" y="0"/>
              <a:ext cx="504654" cy="410386"/>
            </a:xfrm>
            <a:custGeom>
              <a:avLst/>
              <a:gdLst/>
              <a:ahLst/>
              <a:cxnLst>
                <a:cxn ang="0">
                  <a:pos x="wd2" y="hd2"/>
                </a:cxn>
                <a:cxn ang="5400000">
                  <a:pos x="wd2" y="hd2"/>
                </a:cxn>
                <a:cxn ang="10800000">
                  <a:pos x="wd2" y="hd2"/>
                </a:cxn>
                <a:cxn ang="16200000">
                  <a:pos x="wd2" y="hd2"/>
                </a:cxn>
              </a:cxnLst>
              <a:rect l="0" t="0" r="r" b="b"/>
              <a:pathLst>
                <a:path w="21600" h="21600" extrusionOk="0">
                  <a:moveTo>
                    <a:pt x="9745" y="0"/>
                  </a:moveTo>
                  <a:lnTo>
                    <a:pt x="7428" y="3887"/>
                  </a:lnTo>
                  <a:lnTo>
                    <a:pt x="12357" y="8319"/>
                  </a:lnTo>
                  <a:lnTo>
                    <a:pt x="0" y="8319"/>
                  </a:lnTo>
                  <a:lnTo>
                    <a:pt x="0" y="13287"/>
                  </a:lnTo>
                  <a:lnTo>
                    <a:pt x="12286" y="13287"/>
                  </a:lnTo>
                  <a:lnTo>
                    <a:pt x="7418" y="17725"/>
                  </a:lnTo>
                  <a:lnTo>
                    <a:pt x="9755" y="21600"/>
                  </a:lnTo>
                  <a:lnTo>
                    <a:pt x="21600" y="10803"/>
                  </a:lnTo>
                  <a:lnTo>
                    <a:pt x="9745" y="0"/>
                  </a:lnTo>
                  <a:close/>
                </a:path>
              </a:pathLst>
            </a:custGeom>
            <a:solidFill>
              <a:schemeClr val="accent3">
                <a:lumOff val="23529"/>
              </a:schemeClr>
            </a:solidFill>
            <a:ln w="12700" cap="flat">
              <a:noFill/>
              <a:miter lim="400000"/>
            </a:ln>
            <a:effectLst/>
          </p:spPr>
          <p:txBody>
            <a:bodyPr wrap="square" lIns="0" tIns="0" rIns="0" bIns="0" numCol="1" anchor="ctr">
              <a:noAutofit/>
            </a:bodyPr>
            <a:lstStyle/>
            <a:p>
              <a:pPr>
                <a:defRPr sz="3200" b="0">
                  <a:solidFill>
                    <a:srgbClr val="FFFFFF"/>
                  </a:solidFill>
                </a:defRPr>
              </a:pPr>
              <a:endParaRPr/>
            </a:p>
          </p:txBody>
        </p:sp>
        <p:sp>
          <p:nvSpPr>
            <p:cNvPr id="525" name="Arrow 10"/>
            <p:cNvSpPr/>
            <p:nvPr/>
          </p:nvSpPr>
          <p:spPr>
            <a:xfrm rot="5400000">
              <a:off x="-1" y="775422"/>
              <a:ext cx="504655" cy="410387"/>
            </a:xfrm>
            <a:custGeom>
              <a:avLst/>
              <a:gdLst/>
              <a:ahLst/>
              <a:cxnLst>
                <a:cxn ang="0">
                  <a:pos x="wd2" y="hd2"/>
                </a:cxn>
                <a:cxn ang="5400000">
                  <a:pos x="wd2" y="hd2"/>
                </a:cxn>
                <a:cxn ang="10800000">
                  <a:pos x="wd2" y="hd2"/>
                </a:cxn>
                <a:cxn ang="16200000">
                  <a:pos x="wd2" y="hd2"/>
                </a:cxn>
              </a:cxnLst>
              <a:rect l="0" t="0" r="r" b="b"/>
              <a:pathLst>
                <a:path w="21600" h="21600" extrusionOk="0">
                  <a:moveTo>
                    <a:pt x="9745" y="0"/>
                  </a:moveTo>
                  <a:lnTo>
                    <a:pt x="7428" y="3887"/>
                  </a:lnTo>
                  <a:lnTo>
                    <a:pt x="12357" y="8319"/>
                  </a:lnTo>
                  <a:lnTo>
                    <a:pt x="0" y="8319"/>
                  </a:lnTo>
                  <a:lnTo>
                    <a:pt x="0" y="13287"/>
                  </a:lnTo>
                  <a:lnTo>
                    <a:pt x="12286" y="13287"/>
                  </a:lnTo>
                  <a:lnTo>
                    <a:pt x="7418" y="17725"/>
                  </a:lnTo>
                  <a:lnTo>
                    <a:pt x="9755" y="21600"/>
                  </a:lnTo>
                  <a:lnTo>
                    <a:pt x="21600" y="10803"/>
                  </a:lnTo>
                  <a:lnTo>
                    <a:pt x="9745" y="0"/>
                  </a:lnTo>
                  <a:close/>
                </a:path>
              </a:pathLst>
            </a:custGeom>
            <a:solidFill>
              <a:schemeClr val="accent3">
                <a:lumOff val="23529"/>
              </a:schemeClr>
            </a:solidFill>
            <a:ln w="12700" cap="flat">
              <a:noFill/>
              <a:miter lim="400000"/>
            </a:ln>
            <a:effectLst/>
          </p:spPr>
          <p:txBody>
            <a:bodyPr wrap="square" lIns="0" tIns="0" rIns="0" bIns="0" numCol="1" anchor="ctr">
              <a:noAutofit/>
            </a:bodyPr>
            <a:lstStyle/>
            <a:p>
              <a:pPr>
                <a:defRPr sz="3200" b="0">
                  <a:solidFill>
                    <a:srgbClr val="FFFFFF"/>
                  </a:solidFill>
                </a:defRPr>
              </a:pPr>
              <a:endParaRPr/>
            </a:p>
          </p:txBody>
        </p:sp>
      </p:grpSp>
      <p:grpSp>
        <p:nvGrpSpPr>
          <p:cNvPr id="530" name="Group"/>
          <p:cNvGrpSpPr/>
          <p:nvPr/>
        </p:nvGrpSpPr>
        <p:grpSpPr>
          <a:xfrm>
            <a:off x="4084116" y="7824468"/>
            <a:ext cx="4269122" cy="4343315"/>
            <a:chOff x="0" y="0"/>
            <a:chExt cx="4269120" cy="4343313"/>
          </a:xfrm>
        </p:grpSpPr>
        <p:pic>
          <p:nvPicPr>
            <p:cNvPr id="527" name="illustrations-01.png" descr="illustrations-01.png"/>
            <p:cNvPicPr>
              <a:picLocks noChangeAspect="1"/>
            </p:cNvPicPr>
            <p:nvPr/>
          </p:nvPicPr>
          <p:blipFill>
            <a:blip r:embed="rId8"/>
            <a:stretch>
              <a:fillRect/>
            </a:stretch>
          </p:blipFill>
          <p:spPr>
            <a:xfrm>
              <a:off x="244649" y="0"/>
              <a:ext cx="3779821" cy="3311166"/>
            </a:xfrm>
            <a:prstGeom prst="rect">
              <a:avLst/>
            </a:prstGeom>
            <a:ln w="12700" cap="flat">
              <a:noFill/>
              <a:miter lim="400000"/>
            </a:ln>
            <a:effectLst/>
          </p:spPr>
        </p:pic>
        <p:sp>
          <p:nvSpPr>
            <p:cNvPr id="528" name="Rounded Rectangle"/>
            <p:cNvSpPr/>
            <p:nvPr/>
          </p:nvSpPr>
          <p:spPr>
            <a:xfrm>
              <a:off x="0" y="3465202"/>
              <a:ext cx="4269121" cy="878112"/>
            </a:xfrm>
            <a:prstGeom prst="roundRect">
              <a:avLst>
                <a:gd name="adj" fmla="val 21694"/>
              </a:avLst>
            </a:prstGeom>
            <a:solidFill>
              <a:srgbClr val="FABE3B"/>
            </a:solidFill>
            <a:ln w="12700" cap="flat">
              <a:noFill/>
              <a:miter lim="400000"/>
            </a:ln>
            <a:effectLst>
              <a:outerShdw blurRad="63500" dist="25400" dir="5400000" rotWithShape="0">
                <a:srgbClr val="000000">
                  <a:alpha val="50000"/>
                </a:srgbClr>
              </a:outerShdw>
            </a:effectLst>
          </p:spPr>
          <p:txBody>
            <a:bodyPr wrap="square" lIns="0" tIns="0" rIns="0" bIns="0" numCol="1" anchor="ctr">
              <a:noAutofit/>
            </a:bodyPr>
            <a:lstStyle/>
            <a:p>
              <a:pPr>
                <a:defRPr sz="3200" b="0">
                  <a:solidFill>
                    <a:srgbClr val="FFFFFF"/>
                  </a:solidFill>
                </a:defRPr>
              </a:pPr>
              <a:endParaRPr/>
            </a:p>
          </p:txBody>
        </p:sp>
        <p:sp>
          <p:nvSpPr>
            <p:cNvPr id="529" name="COVER YOUR FACE…"/>
            <p:cNvSpPr txBox="1"/>
            <p:nvPr/>
          </p:nvSpPr>
          <p:spPr>
            <a:xfrm>
              <a:off x="488662" y="3527828"/>
              <a:ext cx="3291794" cy="752860"/>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numCol="1" anchor="ctr">
              <a:spAutoFit/>
            </a:bodyPr>
            <a:lstStyle/>
            <a:p>
              <a:pPr>
                <a:defRPr sz="2200" b="0"/>
              </a:pPr>
              <a:r>
                <a:t>SNEEZE/ COUGH</a:t>
              </a:r>
            </a:p>
            <a:p>
              <a:pPr>
                <a:defRPr sz="2200" b="0"/>
              </a:pPr>
              <a:r>
                <a:t>BY INFECTED PERSON </a:t>
              </a:r>
            </a:p>
          </p:txBody>
        </p:sp>
      </p:grpSp>
      <p:grpSp>
        <p:nvGrpSpPr>
          <p:cNvPr id="534" name="Group"/>
          <p:cNvGrpSpPr/>
          <p:nvPr/>
        </p:nvGrpSpPr>
        <p:grpSpPr>
          <a:xfrm>
            <a:off x="8762069" y="7863279"/>
            <a:ext cx="4269121" cy="4343315"/>
            <a:chOff x="0" y="0"/>
            <a:chExt cx="4269120" cy="4343313"/>
          </a:xfrm>
        </p:grpSpPr>
        <p:pic>
          <p:nvPicPr>
            <p:cNvPr id="531" name="illustrations-02.png" descr="illustrations-02.png"/>
            <p:cNvPicPr>
              <a:picLocks noChangeAspect="1"/>
            </p:cNvPicPr>
            <p:nvPr/>
          </p:nvPicPr>
          <p:blipFill>
            <a:blip r:embed="rId9"/>
            <a:stretch>
              <a:fillRect/>
            </a:stretch>
          </p:blipFill>
          <p:spPr>
            <a:xfrm>
              <a:off x="244649" y="0"/>
              <a:ext cx="3779821" cy="3311166"/>
            </a:xfrm>
            <a:prstGeom prst="rect">
              <a:avLst/>
            </a:prstGeom>
            <a:ln w="12700" cap="flat">
              <a:noFill/>
              <a:miter lim="400000"/>
            </a:ln>
            <a:effectLst/>
          </p:spPr>
        </p:pic>
        <p:sp>
          <p:nvSpPr>
            <p:cNvPr id="532" name="Rounded Rectangle"/>
            <p:cNvSpPr/>
            <p:nvPr/>
          </p:nvSpPr>
          <p:spPr>
            <a:xfrm>
              <a:off x="0" y="3465202"/>
              <a:ext cx="4269121" cy="878112"/>
            </a:xfrm>
            <a:prstGeom prst="roundRect">
              <a:avLst>
                <a:gd name="adj" fmla="val 21694"/>
              </a:avLst>
            </a:prstGeom>
            <a:solidFill>
              <a:srgbClr val="FABE3B"/>
            </a:solidFill>
            <a:ln w="12700" cap="flat">
              <a:noFill/>
              <a:miter lim="400000"/>
            </a:ln>
            <a:effectLst>
              <a:outerShdw blurRad="63500" dist="25400" dir="5400000" rotWithShape="0">
                <a:srgbClr val="000000">
                  <a:alpha val="50000"/>
                </a:srgbClr>
              </a:outerShdw>
            </a:effectLst>
          </p:spPr>
          <p:txBody>
            <a:bodyPr wrap="square" lIns="0" tIns="0" rIns="0" bIns="0" numCol="1" anchor="ctr">
              <a:noAutofit/>
            </a:bodyPr>
            <a:lstStyle/>
            <a:p>
              <a:pPr>
                <a:defRPr sz="3200" b="0">
                  <a:solidFill>
                    <a:srgbClr val="FFFFFF"/>
                  </a:solidFill>
                </a:defRPr>
              </a:pPr>
              <a:endParaRPr/>
            </a:p>
          </p:txBody>
        </p:sp>
        <p:sp>
          <p:nvSpPr>
            <p:cNvPr id="533" name="COVER YOUR FACE…"/>
            <p:cNvSpPr txBox="1"/>
            <p:nvPr/>
          </p:nvSpPr>
          <p:spPr>
            <a:xfrm>
              <a:off x="548280" y="3692929"/>
              <a:ext cx="3172558" cy="422660"/>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numCol="1" anchor="ctr">
              <a:spAutoFit/>
            </a:bodyPr>
            <a:lstStyle>
              <a:lvl1pPr>
                <a:defRPr sz="2200" b="0"/>
              </a:lvl1pPr>
            </a:lstStyle>
            <a:p>
              <a:r>
                <a:t>INFECTED DROPLETS </a:t>
              </a:r>
            </a:p>
          </p:txBody>
        </p:sp>
      </p:grpSp>
      <p:sp>
        <p:nvSpPr>
          <p:cNvPr id="535" name="Arrow 10"/>
          <p:cNvSpPr/>
          <p:nvPr/>
        </p:nvSpPr>
        <p:spPr>
          <a:xfrm>
            <a:off x="8303928" y="8755464"/>
            <a:ext cx="504655" cy="410387"/>
          </a:xfrm>
          <a:custGeom>
            <a:avLst/>
            <a:gdLst/>
            <a:ahLst/>
            <a:cxnLst>
              <a:cxn ang="0">
                <a:pos x="wd2" y="hd2"/>
              </a:cxn>
              <a:cxn ang="5400000">
                <a:pos x="wd2" y="hd2"/>
              </a:cxn>
              <a:cxn ang="10800000">
                <a:pos x="wd2" y="hd2"/>
              </a:cxn>
              <a:cxn ang="16200000">
                <a:pos x="wd2" y="hd2"/>
              </a:cxn>
            </a:cxnLst>
            <a:rect l="0" t="0" r="r" b="b"/>
            <a:pathLst>
              <a:path w="21600" h="21600" extrusionOk="0">
                <a:moveTo>
                  <a:pt x="9745" y="0"/>
                </a:moveTo>
                <a:lnTo>
                  <a:pt x="7428" y="3887"/>
                </a:lnTo>
                <a:lnTo>
                  <a:pt x="12357" y="8319"/>
                </a:lnTo>
                <a:lnTo>
                  <a:pt x="0" y="8319"/>
                </a:lnTo>
                <a:lnTo>
                  <a:pt x="0" y="13287"/>
                </a:lnTo>
                <a:lnTo>
                  <a:pt x="12286" y="13287"/>
                </a:lnTo>
                <a:lnTo>
                  <a:pt x="7418" y="17725"/>
                </a:lnTo>
                <a:lnTo>
                  <a:pt x="9755" y="21600"/>
                </a:lnTo>
                <a:lnTo>
                  <a:pt x="21600" y="10803"/>
                </a:lnTo>
                <a:lnTo>
                  <a:pt x="9745" y="0"/>
                </a:lnTo>
                <a:close/>
              </a:path>
            </a:pathLst>
          </a:custGeom>
          <a:solidFill>
            <a:schemeClr val="accent3">
              <a:lumOff val="23529"/>
            </a:schemeClr>
          </a:solidFill>
          <a:ln w="12700">
            <a:miter lim="400000"/>
          </a:ln>
        </p:spPr>
        <p:txBody>
          <a:bodyPr lIns="0" tIns="0" rIns="0" bIns="0" anchor="ctr"/>
          <a:lstStyle/>
          <a:p>
            <a:pPr>
              <a:defRPr sz="3200" b="0">
                <a:solidFill>
                  <a:srgbClr val="FFFFFF"/>
                </a:solidFill>
              </a:defRPr>
            </a:pPr>
            <a:endParaRPr/>
          </a:p>
        </p:txBody>
      </p:sp>
      <p:grpSp>
        <p:nvGrpSpPr>
          <p:cNvPr id="539" name="Group"/>
          <p:cNvGrpSpPr/>
          <p:nvPr/>
        </p:nvGrpSpPr>
        <p:grpSpPr>
          <a:xfrm>
            <a:off x="13376391" y="7859825"/>
            <a:ext cx="4269120" cy="4343316"/>
            <a:chOff x="0" y="0"/>
            <a:chExt cx="4269118" cy="4343315"/>
          </a:xfrm>
        </p:grpSpPr>
        <p:sp>
          <p:nvSpPr>
            <p:cNvPr id="536" name="Rounded Rectangle"/>
            <p:cNvSpPr/>
            <p:nvPr/>
          </p:nvSpPr>
          <p:spPr>
            <a:xfrm>
              <a:off x="0" y="3465203"/>
              <a:ext cx="4269119" cy="878113"/>
            </a:xfrm>
            <a:prstGeom prst="roundRect">
              <a:avLst>
                <a:gd name="adj" fmla="val 21694"/>
              </a:avLst>
            </a:prstGeom>
            <a:solidFill>
              <a:srgbClr val="FABE3B"/>
            </a:solidFill>
            <a:ln w="12700" cap="flat">
              <a:noFill/>
              <a:miter lim="400000"/>
            </a:ln>
            <a:effectLst>
              <a:outerShdw blurRad="63500" dist="25400" dir="5400000" rotWithShape="0">
                <a:srgbClr val="000000">
                  <a:alpha val="50000"/>
                </a:srgbClr>
              </a:outerShdw>
            </a:effectLst>
          </p:spPr>
          <p:txBody>
            <a:bodyPr wrap="square" lIns="0" tIns="0" rIns="0" bIns="0" numCol="1" anchor="ctr">
              <a:noAutofit/>
            </a:bodyPr>
            <a:lstStyle/>
            <a:p>
              <a:pPr>
                <a:defRPr sz="3200" b="0">
                  <a:solidFill>
                    <a:srgbClr val="FFFFFF"/>
                  </a:solidFill>
                </a:defRPr>
              </a:pPr>
              <a:endParaRPr/>
            </a:p>
          </p:txBody>
        </p:sp>
        <p:sp>
          <p:nvSpPr>
            <p:cNvPr id="537" name="INFECTED DROPLETS…"/>
            <p:cNvSpPr txBox="1"/>
            <p:nvPr/>
          </p:nvSpPr>
          <p:spPr>
            <a:xfrm>
              <a:off x="544312" y="3527828"/>
              <a:ext cx="3094931" cy="752861"/>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numCol="1" anchor="ctr">
              <a:spAutoFit/>
            </a:bodyPr>
            <a:lstStyle/>
            <a:p>
              <a:pPr>
                <a:defRPr sz="2200" b="0"/>
              </a:pPr>
              <a:r>
                <a:t>INFECTED DROPLETS</a:t>
              </a:r>
            </a:p>
            <a:p>
              <a:pPr>
                <a:defRPr sz="2200" b="0"/>
              </a:pPr>
              <a:r>
                <a:t>GET ON YOUR HAND</a:t>
              </a:r>
            </a:p>
          </p:txBody>
        </p:sp>
        <p:pic>
          <p:nvPicPr>
            <p:cNvPr id="538" name="illustrations-03.png" descr="illustrations-03.png"/>
            <p:cNvPicPr>
              <a:picLocks noChangeAspect="1"/>
            </p:cNvPicPr>
            <p:nvPr/>
          </p:nvPicPr>
          <p:blipFill>
            <a:blip r:embed="rId10"/>
            <a:stretch>
              <a:fillRect/>
            </a:stretch>
          </p:blipFill>
          <p:spPr>
            <a:xfrm>
              <a:off x="201858" y="-1"/>
              <a:ext cx="3779821" cy="3311167"/>
            </a:xfrm>
            <a:prstGeom prst="rect">
              <a:avLst/>
            </a:prstGeom>
            <a:ln w="12700" cap="flat">
              <a:noFill/>
              <a:miter lim="400000"/>
            </a:ln>
            <a:effectLst/>
          </p:spPr>
        </p:pic>
      </p:grpSp>
      <p:sp>
        <p:nvSpPr>
          <p:cNvPr id="540" name="Arrow 10"/>
          <p:cNvSpPr/>
          <p:nvPr/>
        </p:nvSpPr>
        <p:spPr>
          <a:xfrm>
            <a:off x="12930076" y="8755464"/>
            <a:ext cx="504655" cy="410387"/>
          </a:xfrm>
          <a:custGeom>
            <a:avLst/>
            <a:gdLst/>
            <a:ahLst/>
            <a:cxnLst>
              <a:cxn ang="0">
                <a:pos x="wd2" y="hd2"/>
              </a:cxn>
              <a:cxn ang="5400000">
                <a:pos x="wd2" y="hd2"/>
              </a:cxn>
              <a:cxn ang="10800000">
                <a:pos x="wd2" y="hd2"/>
              </a:cxn>
              <a:cxn ang="16200000">
                <a:pos x="wd2" y="hd2"/>
              </a:cxn>
            </a:cxnLst>
            <a:rect l="0" t="0" r="r" b="b"/>
            <a:pathLst>
              <a:path w="21600" h="21600" extrusionOk="0">
                <a:moveTo>
                  <a:pt x="9745" y="0"/>
                </a:moveTo>
                <a:lnTo>
                  <a:pt x="7428" y="3887"/>
                </a:lnTo>
                <a:lnTo>
                  <a:pt x="12357" y="8319"/>
                </a:lnTo>
                <a:lnTo>
                  <a:pt x="0" y="8319"/>
                </a:lnTo>
                <a:lnTo>
                  <a:pt x="0" y="13287"/>
                </a:lnTo>
                <a:lnTo>
                  <a:pt x="12286" y="13287"/>
                </a:lnTo>
                <a:lnTo>
                  <a:pt x="7418" y="17725"/>
                </a:lnTo>
                <a:lnTo>
                  <a:pt x="9755" y="21600"/>
                </a:lnTo>
                <a:lnTo>
                  <a:pt x="21600" y="10803"/>
                </a:lnTo>
                <a:lnTo>
                  <a:pt x="9745" y="0"/>
                </a:lnTo>
                <a:close/>
              </a:path>
            </a:pathLst>
          </a:custGeom>
          <a:solidFill>
            <a:schemeClr val="accent3">
              <a:lumOff val="23529"/>
            </a:schemeClr>
          </a:solidFill>
          <a:ln w="12700">
            <a:miter lim="400000"/>
          </a:ln>
        </p:spPr>
        <p:txBody>
          <a:bodyPr lIns="0" tIns="0" rIns="0" bIns="0" anchor="ctr"/>
          <a:lstStyle/>
          <a:p>
            <a:pPr>
              <a:defRPr sz="3200" b="0">
                <a:solidFill>
                  <a:srgbClr val="FFFFFF"/>
                </a:solidFill>
              </a:defRPr>
            </a:pPr>
            <a:endParaRPr/>
          </a:p>
        </p:txBody>
      </p:sp>
      <p:grpSp>
        <p:nvGrpSpPr>
          <p:cNvPr id="544" name="Group"/>
          <p:cNvGrpSpPr/>
          <p:nvPr/>
        </p:nvGrpSpPr>
        <p:grpSpPr>
          <a:xfrm>
            <a:off x="17990712" y="7897803"/>
            <a:ext cx="4269121" cy="4269980"/>
            <a:chOff x="0" y="0"/>
            <a:chExt cx="4269120" cy="4269978"/>
          </a:xfrm>
        </p:grpSpPr>
        <p:sp>
          <p:nvSpPr>
            <p:cNvPr id="541" name="Rounded Rectangle"/>
            <p:cNvSpPr/>
            <p:nvPr/>
          </p:nvSpPr>
          <p:spPr>
            <a:xfrm>
              <a:off x="0" y="3391867"/>
              <a:ext cx="4269121" cy="878112"/>
            </a:xfrm>
            <a:prstGeom prst="roundRect">
              <a:avLst>
                <a:gd name="adj" fmla="val 21694"/>
              </a:avLst>
            </a:prstGeom>
            <a:solidFill>
              <a:srgbClr val="FABE3B"/>
            </a:solidFill>
            <a:ln w="12700" cap="flat">
              <a:noFill/>
              <a:miter lim="400000"/>
            </a:ln>
            <a:effectLst>
              <a:outerShdw blurRad="63500" dist="25400" dir="5400000" rotWithShape="0">
                <a:srgbClr val="000000">
                  <a:alpha val="50000"/>
                </a:srgbClr>
              </a:outerShdw>
            </a:effectLst>
          </p:spPr>
          <p:txBody>
            <a:bodyPr wrap="square" lIns="0" tIns="0" rIns="0" bIns="0" numCol="1" anchor="ctr">
              <a:noAutofit/>
            </a:bodyPr>
            <a:lstStyle/>
            <a:p>
              <a:pPr>
                <a:defRPr sz="3200" b="0">
                  <a:solidFill>
                    <a:srgbClr val="FFFFFF"/>
                  </a:solidFill>
                </a:defRPr>
              </a:pPr>
              <a:endParaRPr/>
            </a:p>
          </p:txBody>
        </p:sp>
        <p:sp>
          <p:nvSpPr>
            <p:cNvPr id="542" name="VIRUS…"/>
            <p:cNvSpPr txBox="1"/>
            <p:nvPr/>
          </p:nvSpPr>
          <p:spPr>
            <a:xfrm>
              <a:off x="951966" y="3415679"/>
              <a:ext cx="2365190" cy="752860"/>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numCol="1" anchor="ctr">
              <a:spAutoFit/>
            </a:bodyPr>
            <a:lstStyle/>
            <a:p>
              <a:pPr>
                <a:defRPr sz="2200" b="0"/>
              </a:pPr>
              <a:r>
                <a:t>VIRUS</a:t>
              </a:r>
            </a:p>
            <a:p>
              <a:pPr>
                <a:defRPr sz="2200" b="0"/>
              </a:pPr>
              <a:r>
                <a:t>TRANSFERRED!!</a:t>
              </a:r>
            </a:p>
          </p:txBody>
        </p:sp>
        <p:pic>
          <p:nvPicPr>
            <p:cNvPr id="543" name="illustrations-04.png" descr="illustrations-04.png"/>
            <p:cNvPicPr>
              <a:picLocks noChangeAspect="1"/>
            </p:cNvPicPr>
            <p:nvPr/>
          </p:nvPicPr>
          <p:blipFill>
            <a:blip r:embed="rId11"/>
            <a:stretch>
              <a:fillRect/>
            </a:stretch>
          </p:blipFill>
          <p:spPr>
            <a:xfrm>
              <a:off x="244639" y="-1"/>
              <a:ext cx="3779821" cy="3311167"/>
            </a:xfrm>
            <a:prstGeom prst="rect">
              <a:avLst/>
            </a:prstGeom>
            <a:ln w="12700" cap="flat">
              <a:noFill/>
              <a:miter lim="400000"/>
            </a:ln>
            <a:effectLst/>
          </p:spPr>
        </p:pic>
      </p:grpSp>
      <p:sp>
        <p:nvSpPr>
          <p:cNvPr id="545" name="Arrow 10"/>
          <p:cNvSpPr/>
          <p:nvPr/>
        </p:nvSpPr>
        <p:spPr>
          <a:xfrm>
            <a:off x="17544394" y="8755464"/>
            <a:ext cx="504655" cy="410387"/>
          </a:xfrm>
          <a:custGeom>
            <a:avLst/>
            <a:gdLst/>
            <a:ahLst/>
            <a:cxnLst>
              <a:cxn ang="0">
                <a:pos x="wd2" y="hd2"/>
              </a:cxn>
              <a:cxn ang="5400000">
                <a:pos x="wd2" y="hd2"/>
              </a:cxn>
              <a:cxn ang="10800000">
                <a:pos x="wd2" y="hd2"/>
              </a:cxn>
              <a:cxn ang="16200000">
                <a:pos x="wd2" y="hd2"/>
              </a:cxn>
            </a:cxnLst>
            <a:rect l="0" t="0" r="r" b="b"/>
            <a:pathLst>
              <a:path w="21600" h="21600" extrusionOk="0">
                <a:moveTo>
                  <a:pt x="9745" y="0"/>
                </a:moveTo>
                <a:lnTo>
                  <a:pt x="7428" y="3887"/>
                </a:lnTo>
                <a:lnTo>
                  <a:pt x="12357" y="8319"/>
                </a:lnTo>
                <a:lnTo>
                  <a:pt x="0" y="8319"/>
                </a:lnTo>
                <a:lnTo>
                  <a:pt x="0" y="13287"/>
                </a:lnTo>
                <a:lnTo>
                  <a:pt x="12286" y="13287"/>
                </a:lnTo>
                <a:lnTo>
                  <a:pt x="7418" y="17725"/>
                </a:lnTo>
                <a:lnTo>
                  <a:pt x="9755" y="21600"/>
                </a:lnTo>
                <a:lnTo>
                  <a:pt x="21600" y="10803"/>
                </a:lnTo>
                <a:lnTo>
                  <a:pt x="9745" y="0"/>
                </a:lnTo>
                <a:close/>
              </a:path>
            </a:pathLst>
          </a:custGeom>
          <a:solidFill>
            <a:schemeClr val="accent3">
              <a:lumOff val="23529"/>
            </a:schemeClr>
          </a:solidFill>
          <a:ln w="12700">
            <a:miter lim="400000"/>
          </a:ln>
        </p:spPr>
        <p:txBody>
          <a:bodyPr lIns="0" tIns="0" rIns="0" bIns="0" anchor="ctr"/>
          <a:lstStyle/>
          <a:p>
            <a:pPr>
              <a:defRPr sz="3200" b="0">
                <a:solidFill>
                  <a:srgbClr val="FFFFFF"/>
                </a:solidFill>
              </a:defRPr>
            </a:pPr>
            <a:endParaRPr/>
          </a:p>
        </p:txBody>
      </p:sp>
      <p:grpSp>
        <p:nvGrpSpPr>
          <p:cNvPr id="560" name="Group 3"/>
          <p:cNvGrpSpPr/>
          <p:nvPr/>
        </p:nvGrpSpPr>
        <p:grpSpPr>
          <a:xfrm>
            <a:off x="5358484" y="3303296"/>
            <a:ext cx="4269121" cy="3689280"/>
            <a:chOff x="0" y="0"/>
            <a:chExt cx="4269120" cy="3689278"/>
          </a:xfrm>
        </p:grpSpPr>
        <p:sp>
          <p:nvSpPr>
            <p:cNvPr id="546" name="Rounded Rectangle"/>
            <p:cNvSpPr/>
            <p:nvPr/>
          </p:nvSpPr>
          <p:spPr>
            <a:xfrm>
              <a:off x="0" y="2811166"/>
              <a:ext cx="4269121" cy="878113"/>
            </a:xfrm>
            <a:prstGeom prst="roundRect">
              <a:avLst>
                <a:gd name="adj" fmla="val 21694"/>
              </a:avLst>
            </a:prstGeom>
            <a:solidFill>
              <a:srgbClr val="FABE3B"/>
            </a:solidFill>
            <a:ln w="12700" cap="flat">
              <a:noFill/>
              <a:miter lim="400000"/>
            </a:ln>
            <a:effectLst>
              <a:outerShdw blurRad="63500" dist="25400" dir="5400000" rotWithShape="0">
                <a:srgbClr val="000000">
                  <a:alpha val="50000"/>
                </a:srgbClr>
              </a:outerShdw>
            </a:effectLst>
          </p:spPr>
          <p:txBody>
            <a:bodyPr wrap="square" lIns="0" tIns="0" rIns="0" bIns="0" numCol="1" anchor="ctr">
              <a:noAutofit/>
            </a:bodyPr>
            <a:lstStyle/>
            <a:p>
              <a:pPr>
                <a:defRPr sz="3200" b="0">
                  <a:solidFill>
                    <a:srgbClr val="FFFFFF"/>
                  </a:solidFill>
                </a:defRPr>
              </a:pPr>
              <a:endParaRPr/>
            </a:p>
          </p:txBody>
        </p:sp>
        <p:sp>
          <p:nvSpPr>
            <p:cNvPr id="547" name="COVER YOUR FACE…"/>
            <p:cNvSpPr txBox="1"/>
            <p:nvPr/>
          </p:nvSpPr>
          <p:spPr>
            <a:xfrm>
              <a:off x="548280" y="3038893"/>
              <a:ext cx="3172558" cy="422660"/>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numCol="1" anchor="ctr">
              <a:spAutoFit/>
            </a:bodyPr>
            <a:lstStyle>
              <a:lvl1pPr>
                <a:defRPr sz="2200" b="0"/>
              </a:lvl1pPr>
            </a:lstStyle>
            <a:p>
              <a:r>
                <a:t>INFECTED DROPLETS </a:t>
              </a:r>
            </a:p>
          </p:txBody>
        </p:sp>
        <p:grpSp>
          <p:nvGrpSpPr>
            <p:cNvPr id="559" name="Group 2"/>
            <p:cNvGrpSpPr/>
            <p:nvPr/>
          </p:nvGrpSpPr>
          <p:grpSpPr>
            <a:xfrm>
              <a:off x="365462" y="-1"/>
              <a:ext cx="3122563" cy="2709432"/>
              <a:chOff x="0" y="0"/>
              <a:chExt cx="3122561" cy="2709430"/>
            </a:xfrm>
          </p:grpSpPr>
          <p:pic>
            <p:nvPicPr>
              <p:cNvPr id="548" name="Image" descr="Image"/>
              <p:cNvPicPr>
                <a:picLocks noChangeAspect="1"/>
              </p:cNvPicPr>
              <p:nvPr/>
            </p:nvPicPr>
            <p:blipFill>
              <a:blip r:embed="rId12"/>
              <a:stretch>
                <a:fillRect/>
              </a:stretch>
            </p:blipFill>
            <p:spPr>
              <a:xfrm>
                <a:off x="1492196" y="-1"/>
                <a:ext cx="749267" cy="731079"/>
              </a:xfrm>
              <a:prstGeom prst="rect">
                <a:avLst/>
              </a:prstGeom>
              <a:ln w="12700" cap="flat">
                <a:noFill/>
                <a:miter lim="400000"/>
              </a:ln>
              <a:effectLst>
                <a:outerShdw dist="25400" dir="5400000" rotWithShape="0">
                  <a:srgbClr val="000000"/>
                </a:outerShdw>
              </a:effectLst>
            </p:spPr>
          </p:pic>
          <p:grpSp>
            <p:nvGrpSpPr>
              <p:cNvPr id="558" name="Group 1"/>
              <p:cNvGrpSpPr/>
              <p:nvPr/>
            </p:nvGrpSpPr>
            <p:grpSpPr>
              <a:xfrm>
                <a:off x="-1" y="201919"/>
                <a:ext cx="3122563" cy="2507512"/>
                <a:chOff x="0" y="0"/>
                <a:chExt cx="3122561" cy="2507510"/>
              </a:xfrm>
            </p:grpSpPr>
            <p:pic>
              <p:nvPicPr>
                <p:cNvPr id="549" name="Image" descr="Image"/>
                <p:cNvPicPr>
                  <a:picLocks noChangeAspect="1"/>
                </p:cNvPicPr>
                <p:nvPr/>
              </p:nvPicPr>
              <p:blipFill>
                <a:blip r:embed="rId13"/>
                <a:stretch>
                  <a:fillRect/>
                </a:stretch>
              </p:blipFill>
              <p:spPr>
                <a:xfrm>
                  <a:off x="-1" y="0"/>
                  <a:ext cx="989459" cy="965441"/>
                </a:xfrm>
                <a:prstGeom prst="rect">
                  <a:avLst/>
                </a:prstGeom>
                <a:ln w="12700" cap="flat">
                  <a:noFill/>
                  <a:miter lim="400000"/>
                </a:ln>
                <a:effectLst>
                  <a:outerShdw dist="25400" dir="5400000" rotWithShape="0">
                    <a:srgbClr val="000000"/>
                  </a:outerShdw>
                </a:effectLst>
              </p:spPr>
            </p:pic>
            <p:pic>
              <p:nvPicPr>
                <p:cNvPr id="550" name="Image" descr="Image"/>
                <p:cNvPicPr>
                  <a:picLocks noChangeAspect="1"/>
                </p:cNvPicPr>
                <p:nvPr/>
              </p:nvPicPr>
              <p:blipFill>
                <a:blip r:embed="rId14"/>
                <a:stretch>
                  <a:fillRect/>
                </a:stretch>
              </p:blipFill>
              <p:spPr>
                <a:xfrm>
                  <a:off x="916910" y="482720"/>
                  <a:ext cx="560208" cy="546610"/>
                </a:xfrm>
                <a:prstGeom prst="rect">
                  <a:avLst/>
                </a:prstGeom>
                <a:ln w="12700" cap="flat">
                  <a:noFill/>
                  <a:miter lim="400000"/>
                </a:ln>
                <a:effectLst>
                  <a:outerShdw dist="25400" dir="5400000" rotWithShape="0">
                    <a:srgbClr val="000000"/>
                  </a:outerShdw>
                </a:effectLst>
              </p:spPr>
            </p:pic>
            <p:pic>
              <p:nvPicPr>
                <p:cNvPr id="551" name="Image" descr="Image"/>
                <p:cNvPicPr>
                  <a:picLocks noChangeAspect="1"/>
                </p:cNvPicPr>
                <p:nvPr/>
              </p:nvPicPr>
              <p:blipFill>
                <a:blip r:embed="rId14"/>
                <a:stretch>
                  <a:fillRect/>
                </a:stretch>
              </p:blipFill>
              <p:spPr>
                <a:xfrm>
                  <a:off x="478300" y="1036195"/>
                  <a:ext cx="560208" cy="546610"/>
                </a:xfrm>
                <a:prstGeom prst="rect">
                  <a:avLst/>
                </a:prstGeom>
                <a:ln w="12700" cap="flat">
                  <a:noFill/>
                  <a:miter lim="400000"/>
                </a:ln>
                <a:effectLst>
                  <a:outerShdw dist="25400" dir="5400000" rotWithShape="0">
                    <a:srgbClr val="000000"/>
                  </a:outerShdw>
                </a:effectLst>
              </p:spPr>
            </p:pic>
            <p:pic>
              <p:nvPicPr>
                <p:cNvPr id="552" name="Image" descr="Image"/>
                <p:cNvPicPr>
                  <a:picLocks noChangeAspect="1"/>
                </p:cNvPicPr>
                <p:nvPr/>
              </p:nvPicPr>
              <p:blipFill>
                <a:blip r:embed="rId14"/>
                <a:stretch>
                  <a:fillRect/>
                </a:stretch>
              </p:blipFill>
              <p:spPr>
                <a:xfrm>
                  <a:off x="1139675" y="1118476"/>
                  <a:ext cx="560208" cy="546610"/>
                </a:xfrm>
                <a:prstGeom prst="rect">
                  <a:avLst/>
                </a:prstGeom>
                <a:ln w="12700" cap="flat">
                  <a:noFill/>
                  <a:miter lim="400000"/>
                </a:ln>
                <a:effectLst>
                  <a:outerShdw dist="25400" dir="5400000" rotWithShape="0">
                    <a:srgbClr val="000000"/>
                  </a:outerShdw>
                </a:effectLst>
              </p:spPr>
            </p:pic>
            <p:pic>
              <p:nvPicPr>
                <p:cNvPr id="553" name="Image" descr="Image"/>
                <p:cNvPicPr>
                  <a:picLocks noChangeAspect="1"/>
                </p:cNvPicPr>
                <p:nvPr/>
              </p:nvPicPr>
              <p:blipFill>
                <a:blip r:embed="rId13"/>
                <a:stretch>
                  <a:fillRect/>
                </a:stretch>
              </p:blipFill>
              <p:spPr>
                <a:xfrm>
                  <a:off x="1521417" y="623348"/>
                  <a:ext cx="989460" cy="965441"/>
                </a:xfrm>
                <a:prstGeom prst="rect">
                  <a:avLst/>
                </a:prstGeom>
                <a:ln w="12700" cap="flat">
                  <a:noFill/>
                  <a:miter lim="400000"/>
                </a:ln>
                <a:effectLst>
                  <a:outerShdw dist="25400" dir="5400000" rotWithShape="0">
                    <a:srgbClr val="000000"/>
                  </a:outerShdw>
                </a:effectLst>
              </p:spPr>
            </p:pic>
            <p:pic>
              <p:nvPicPr>
                <p:cNvPr id="554" name="Image" descr="Image"/>
                <p:cNvPicPr>
                  <a:picLocks noChangeAspect="1"/>
                </p:cNvPicPr>
                <p:nvPr/>
              </p:nvPicPr>
              <p:blipFill>
                <a:blip r:embed="rId12"/>
                <a:stretch>
                  <a:fillRect/>
                </a:stretch>
              </p:blipFill>
              <p:spPr>
                <a:xfrm>
                  <a:off x="612410" y="1617666"/>
                  <a:ext cx="749267" cy="731079"/>
                </a:xfrm>
                <a:prstGeom prst="rect">
                  <a:avLst/>
                </a:prstGeom>
                <a:ln w="12700" cap="flat">
                  <a:noFill/>
                  <a:miter lim="400000"/>
                </a:ln>
                <a:effectLst>
                  <a:outerShdw dist="25400" dir="5400000" rotWithShape="0">
                    <a:srgbClr val="000000"/>
                  </a:outerShdw>
                </a:effectLst>
              </p:spPr>
            </p:pic>
            <p:pic>
              <p:nvPicPr>
                <p:cNvPr id="555" name="Image" descr="Image"/>
                <p:cNvPicPr>
                  <a:picLocks noChangeAspect="1"/>
                </p:cNvPicPr>
                <p:nvPr/>
              </p:nvPicPr>
              <p:blipFill>
                <a:blip r:embed="rId13"/>
                <a:stretch>
                  <a:fillRect/>
                </a:stretch>
              </p:blipFill>
              <p:spPr>
                <a:xfrm>
                  <a:off x="1393781" y="1542070"/>
                  <a:ext cx="989459" cy="965441"/>
                </a:xfrm>
                <a:prstGeom prst="rect">
                  <a:avLst/>
                </a:prstGeom>
                <a:ln w="12700" cap="flat">
                  <a:noFill/>
                  <a:miter lim="400000"/>
                </a:ln>
                <a:effectLst>
                  <a:outerShdw dist="25400" dir="5400000" rotWithShape="0">
                    <a:srgbClr val="000000"/>
                  </a:outerShdw>
                </a:effectLst>
              </p:spPr>
            </p:pic>
            <p:pic>
              <p:nvPicPr>
                <p:cNvPr id="556" name="Image" descr="Image"/>
                <p:cNvPicPr>
                  <a:picLocks noChangeAspect="1"/>
                </p:cNvPicPr>
                <p:nvPr/>
              </p:nvPicPr>
              <p:blipFill>
                <a:blip r:embed="rId15"/>
                <a:stretch>
                  <a:fillRect/>
                </a:stretch>
              </p:blipFill>
              <p:spPr>
                <a:xfrm>
                  <a:off x="2344356" y="105739"/>
                  <a:ext cx="662363" cy="646285"/>
                </a:xfrm>
                <a:prstGeom prst="rect">
                  <a:avLst/>
                </a:prstGeom>
                <a:ln w="12700" cap="flat">
                  <a:noFill/>
                  <a:miter lim="400000"/>
                </a:ln>
                <a:effectLst>
                  <a:outerShdw dist="25400" dir="5400000" rotWithShape="0">
                    <a:srgbClr val="000000"/>
                  </a:outerShdw>
                </a:effectLst>
              </p:spPr>
            </p:pic>
            <p:pic>
              <p:nvPicPr>
                <p:cNvPr id="557" name="Image" descr="Image"/>
                <p:cNvPicPr>
                  <a:picLocks noChangeAspect="1"/>
                </p:cNvPicPr>
                <p:nvPr/>
              </p:nvPicPr>
              <p:blipFill>
                <a:blip r:embed="rId15"/>
                <a:stretch>
                  <a:fillRect/>
                </a:stretch>
              </p:blipFill>
              <p:spPr>
                <a:xfrm>
                  <a:off x="2460199" y="1282053"/>
                  <a:ext cx="662363" cy="646285"/>
                </a:xfrm>
                <a:prstGeom prst="rect">
                  <a:avLst/>
                </a:prstGeom>
                <a:ln w="12700" cap="flat">
                  <a:noFill/>
                  <a:miter lim="400000"/>
                </a:ln>
                <a:effectLst>
                  <a:outerShdw dist="25400" dir="5400000" rotWithShape="0">
                    <a:srgbClr val="000000"/>
                  </a:outerShdw>
                </a:effectLst>
              </p:spPr>
            </p:pic>
          </p:grpSp>
        </p:grpSp>
      </p:grpSp>
      <p:grpSp>
        <p:nvGrpSpPr>
          <p:cNvPr id="563" name="Group"/>
          <p:cNvGrpSpPr/>
          <p:nvPr/>
        </p:nvGrpSpPr>
        <p:grpSpPr>
          <a:xfrm>
            <a:off x="1110048" y="320601"/>
            <a:ext cx="22163904" cy="1297969"/>
            <a:chOff x="0" y="0"/>
            <a:chExt cx="22163902" cy="1297967"/>
          </a:xfrm>
        </p:grpSpPr>
        <p:sp>
          <p:nvSpPr>
            <p:cNvPr id="561" name="Rounded Rectangle"/>
            <p:cNvSpPr/>
            <p:nvPr/>
          </p:nvSpPr>
          <p:spPr>
            <a:xfrm>
              <a:off x="0" y="0"/>
              <a:ext cx="22163903" cy="1297968"/>
            </a:xfrm>
            <a:prstGeom prst="roundRect">
              <a:avLst>
                <a:gd name="adj" fmla="val 14677"/>
              </a:avLst>
            </a:prstGeom>
            <a:solidFill>
              <a:srgbClr val="FFFFFF"/>
            </a:solidFill>
            <a:ln w="12700" cap="flat">
              <a:noFill/>
              <a:miter lim="400000"/>
            </a:ln>
            <a:effectLst/>
          </p:spPr>
          <p:txBody>
            <a:bodyPr wrap="square" lIns="0" tIns="0" rIns="0" bIns="0" numCol="1" anchor="ctr">
              <a:noAutofit/>
            </a:bodyPr>
            <a:lstStyle/>
            <a:p>
              <a:pPr>
                <a:defRPr sz="3200" b="0">
                  <a:solidFill>
                    <a:srgbClr val="FFFFFF"/>
                  </a:solidFill>
                </a:defRPr>
              </a:pPr>
              <a:endParaRPr/>
            </a:p>
          </p:txBody>
        </p:sp>
        <p:sp>
          <p:nvSpPr>
            <p:cNvPr id="562" name="Rectangle 1"/>
            <p:cNvSpPr txBox="1"/>
            <p:nvPr/>
          </p:nvSpPr>
          <p:spPr>
            <a:xfrm>
              <a:off x="4995709" y="140517"/>
              <a:ext cx="12172485" cy="1016934"/>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9" tIns="45719" rIns="45719" bIns="45719" numCol="1" anchor="t">
              <a:spAutoFit/>
            </a:bodyPr>
            <a:lstStyle>
              <a:lvl1pPr>
                <a:defRPr sz="6500" cap="all"/>
              </a:lvl1pPr>
            </a:lstStyle>
            <a:p>
              <a:r>
                <a:t>MODES OF TRANSMISSION</a:t>
              </a:r>
            </a:p>
          </p:txBody>
        </p:sp>
      </p:grpSp>
      <p:grpSp>
        <p:nvGrpSpPr>
          <p:cNvPr id="566" name="Group"/>
          <p:cNvGrpSpPr/>
          <p:nvPr/>
        </p:nvGrpSpPr>
        <p:grpSpPr>
          <a:xfrm>
            <a:off x="23162660" y="13026735"/>
            <a:ext cx="1078664" cy="541070"/>
            <a:chOff x="0" y="0"/>
            <a:chExt cx="1078662" cy="541069"/>
          </a:xfrm>
        </p:grpSpPr>
        <p:sp>
          <p:nvSpPr>
            <p:cNvPr id="564" name="03"/>
            <p:cNvSpPr txBox="1"/>
            <p:nvPr/>
          </p:nvSpPr>
          <p:spPr>
            <a:xfrm>
              <a:off x="540574" y="10066"/>
              <a:ext cx="538089" cy="520936"/>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numCol="1" anchor="ctr">
              <a:spAutoFit/>
            </a:bodyPr>
            <a:lstStyle>
              <a:lvl1pPr>
                <a:defRPr b="0">
                  <a:solidFill>
                    <a:srgbClr val="FFFFFF"/>
                  </a:solidFill>
                </a:defRPr>
              </a:lvl1pPr>
            </a:lstStyle>
            <a:p>
              <a:r>
                <a:t>07</a:t>
              </a:r>
            </a:p>
          </p:txBody>
        </p:sp>
        <p:pic>
          <p:nvPicPr>
            <p:cNvPr id="565" name="Image" descr="Image"/>
            <p:cNvPicPr>
              <a:picLocks noChangeAspect="1"/>
            </p:cNvPicPr>
            <p:nvPr/>
          </p:nvPicPr>
          <p:blipFill>
            <a:blip r:embed="rId16"/>
            <a:stretch>
              <a:fillRect/>
            </a:stretch>
          </p:blipFill>
          <p:spPr>
            <a:xfrm>
              <a:off x="0" y="0"/>
              <a:ext cx="554529" cy="541070"/>
            </a:xfrm>
            <a:prstGeom prst="rect">
              <a:avLst/>
            </a:prstGeom>
            <a:ln w="12700" cap="flat">
              <a:noFill/>
              <a:miter lim="400000"/>
            </a:ln>
            <a:effectLst/>
          </p:spPr>
        </p:pic>
      </p:grpSp>
      <p:pic>
        <p:nvPicPr>
          <p:cNvPr id="567" name="Group" descr="Group"/>
          <p:cNvPicPr>
            <a:picLocks noChangeAspect="1"/>
          </p:cNvPicPr>
          <p:nvPr/>
        </p:nvPicPr>
        <p:blipFill>
          <a:blip r:embed="rId17"/>
          <a:stretch>
            <a:fillRect/>
          </a:stretch>
        </p:blipFill>
        <p:spPr>
          <a:xfrm>
            <a:off x="178745" y="12636249"/>
            <a:ext cx="1964861" cy="995769"/>
          </a:xfrm>
          <a:prstGeom prst="rect">
            <a:avLst/>
          </a:prstGeom>
          <a:ln w="12700">
            <a:miter lim="400000"/>
          </a:ln>
        </p:spPr>
      </p:pic>
    </p:spTree>
  </p:cSld>
  <p:clrMapOvr>
    <a:masterClrMapping/>
  </p:clrMapOvr>
  <p:transition spd="med"/>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1" name="Rounded Rectangle"/>
          <p:cNvSpPr/>
          <p:nvPr/>
        </p:nvSpPr>
        <p:spPr>
          <a:xfrm>
            <a:off x="1113876" y="3970634"/>
            <a:ext cx="22156248" cy="3756796"/>
          </a:xfrm>
          <a:prstGeom prst="roundRect">
            <a:avLst>
              <a:gd name="adj" fmla="val 7417"/>
            </a:avLst>
          </a:prstGeom>
          <a:solidFill>
            <a:srgbClr val="FABE3B"/>
          </a:solidFill>
          <a:ln w="12700">
            <a:miter lim="400000"/>
          </a:ln>
          <a:effectLst>
            <a:outerShdw blurRad="63500" dist="25400" dir="5400000" rotWithShape="0">
              <a:srgbClr val="000000">
                <a:alpha val="50000"/>
              </a:srgbClr>
            </a:outerShdw>
          </a:effectLst>
        </p:spPr>
        <p:txBody>
          <a:bodyPr lIns="0" tIns="0" rIns="0" bIns="0" anchor="ctr"/>
          <a:lstStyle/>
          <a:p>
            <a:pPr>
              <a:defRPr sz="3200">
                <a:solidFill>
                  <a:srgbClr val="FFFFFF"/>
                </a:solidFill>
              </a:defRPr>
            </a:pPr>
            <a:endParaRPr/>
          </a:p>
        </p:txBody>
      </p:sp>
      <p:pic>
        <p:nvPicPr>
          <p:cNvPr id="572" name="Image" descr="Image"/>
          <p:cNvPicPr>
            <a:picLocks noChangeAspect="1"/>
          </p:cNvPicPr>
          <p:nvPr/>
        </p:nvPicPr>
        <p:blipFill>
          <a:blip r:embed="rId3"/>
          <a:stretch>
            <a:fillRect/>
          </a:stretch>
        </p:blipFill>
        <p:spPr>
          <a:xfrm>
            <a:off x="18250306" y="4931663"/>
            <a:ext cx="4505018" cy="1526822"/>
          </a:xfrm>
          <a:prstGeom prst="rect">
            <a:avLst/>
          </a:prstGeom>
          <a:ln w="12700">
            <a:miter lim="400000"/>
          </a:ln>
          <a:effectLst>
            <a:outerShdw blurRad="63500" dist="25400" dir="5400000" rotWithShape="0">
              <a:srgbClr val="000000">
                <a:alpha val="50000"/>
              </a:srgbClr>
            </a:outerShdw>
          </a:effectLst>
        </p:spPr>
      </p:pic>
      <p:sp>
        <p:nvSpPr>
          <p:cNvPr id="573" name="TextBox 4"/>
          <p:cNvSpPr txBox="1"/>
          <p:nvPr/>
        </p:nvSpPr>
        <p:spPr>
          <a:xfrm>
            <a:off x="5627832" y="4160229"/>
            <a:ext cx="12176592" cy="3377606"/>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p>
            <a:pPr marL="228600" indent="-228600" algn="l">
              <a:buSzPct val="100000"/>
              <a:buFont typeface="Arial"/>
              <a:buChar char="•"/>
              <a:defRPr sz="3200" b="0"/>
            </a:pPr>
            <a:r>
              <a:t>Wash your hands often with soap and water for 20 seconds especially after you have been in a public place, or after blowing your nose, coughing, or sneezing.</a:t>
            </a:r>
          </a:p>
          <a:p>
            <a:pPr marL="228600" indent="-228600" algn="l">
              <a:buSzPct val="100000"/>
              <a:buFont typeface="Arial"/>
              <a:buChar char="•"/>
              <a:defRPr sz="3200" b="0"/>
            </a:pPr>
            <a:endParaRPr/>
          </a:p>
          <a:p>
            <a:pPr marL="228600" indent="-228600" algn="l">
              <a:buSzPct val="100000"/>
              <a:buFont typeface="Arial"/>
              <a:buChar char="•"/>
              <a:defRPr sz="3200" b="0"/>
            </a:pPr>
            <a:r>
              <a:t>Use a hand sanitiser (at least 70% alcohol based)  if soap and water not  available cover all surfaces of your hands and rub them together until they feel dry.</a:t>
            </a:r>
          </a:p>
        </p:txBody>
      </p:sp>
      <p:grpSp>
        <p:nvGrpSpPr>
          <p:cNvPr id="576" name="Group"/>
          <p:cNvGrpSpPr/>
          <p:nvPr/>
        </p:nvGrpSpPr>
        <p:grpSpPr>
          <a:xfrm>
            <a:off x="7369725" y="1150677"/>
            <a:ext cx="9644550" cy="1717515"/>
            <a:chOff x="0" y="0"/>
            <a:chExt cx="9644549" cy="1717514"/>
          </a:xfrm>
        </p:grpSpPr>
        <p:sp>
          <p:nvSpPr>
            <p:cNvPr id="574" name="Rounded Rectangle"/>
            <p:cNvSpPr/>
            <p:nvPr/>
          </p:nvSpPr>
          <p:spPr>
            <a:xfrm>
              <a:off x="0" y="0"/>
              <a:ext cx="9644550" cy="1717515"/>
            </a:xfrm>
            <a:prstGeom prst="roundRect">
              <a:avLst>
                <a:gd name="adj" fmla="val 16224"/>
              </a:avLst>
            </a:prstGeom>
            <a:solidFill>
              <a:srgbClr val="FABE3B"/>
            </a:solidFill>
            <a:ln w="12700" cap="flat">
              <a:noFill/>
              <a:miter lim="400000"/>
            </a:ln>
            <a:effectLst>
              <a:outerShdw blurRad="63500" dist="25400" dir="5400000" rotWithShape="0">
                <a:srgbClr val="000000">
                  <a:alpha val="50000"/>
                </a:srgbClr>
              </a:outerShdw>
            </a:effectLst>
          </p:spPr>
          <p:txBody>
            <a:bodyPr wrap="square" lIns="0" tIns="0" rIns="0" bIns="0" numCol="1" anchor="ctr">
              <a:noAutofit/>
            </a:bodyPr>
            <a:lstStyle/>
            <a:p>
              <a:pPr>
                <a:defRPr sz="3200">
                  <a:solidFill>
                    <a:srgbClr val="FFFFFF"/>
                  </a:solidFill>
                </a:defRPr>
              </a:pPr>
              <a:endParaRPr/>
            </a:p>
          </p:txBody>
        </p:sp>
        <p:sp>
          <p:nvSpPr>
            <p:cNvPr id="575" name="PREVENTION - WHAT TO DO?"/>
            <p:cNvSpPr txBox="1"/>
            <p:nvPr/>
          </p:nvSpPr>
          <p:spPr>
            <a:xfrm>
              <a:off x="208503" y="653244"/>
              <a:ext cx="9227543" cy="817427"/>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numCol="1" anchor="ctr">
              <a:spAutoFit/>
            </a:bodyPr>
            <a:lstStyle>
              <a:lvl1pPr defTabSz="914400">
                <a:lnSpc>
                  <a:spcPct val="107000"/>
                </a:lnSpc>
                <a:defRPr sz="5000"/>
              </a:lvl1pPr>
            </a:lstStyle>
            <a:p>
              <a:r>
                <a:t>PREVENTION - WHAT TO DO?</a:t>
              </a:r>
            </a:p>
          </p:txBody>
        </p:sp>
      </p:grpSp>
      <p:grpSp>
        <p:nvGrpSpPr>
          <p:cNvPr id="579" name="Group"/>
          <p:cNvGrpSpPr/>
          <p:nvPr/>
        </p:nvGrpSpPr>
        <p:grpSpPr>
          <a:xfrm>
            <a:off x="1110048" y="320601"/>
            <a:ext cx="22163904" cy="1297969"/>
            <a:chOff x="0" y="0"/>
            <a:chExt cx="22163902" cy="1297967"/>
          </a:xfrm>
        </p:grpSpPr>
        <p:sp>
          <p:nvSpPr>
            <p:cNvPr id="577" name="Rounded Rectangle"/>
            <p:cNvSpPr/>
            <p:nvPr/>
          </p:nvSpPr>
          <p:spPr>
            <a:xfrm>
              <a:off x="0" y="0"/>
              <a:ext cx="22163903" cy="1297968"/>
            </a:xfrm>
            <a:prstGeom prst="roundRect">
              <a:avLst>
                <a:gd name="adj" fmla="val 14677"/>
              </a:avLst>
            </a:prstGeom>
            <a:solidFill>
              <a:srgbClr val="FFFFFF"/>
            </a:solidFill>
            <a:ln w="12700" cap="flat">
              <a:noFill/>
              <a:miter lim="400000"/>
            </a:ln>
            <a:effectLst/>
          </p:spPr>
          <p:txBody>
            <a:bodyPr wrap="square" lIns="0" tIns="0" rIns="0" bIns="0" numCol="1" anchor="ctr">
              <a:noAutofit/>
            </a:bodyPr>
            <a:lstStyle/>
            <a:p>
              <a:pPr>
                <a:defRPr sz="3200" b="0">
                  <a:solidFill>
                    <a:srgbClr val="FFFFFF"/>
                  </a:solidFill>
                </a:defRPr>
              </a:pPr>
              <a:endParaRPr/>
            </a:p>
          </p:txBody>
        </p:sp>
        <p:sp>
          <p:nvSpPr>
            <p:cNvPr id="578" name="Rectangle 1"/>
            <p:cNvSpPr txBox="1"/>
            <p:nvPr/>
          </p:nvSpPr>
          <p:spPr>
            <a:xfrm>
              <a:off x="7547528" y="140517"/>
              <a:ext cx="7068847" cy="1016934"/>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9" tIns="45719" rIns="45719" bIns="45719" numCol="1" anchor="t">
              <a:spAutoFit/>
            </a:bodyPr>
            <a:lstStyle>
              <a:lvl1pPr>
                <a:defRPr sz="6500"/>
              </a:lvl1pPr>
            </a:lstStyle>
            <a:p>
              <a:r>
                <a:t>HAND HYGIENE</a:t>
              </a:r>
            </a:p>
          </p:txBody>
        </p:sp>
      </p:grpSp>
      <p:sp>
        <p:nvSpPr>
          <p:cNvPr id="580" name="Hand hygiene is a way of cleaning one's hands that substantially reduces potential pathogens (harmful germs) on the hands.…"/>
          <p:cNvSpPr txBox="1"/>
          <p:nvPr/>
        </p:nvSpPr>
        <p:spPr>
          <a:xfrm>
            <a:off x="2337001" y="2966406"/>
            <a:ext cx="19709998" cy="877783"/>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p>
            <a:pPr>
              <a:defRPr sz="2700" b="0">
                <a:solidFill>
                  <a:srgbClr val="FFFFFF"/>
                </a:solidFill>
              </a:defRPr>
            </a:pPr>
            <a:r>
              <a:t>Hand hygiene is a way of cleaning one's hands that substantially reduces potential pathogens (harmful germs) on the hands.</a:t>
            </a:r>
          </a:p>
          <a:p>
            <a:pPr>
              <a:defRPr sz="2700" b="0">
                <a:solidFill>
                  <a:srgbClr val="FFFFFF"/>
                </a:solidFill>
              </a:defRPr>
            </a:pPr>
            <a:r>
              <a:t>Hand hygiene procedures include  hand washing with soap and water for at least 20 secs or use of 70% alcohol-based hand rubs</a:t>
            </a:r>
          </a:p>
        </p:txBody>
      </p:sp>
      <p:sp>
        <p:nvSpPr>
          <p:cNvPr id="581" name="DO"/>
          <p:cNvSpPr txBox="1"/>
          <p:nvPr/>
        </p:nvSpPr>
        <p:spPr>
          <a:xfrm>
            <a:off x="2341314" y="4829964"/>
            <a:ext cx="2305051" cy="173022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11500"/>
            </a:lvl1pPr>
          </a:lstStyle>
          <a:p>
            <a:r>
              <a:t>DO</a:t>
            </a:r>
          </a:p>
        </p:txBody>
      </p:sp>
      <p:sp>
        <p:nvSpPr>
          <p:cNvPr id="582" name="Rounded Rectangle"/>
          <p:cNvSpPr/>
          <p:nvPr/>
        </p:nvSpPr>
        <p:spPr>
          <a:xfrm>
            <a:off x="1113876" y="7853875"/>
            <a:ext cx="22156248" cy="3756795"/>
          </a:xfrm>
          <a:prstGeom prst="roundRect">
            <a:avLst>
              <a:gd name="adj" fmla="val 7417"/>
            </a:avLst>
          </a:prstGeom>
          <a:solidFill>
            <a:srgbClr val="E5E6E5"/>
          </a:solidFill>
          <a:ln w="12700">
            <a:miter lim="400000"/>
          </a:ln>
          <a:effectLst>
            <a:outerShdw blurRad="63500" dist="25400" dir="5400000" rotWithShape="0">
              <a:srgbClr val="000000">
                <a:alpha val="50000"/>
              </a:srgbClr>
            </a:outerShdw>
          </a:effectLst>
        </p:spPr>
        <p:txBody>
          <a:bodyPr lIns="0" tIns="0" rIns="0" bIns="0" anchor="ctr"/>
          <a:lstStyle/>
          <a:p>
            <a:pPr>
              <a:defRPr sz="3200">
                <a:solidFill>
                  <a:srgbClr val="FFFFFF"/>
                </a:solidFill>
              </a:defRPr>
            </a:pPr>
            <a:endParaRPr/>
          </a:p>
        </p:txBody>
      </p:sp>
      <p:grpSp>
        <p:nvGrpSpPr>
          <p:cNvPr id="585" name="Group"/>
          <p:cNvGrpSpPr/>
          <p:nvPr/>
        </p:nvGrpSpPr>
        <p:grpSpPr>
          <a:xfrm>
            <a:off x="23162660" y="13026735"/>
            <a:ext cx="1078664" cy="541070"/>
            <a:chOff x="0" y="0"/>
            <a:chExt cx="1078662" cy="541069"/>
          </a:xfrm>
        </p:grpSpPr>
        <p:sp>
          <p:nvSpPr>
            <p:cNvPr id="583" name="03"/>
            <p:cNvSpPr txBox="1"/>
            <p:nvPr/>
          </p:nvSpPr>
          <p:spPr>
            <a:xfrm>
              <a:off x="540574" y="10066"/>
              <a:ext cx="538089" cy="520936"/>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numCol="1" anchor="ctr">
              <a:spAutoFit/>
            </a:bodyPr>
            <a:lstStyle>
              <a:lvl1pPr>
                <a:defRPr b="0">
                  <a:solidFill>
                    <a:srgbClr val="FFFFFF"/>
                  </a:solidFill>
                </a:defRPr>
              </a:lvl1pPr>
            </a:lstStyle>
            <a:p>
              <a:r>
                <a:t>08</a:t>
              </a:r>
            </a:p>
          </p:txBody>
        </p:sp>
        <p:pic>
          <p:nvPicPr>
            <p:cNvPr id="584" name="Image" descr="Image"/>
            <p:cNvPicPr>
              <a:picLocks noChangeAspect="1"/>
            </p:cNvPicPr>
            <p:nvPr/>
          </p:nvPicPr>
          <p:blipFill>
            <a:blip r:embed="rId4"/>
            <a:stretch>
              <a:fillRect/>
            </a:stretch>
          </p:blipFill>
          <p:spPr>
            <a:xfrm>
              <a:off x="0" y="0"/>
              <a:ext cx="554529" cy="541070"/>
            </a:xfrm>
            <a:prstGeom prst="rect">
              <a:avLst/>
            </a:prstGeom>
            <a:ln w="12700" cap="flat">
              <a:noFill/>
              <a:miter lim="400000"/>
            </a:ln>
            <a:effectLst/>
          </p:spPr>
        </p:pic>
      </p:grpSp>
      <p:sp>
        <p:nvSpPr>
          <p:cNvPr id="586" name="DO…"/>
          <p:cNvSpPr txBox="1"/>
          <p:nvPr/>
        </p:nvSpPr>
        <p:spPr>
          <a:xfrm>
            <a:off x="1895248" y="8028962"/>
            <a:ext cx="3197183" cy="340662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p>
            <a:pPr>
              <a:defRPr sz="11500"/>
            </a:pPr>
            <a:r>
              <a:t>DO</a:t>
            </a:r>
          </a:p>
          <a:p>
            <a:pPr>
              <a:defRPr sz="11500"/>
            </a:pPr>
            <a:r>
              <a:t>NOT</a:t>
            </a:r>
          </a:p>
        </p:txBody>
      </p:sp>
      <p:sp>
        <p:nvSpPr>
          <p:cNvPr id="587" name="TextBox 5"/>
          <p:cNvSpPr txBox="1"/>
          <p:nvPr/>
        </p:nvSpPr>
        <p:spPr>
          <a:xfrm>
            <a:off x="5809662" y="8513370"/>
            <a:ext cx="11644124" cy="243780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p>
            <a:pPr marL="228600" indent="-228600" algn="l">
              <a:buSzPct val="100000"/>
              <a:buFont typeface="Arial"/>
              <a:buChar char="•"/>
              <a:defRPr sz="3200" b="0"/>
            </a:pPr>
            <a:r>
              <a:t>Touch your eyes, nose, and mouth with unwashed hands. </a:t>
            </a:r>
          </a:p>
          <a:p>
            <a:pPr marL="228600" indent="-228600" algn="l">
              <a:buSzPct val="100000"/>
              <a:buFont typeface="Arial"/>
              <a:buChar char="•"/>
              <a:defRPr sz="3200" b="0"/>
            </a:pPr>
            <a:endParaRPr/>
          </a:p>
          <a:p>
            <a:pPr marL="228600" indent="-228600" algn="l">
              <a:buSzPct val="100000"/>
              <a:buFont typeface="Arial"/>
              <a:buChar char="•"/>
              <a:defRPr sz="3200" b="0"/>
            </a:pPr>
            <a:r>
              <a:t>Touch  surfaces like door knobs and door bells, elevator buttons, handrails,  support handles, chair backs, atm surfaces, mobiles, jeep handles etc</a:t>
            </a:r>
          </a:p>
        </p:txBody>
      </p:sp>
      <p:pic>
        <p:nvPicPr>
          <p:cNvPr id="588" name="Image" descr="Image"/>
          <p:cNvPicPr>
            <a:picLocks noChangeAspect="1"/>
          </p:cNvPicPr>
          <p:nvPr/>
        </p:nvPicPr>
        <p:blipFill>
          <a:blip r:embed="rId5"/>
          <a:stretch>
            <a:fillRect/>
          </a:stretch>
        </p:blipFill>
        <p:spPr>
          <a:xfrm>
            <a:off x="17027181" y="8829871"/>
            <a:ext cx="5606073" cy="1724899"/>
          </a:xfrm>
          <a:prstGeom prst="rect">
            <a:avLst/>
          </a:prstGeom>
          <a:ln w="12700">
            <a:miter lim="400000"/>
          </a:ln>
        </p:spPr>
      </p:pic>
      <p:pic>
        <p:nvPicPr>
          <p:cNvPr id="589" name="Group" descr="Group"/>
          <p:cNvPicPr>
            <a:picLocks noChangeAspect="1"/>
          </p:cNvPicPr>
          <p:nvPr/>
        </p:nvPicPr>
        <p:blipFill>
          <a:blip r:embed="rId6"/>
          <a:stretch>
            <a:fillRect/>
          </a:stretch>
        </p:blipFill>
        <p:spPr>
          <a:xfrm>
            <a:off x="178745" y="12636249"/>
            <a:ext cx="1964861" cy="995769"/>
          </a:xfrm>
          <a:prstGeom prst="rect">
            <a:avLst/>
          </a:prstGeom>
          <a:ln w="12700">
            <a:miter lim="400000"/>
          </a:ln>
        </p:spPr>
      </p:pic>
    </p:spTree>
  </p:cSld>
  <p:clrMapOvr>
    <a:masterClrMapping/>
  </p:clrMapOvr>
  <p:transition spd="med"/>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 name="Rounded Rectangle"/>
          <p:cNvSpPr/>
          <p:nvPr/>
        </p:nvSpPr>
        <p:spPr>
          <a:xfrm>
            <a:off x="12664359" y="3348447"/>
            <a:ext cx="10258050" cy="8842776"/>
          </a:xfrm>
          <a:prstGeom prst="roundRect">
            <a:avLst>
              <a:gd name="adj" fmla="val 7047"/>
            </a:avLst>
          </a:prstGeom>
          <a:solidFill>
            <a:srgbClr val="E5E6E5"/>
          </a:solidFill>
          <a:ln w="12700">
            <a:miter lim="400000"/>
          </a:ln>
          <a:effectLst>
            <a:outerShdw blurRad="63500" dist="25400" dir="5400000" rotWithShape="0">
              <a:srgbClr val="000000">
                <a:alpha val="50000"/>
              </a:srgbClr>
            </a:outerShdw>
          </a:effectLst>
        </p:spPr>
        <p:txBody>
          <a:bodyPr lIns="0" tIns="0" rIns="0" bIns="0" anchor="ctr"/>
          <a:lstStyle/>
          <a:p>
            <a:pPr>
              <a:defRPr sz="3200" b="0">
                <a:solidFill>
                  <a:srgbClr val="FFFFFF"/>
                </a:solidFill>
              </a:defRPr>
            </a:pPr>
            <a:endParaRPr/>
          </a:p>
        </p:txBody>
      </p:sp>
      <p:sp>
        <p:nvSpPr>
          <p:cNvPr id="594" name="Rounded Rectangle"/>
          <p:cNvSpPr/>
          <p:nvPr/>
        </p:nvSpPr>
        <p:spPr>
          <a:xfrm>
            <a:off x="1251963" y="3348447"/>
            <a:ext cx="10258051" cy="8842776"/>
          </a:xfrm>
          <a:prstGeom prst="roundRect">
            <a:avLst>
              <a:gd name="adj" fmla="val 7047"/>
            </a:avLst>
          </a:prstGeom>
          <a:solidFill>
            <a:srgbClr val="FABE3B"/>
          </a:solidFill>
          <a:ln w="12700">
            <a:miter lim="400000"/>
          </a:ln>
          <a:effectLst>
            <a:outerShdw blurRad="63500" dist="25400" dir="5400000" rotWithShape="0">
              <a:srgbClr val="000000">
                <a:alpha val="50000"/>
              </a:srgbClr>
            </a:outerShdw>
          </a:effectLst>
        </p:spPr>
        <p:txBody>
          <a:bodyPr lIns="0" tIns="0" rIns="0" bIns="0" anchor="ctr"/>
          <a:lstStyle/>
          <a:p>
            <a:pPr>
              <a:defRPr sz="3200" b="0">
                <a:solidFill>
                  <a:srgbClr val="FFFFFF"/>
                </a:solidFill>
              </a:defRPr>
            </a:pPr>
            <a:endParaRPr/>
          </a:p>
        </p:txBody>
      </p:sp>
      <p:sp>
        <p:nvSpPr>
          <p:cNvPr id="595" name="Rectangle 1"/>
          <p:cNvSpPr txBox="1"/>
          <p:nvPr/>
        </p:nvSpPr>
        <p:spPr>
          <a:xfrm>
            <a:off x="5566918" y="3513749"/>
            <a:ext cx="1628141" cy="1226603"/>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45719" rIns="45719">
            <a:spAutoFit/>
          </a:bodyPr>
          <a:lstStyle>
            <a:lvl1pPr>
              <a:defRPr sz="8000"/>
            </a:lvl1pPr>
          </a:lstStyle>
          <a:p>
            <a:r>
              <a:t>DO</a:t>
            </a:r>
          </a:p>
        </p:txBody>
      </p:sp>
      <p:sp>
        <p:nvSpPr>
          <p:cNvPr id="596" name="Rectangle 18"/>
          <p:cNvSpPr txBox="1"/>
          <p:nvPr/>
        </p:nvSpPr>
        <p:spPr>
          <a:xfrm>
            <a:off x="15912952" y="3513749"/>
            <a:ext cx="4055032" cy="1226603"/>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45719" rIns="45719">
            <a:spAutoFit/>
          </a:bodyPr>
          <a:lstStyle>
            <a:lvl1pPr>
              <a:defRPr sz="8000"/>
            </a:lvl1pPr>
          </a:lstStyle>
          <a:p>
            <a:r>
              <a:t>DO NOT</a:t>
            </a:r>
          </a:p>
        </p:txBody>
      </p:sp>
      <p:sp>
        <p:nvSpPr>
          <p:cNvPr id="597" name="Rectangle 2"/>
          <p:cNvSpPr txBox="1"/>
          <p:nvPr/>
        </p:nvSpPr>
        <p:spPr>
          <a:xfrm>
            <a:off x="1629633" y="4764132"/>
            <a:ext cx="9502711" cy="689864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spAutoFit/>
          </a:bodyPr>
          <a:lstStyle/>
          <a:p>
            <a:pPr marL="571500" indent="-571500" algn="l" defTabSz="914400">
              <a:lnSpc>
                <a:spcPct val="90000"/>
              </a:lnSpc>
              <a:spcBef>
                <a:spcPts val="1200"/>
              </a:spcBef>
              <a:buSzPct val="100000"/>
              <a:buFont typeface="Arial"/>
              <a:buChar char="•"/>
              <a:defRPr sz="4400" b="0"/>
            </a:pPr>
            <a:r>
              <a:t>DO USE a handkerchief or a tissue to cover your face while coughing or sneezing</a:t>
            </a:r>
          </a:p>
          <a:p>
            <a:pPr marL="571500" indent="-571500" algn="l" defTabSz="914400">
              <a:lnSpc>
                <a:spcPct val="90000"/>
              </a:lnSpc>
              <a:spcBef>
                <a:spcPts val="1200"/>
              </a:spcBef>
              <a:buSzPct val="100000"/>
              <a:buFont typeface="Arial"/>
              <a:buChar char="•"/>
              <a:defRPr sz="4400" b="0"/>
            </a:pPr>
            <a:r>
              <a:t>DO THROW the used tissue immediately into a closed dustbin</a:t>
            </a:r>
          </a:p>
          <a:p>
            <a:pPr marL="571500" indent="-571500" algn="l" defTabSz="914400">
              <a:lnSpc>
                <a:spcPct val="90000"/>
              </a:lnSpc>
              <a:spcBef>
                <a:spcPts val="1200"/>
              </a:spcBef>
              <a:buSzPct val="100000"/>
              <a:buFont typeface="Arial"/>
              <a:buChar char="•"/>
              <a:defRPr sz="4400" b="0"/>
            </a:pPr>
            <a:r>
              <a:t>DO COVER your sneeze into your bent upper arm in case you are not carrying a tissue or a kerchief. </a:t>
            </a:r>
          </a:p>
          <a:p>
            <a:pPr marL="571500" indent="-571500" algn="l" defTabSz="914400">
              <a:lnSpc>
                <a:spcPct val="90000"/>
              </a:lnSpc>
              <a:spcBef>
                <a:spcPts val="1200"/>
              </a:spcBef>
              <a:buSzPct val="100000"/>
              <a:buFont typeface="Arial"/>
              <a:buChar char="•"/>
              <a:defRPr sz="4400" b="0"/>
            </a:pPr>
            <a:r>
              <a:t>DO WASH hands immediately after you have covered your sneeze or cough</a:t>
            </a:r>
          </a:p>
        </p:txBody>
      </p:sp>
      <p:sp>
        <p:nvSpPr>
          <p:cNvPr id="598" name="Rectangle 20"/>
          <p:cNvSpPr txBox="1"/>
          <p:nvPr/>
        </p:nvSpPr>
        <p:spPr>
          <a:xfrm>
            <a:off x="13230696" y="5256707"/>
            <a:ext cx="9125377" cy="5026256"/>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spAutoFit/>
          </a:bodyPr>
          <a:lstStyle/>
          <a:p>
            <a:pPr marL="571500" indent="-571500" algn="l" defTabSz="914400">
              <a:lnSpc>
                <a:spcPct val="90000"/>
              </a:lnSpc>
              <a:spcBef>
                <a:spcPts val="1200"/>
              </a:spcBef>
              <a:buSzPct val="100000"/>
              <a:buFont typeface="Arial"/>
              <a:buChar char="•"/>
              <a:defRPr sz="4400" b="0"/>
            </a:pPr>
            <a:r>
              <a:t>DO NOT use other ways of covering your face like the pallu of the sari of the chunni or the gamcha</a:t>
            </a:r>
          </a:p>
          <a:p>
            <a:pPr algn="l" defTabSz="914400">
              <a:lnSpc>
                <a:spcPct val="90000"/>
              </a:lnSpc>
              <a:spcBef>
                <a:spcPts val="1200"/>
              </a:spcBef>
              <a:defRPr sz="4400" b="0"/>
            </a:pPr>
            <a:endParaRPr/>
          </a:p>
          <a:p>
            <a:pPr marL="571500" indent="-571500" algn="l" defTabSz="914400">
              <a:lnSpc>
                <a:spcPct val="90000"/>
              </a:lnSpc>
              <a:spcBef>
                <a:spcPts val="1200"/>
              </a:spcBef>
              <a:buSzPct val="100000"/>
              <a:buFont typeface="Arial"/>
              <a:buChar char="•"/>
              <a:defRPr sz="4400" b="0"/>
            </a:pPr>
            <a:r>
              <a:t>DO NOT spit in the open, always use a spittoon or wash  basin for spitting</a:t>
            </a:r>
          </a:p>
        </p:txBody>
      </p:sp>
      <p:grpSp>
        <p:nvGrpSpPr>
          <p:cNvPr id="601" name="Group"/>
          <p:cNvGrpSpPr/>
          <p:nvPr/>
        </p:nvGrpSpPr>
        <p:grpSpPr>
          <a:xfrm>
            <a:off x="1110048" y="320601"/>
            <a:ext cx="22163904" cy="1297969"/>
            <a:chOff x="0" y="0"/>
            <a:chExt cx="22163902" cy="1297967"/>
          </a:xfrm>
        </p:grpSpPr>
        <p:sp>
          <p:nvSpPr>
            <p:cNvPr id="599" name="Rounded Rectangle"/>
            <p:cNvSpPr/>
            <p:nvPr/>
          </p:nvSpPr>
          <p:spPr>
            <a:xfrm>
              <a:off x="0" y="0"/>
              <a:ext cx="22163903" cy="1297968"/>
            </a:xfrm>
            <a:prstGeom prst="roundRect">
              <a:avLst>
                <a:gd name="adj" fmla="val 14677"/>
              </a:avLst>
            </a:prstGeom>
            <a:solidFill>
              <a:srgbClr val="FFFFFF"/>
            </a:solidFill>
            <a:ln w="12700" cap="flat">
              <a:noFill/>
              <a:miter lim="400000"/>
            </a:ln>
            <a:effectLst/>
          </p:spPr>
          <p:txBody>
            <a:bodyPr wrap="square" lIns="0" tIns="0" rIns="0" bIns="0" numCol="1" anchor="ctr">
              <a:noAutofit/>
            </a:bodyPr>
            <a:lstStyle/>
            <a:p>
              <a:pPr>
                <a:defRPr sz="3200" b="0">
                  <a:solidFill>
                    <a:srgbClr val="FFFFFF"/>
                  </a:solidFill>
                </a:defRPr>
              </a:pPr>
              <a:endParaRPr/>
            </a:p>
          </p:txBody>
        </p:sp>
        <p:sp>
          <p:nvSpPr>
            <p:cNvPr id="600" name="Rectangle 1"/>
            <p:cNvSpPr txBox="1"/>
            <p:nvPr/>
          </p:nvSpPr>
          <p:spPr>
            <a:xfrm>
              <a:off x="2407361" y="140517"/>
              <a:ext cx="17349181" cy="1016934"/>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9" tIns="45719" rIns="45719" bIns="45719" numCol="1" anchor="t">
              <a:spAutoFit/>
            </a:bodyPr>
            <a:lstStyle>
              <a:lvl1pPr>
                <a:defRPr sz="6500"/>
              </a:lvl1pPr>
            </a:lstStyle>
            <a:p>
              <a:r>
                <a:t>PREVENTION: RESPIRATORY HYGIENE</a:t>
              </a:r>
            </a:p>
          </p:txBody>
        </p:sp>
      </p:grpSp>
      <p:sp>
        <p:nvSpPr>
          <p:cNvPr id="602" name="Respiratory Hygiene is a combination of measures taken to stop the spread of germs through respiratory behaviours like coughing or sneezing"/>
          <p:cNvSpPr txBox="1"/>
          <p:nvPr/>
        </p:nvSpPr>
        <p:spPr>
          <a:xfrm>
            <a:off x="2081427" y="1869518"/>
            <a:ext cx="20221146" cy="122798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lvl1pPr>
              <a:defRPr sz="4000" b="0">
                <a:solidFill>
                  <a:srgbClr val="FFFFFF"/>
                </a:solidFill>
                <a:effectLst>
                  <a:outerShdw blurRad="38100" dist="19050" dir="2700000" rotWithShape="0">
                    <a:srgbClr val="000000">
                      <a:alpha val="40000"/>
                    </a:srgbClr>
                  </a:outerShdw>
                </a:effectLst>
              </a:defRPr>
            </a:lvl1pPr>
          </a:lstStyle>
          <a:p>
            <a:r>
              <a:t>Respiratory Hygiene is a combination of measures taken to stop the spread of germs through respiratory behaviours like coughing or sneezing </a:t>
            </a:r>
          </a:p>
        </p:txBody>
      </p:sp>
      <p:grpSp>
        <p:nvGrpSpPr>
          <p:cNvPr id="605" name="Group"/>
          <p:cNvGrpSpPr/>
          <p:nvPr/>
        </p:nvGrpSpPr>
        <p:grpSpPr>
          <a:xfrm>
            <a:off x="23162660" y="13026735"/>
            <a:ext cx="1078664" cy="541070"/>
            <a:chOff x="0" y="0"/>
            <a:chExt cx="1078662" cy="541069"/>
          </a:xfrm>
        </p:grpSpPr>
        <p:sp>
          <p:nvSpPr>
            <p:cNvPr id="603" name="03"/>
            <p:cNvSpPr txBox="1"/>
            <p:nvPr/>
          </p:nvSpPr>
          <p:spPr>
            <a:xfrm>
              <a:off x="540574" y="10066"/>
              <a:ext cx="538089" cy="520936"/>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numCol="1" anchor="ctr">
              <a:spAutoFit/>
            </a:bodyPr>
            <a:lstStyle>
              <a:lvl1pPr>
                <a:defRPr b="0">
                  <a:solidFill>
                    <a:srgbClr val="FFFFFF"/>
                  </a:solidFill>
                </a:defRPr>
              </a:lvl1pPr>
            </a:lstStyle>
            <a:p>
              <a:r>
                <a:t>09</a:t>
              </a:r>
            </a:p>
          </p:txBody>
        </p:sp>
        <p:pic>
          <p:nvPicPr>
            <p:cNvPr id="604" name="Image" descr="Image"/>
            <p:cNvPicPr>
              <a:picLocks noChangeAspect="1"/>
            </p:cNvPicPr>
            <p:nvPr/>
          </p:nvPicPr>
          <p:blipFill>
            <a:blip r:embed="rId3"/>
            <a:stretch>
              <a:fillRect/>
            </a:stretch>
          </p:blipFill>
          <p:spPr>
            <a:xfrm>
              <a:off x="0" y="0"/>
              <a:ext cx="554529" cy="541070"/>
            </a:xfrm>
            <a:prstGeom prst="rect">
              <a:avLst/>
            </a:prstGeom>
            <a:ln w="12700" cap="flat">
              <a:noFill/>
              <a:miter lim="400000"/>
            </a:ln>
            <a:effectLst/>
          </p:spPr>
        </p:pic>
      </p:grpSp>
      <p:pic>
        <p:nvPicPr>
          <p:cNvPr id="606" name="Group" descr="Group"/>
          <p:cNvPicPr>
            <a:picLocks noChangeAspect="1"/>
          </p:cNvPicPr>
          <p:nvPr/>
        </p:nvPicPr>
        <p:blipFill>
          <a:blip r:embed="rId4"/>
          <a:stretch>
            <a:fillRect/>
          </a:stretch>
        </p:blipFill>
        <p:spPr>
          <a:xfrm>
            <a:off x="178745" y="12636249"/>
            <a:ext cx="1964861" cy="995769"/>
          </a:xfrm>
          <a:prstGeom prst="rect">
            <a:avLst/>
          </a:prstGeom>
          <a:ln w="12700">
            <a:miter lim="400000"/>
          </a:ln>
        </p:spPr>
      </p:pic>
    </p:spTree>
  </p:cSld>
  <p:clrMapOvr>
    <a:masterClrMapping/>
  </p:clrMapOvr>
  <p:transition spd="med"/>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12" name="Group"/>
          <p:cNvGrpSpPr/>
          <p:nvPr/>
        </p:nvGrpSpPr>
        <p:grpSpPr>
          <a:xfrm>
            <a:off x="650112" y="454084"/>
            <a:ext cx="3627817" cy="1021627"/>
            <a:chOff x="0" y="0"/>
            <a:chExt cx="3627816" cy="1021626"/>
          </a:xfrm>
        </p:grpSpPr>
        <p:sp>
          <p:nvSpPr>
            <p:cNvPr id="610" name="Rounded Rectangle"/>
            <p:cNvSpPr/>
            <p:nvPr/>
          </p:nvSpPr>
          <p:spPr>
            <a:xfrm>
              <a:off x="0" y="0"/>
              <a:ext cx="3627817" cy="1021627"/>
            </a:xfrm>
            <a:prstGeom prst="roundRect">
              <a:avLst>
                <a:gd name="adj" fmla="val 18647"/>
              </a:avLst>
            </a:prstGeom>
            <a:solidFill>
              <a:srgbClr val="FFFFFF"/>
            </a:solidFill>
            <a:ln w="12700" cap="flat">
              <a:noFill/>
              <a:miter lim="400000"/>
            </a:ln>
            <a:effectLst/>
          </p:spPr>
          <p:txBody>
            <a:bodyPr wrap="square" lIns="0" tIns="0" rIns="0" bIns="0" numCol="1" anchor="ctr">
              <a:noAutofit/>
            </a:bodyPr>
            <a:lstStyle/>
            <a:p>
              <a:pPr>
                <a:defRPr sz="3200" b="0">
                  <a:solidFill>
                    <a:srgbClr val="FFFFFF"/>
                  </a:solidFill>
                </a:defRPr>
              </a:pPr>
              <a:endParaRPr/>
            </a:p>
          </p:txBody>
        </p:sp>
        <p:sp>
          <p:nvSpPr>
            <p:cNvPr id="611" name="CASE STUDY"/>
            <p:cNvSpPr txBox="1"/>
            <p:nvPr/>
          </p:nvSpPr>
          <p:spPr>
            <a:xfrm>
              <a:off x="397322" y="231710"/>
              <a:ext cx="2833172" cy="558206"/>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numCol="1" anchor="t">
              <a:spAutoFit/>
            </a:bodyPr>
            <a:lstStyle>
              <a:lvl1pPr algn="l">
                <a:defRPr sz="3200" b="0" spc="96">
                  <a:solidFill>
                    <a:srgbClr val="002135"/>
                  </a:solidFill>
                </a:defRPr>
              </a:lvl1pPr>
            </a:lstStyle>
            <a:p>
              <a:r>
                <a:t>CASE STUDY</a:t>
              </a:r>
            </a:p>
          </p:txBody>
        </p:sp>
      </p:grpSp>
      <p:grpSp>
        <p:nvGrpSpPr>
          <p:cNvPr id="615" name="Group"/>
          <p:cNvGrpSpPr/>
          <p:nvPr/>
        </p:nvGrpSpPr>
        <p:grpSpPr>
          <a:xfrm>
            <a:off x="13019912" y="454084"/>
            <a:ext cx="3627817" cy="1021627"/>
            <a:chOff x="0" y="0"/>
            <a:chExt cx="3627816" cy="1021626"/>
          </a:xfrm>
        </p:grpSpPr>
        <p:sp>
          <p:nvSpPr>
            <p:cNvPr id="613" name="Rounded Rectangle"/>
            <p:cNvSpPr/>
            <p:nvPr/>
          </p:nvSpPr>
          <p:spPr>
            <a:xfrm>
              <a:off x="0" y="0"/>
              <a:ext cx="3627817" cy="1021627"/>
            </a:xfrm>
            <a:prstGeom prst="roundRect">
              <a:avLst>
                <a:gd name="adj" fmla="val 18647"/>
              </a:avLst>
            </a:prstGeom>
            <a:solidFill>
              <a:srgbClr val="FFFFFF"/>
            </a:solidFill>
            <a:ln w="12700" cap="flat">
              <a:noFill/>
              <a:miter lim="400000"/>
            </a:ln>
            <a:effectLst/>
          </p:spPr>
          <p:txBody>
            <a:bodyPr wrap="square" lIns="0" tIns="0" rIns="0" bIns="0" numCol="1" anchor="ctr">
              <a:noAutofit/>
            </a:bodyPr>
            <a:lstStyle/>
            <a:p>
              <a:pPr>
                <a:defRPr sz="3200" b="0">
                  <a:solidFill>
                    <a:srgbClr val="FFFFFF"/>
                  </a:solidFill>
                </a:defRPr>
              </a:pPr>
              <a:endParaRPr/>
            </a:p>
          </p:txBody>
        </p:sp>
        <p:sp>
          <p:nvSpPr>
            <p:cNvPr id="614" name="ANSWERS"/>
            <p:cNvSpPr txBox="1"/>
            <p:nvPr/>
          </p:nvSpPr>
          <p:spPr>
            <a:xfrm>
              <a:off x="686675" y="231710"/>
              <a:ext cx="2254466" cy="558206"/>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numCol="1" anchor="t">
              <a:spAutoFit/>
            </a:bodyPr>
            <a:lstStyle>
              <a:lvl1pPr algn="l">
                <a:defRPr sz="3200" b="0" spc="96">
                  <a:solidFill>
                    <a:srgbClr val="002135"/>
                  </a:solidFill>
                </a:defRPr>
              </a:lvl1pPr>
            </a:lstStyle>
            <a:p>
              <a:r>
                <a:t>ANSWERS</a:t>
              </a:r>
            </a:p>
          </p:txBody>
        </p:sp>
      </p:grpSp>
      <p:grpSp>
        <p:nvGrpSpPr>
          <p:cNvPr id="618" name="Group"/>
          <p:cNvGrpSpPr/>
          <p:nvPr/>
        </p:nvGrpSpPr>
        <p:grpSpPr>
          <a:xfrm>
            <a:off x="766426" y="1554992"/>
            <a:ext cx="12025974" cy="4700166"/>
            <a:chOff x="0" y="0"/>
            <a:chExt cx="12025973" cy="4700164"/>
          </a:xfrm>
        </p:grpSpPr>
        <p:pic>
          <p:nvPicPr>
            <p:cNvPr id="616" name="Image" descr="Image"/>
            <p:cNvPicPr>
              <a:picLocks noChangeAspect="1"/>
            </p:cNvPicPr>
            <p:nvPr/>
          </p:nvPicPr>
          <p:blipFill>
            <a:blip r:embed="rId2"/>
            <a:stretch>
              <a:fillRect/>
            </a:stretch>
          </p:blipFill>
          <p:spPr>
            <a:xfrm>
              <a:off x="8627924" y="0"/>
              <a:ext cx="3398050" cy="3179398"/>
            </a:xfrm>
            <a:prstGeom prst="rect">
              <a:avLst/>
            </a:prstGeom>
            <a:ln w="12700" cap="flat">
              <a:noFill/>
              <a:miter lim="400000"/>
            </a:ln>
            <a:effectLst/>
          </p:spPr>
        </p:pic>
        <p:sp>
          <p:nvSpPr>
            <p:cNvPr id="617" name="Rectangle 2"/>
            <p:cNvSpPr txBox="1"/>
            <p:nvPr/>
          </p:nvSpPr>
          <p:spPr>
            <a:xfrm>
              <a:off x="0" y="356482"/>
              <a:ext cx="8570913" cy="4343683"/>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9" tIns="45719" rIns="45719" bIns="45719" numCol="1" anchor="t">
              <a:spAutoFit/>
            </a:bodyPr>
            <a:lstStyle>
              <a:lvl1pPr algn="just">
                <a:defRPr sz="3600" b="0">
                  <a:solidFill>
                    <a:srgbClr val="FFFFFF"/>
                  </a:solidFill>
                </a:defRPr>
              </a:lvl1pPr>
            </a:lstStyle>
            <a:p>
              <a:r>
                <a:t>Smita has gone out to buy vegetables. She has a sore throat and is often coughing without covering her face. You are in the shop when she comes and suddenly she has a fit of cough. Everyone instantly moves away from her and the shopkeeper says angrily “Don’t come into my shop if you are coughing.”</a:t>
              </a:r>
            </a:p>
          </p:txBody>
        </p:sp>
      </p:grpSp>
      <p:sp>
        <p:nvSpPr>
          <p:cNvPr id="619" name="TextBox 4"/>
          <p:cNvSpPr txBox="1"/>
          <p:nvPr/>
        </p:nvSpPr>
        <p:spPr>
          <a:xfrm>
            <a:off x="12950030" y="1805990"/>
            <a:ext cx="11128548" cy="862104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p>
            <a:pPr marL="228600" indent="-228600" algn="just">
              <a:buSzPct val="100000"/>
              <a:buFont typeface="Arial"/>
              <a:buChar char="•"/>
              <a:defRPr sz="3600" b="0">
                <a:solidFill>
                  <a:srgbClr val="FFFFFF"/>
                </a:solidFill>
              </a:defRPr>
            </a:pPr>
            <a:r>
              <a:t>It is good for people to move away and keep a distance.</a:t>
            </a:r>
          </a:p>
          <a:p>
            <a:pPr marL="228600" indent="-228600" algn="just">
              <a:buSzPct val="100000"/>
              <a:buFont typeface="Arial"/>
              <a:buChar char="•"/>
              <a:defRPr sz="3600" b="0">
                <a:solidFill>
                  <a:srgbClr val="FFFFFF"/>
                </a:solidFill>
              </a:defRPr>
            </a:pPr>
            <a:r>
              <a:t>As a fellow customer give a polite advice to follow  correct respiratory hygiene. </a:t>
            </a:r>
          </a:p>
          <a:p>
            <a:pPr marL="228600" indent="-228600" algn="just">
              <a:buSzPct val="100000"/>
              <a:buFont typeface="Arial"/>
              <a:buChar char="•"/>
              <a:defRPr sz="3600" b="0">
                <a:solidFill>
                  <a:srgbClr val="FFFFFF"/>
                </a:solidFill>
              </a:defRPr>
            </a:pPr>
            <a:r>
              <a:t>It is wrong for the shopkeeper to have shouted at Smita. Though everyone is scared, being rude is not helpful. </a:t>
            </a:r>
          </a:p>
          <a:p>
            <a:pPr marL="228600" indent="-228600" algn="just">
              <a:buSzPct val="100000"/>
              <a:buFont typeface="Arial"/>
              <a:buChar char="•"/>
              <a:defRPr sz="3600" b="0">
                <a:solidFill>
                  <a:srgbClr val="FFFFFF"/>
                </a:solidFill>
              </a:defRPr>
            </a:pPr>
            <a:endParaRPr/>
          </a:p>
          <a:p>
            <a:pPr marL="228600" indent="-228600" algn="just">
              <a:buSzPct val="100000"/>
              <a:buFont typeface="Arial"/>
              <a:buChar char="•"/>
              <a:defRPr sz="3600" b="0">
                <a:solidFill>
                  <a:srgbClr val="FFFFFF"/>
                </a:solidFill>
              </a:defRPr>
            </a:pPr>
            <a:r>
              <a:t>As an AYUSH Student my job will be:</a:t>
            </a:r>
          </a:p>
          <a:p>
            <a:pPr marL="228600" indent="-228600" algn="just">
              <a:buSzPct val="100000"/>
              <a:buFont typeface="Arial"/>
              <a:buChar char="•"/>
              <a:defRPr sz="3600" b="0">
                <a:solidFill>
                  <a:srgbClr val="FFFFFF"/>
                </a:solidFill>
              </a:defRPr>
            </a:pPr>
            <a:r>
              <a:t>Counsel Smita that she must cover her face with a handkerchief when coughing. Suggest her to get medication at the PHC</a:t>
            </a:r>
          </a:p>
          <a:p>
            <a:pPr marL="228600" indent="-228600" algn="just">
              <a:buSzPct val="100000"/>
              <a:buFont typeface="Arial"/>
              <a:buChar char="•"/>
              <a:defRPr sz="3600" b="0">
                <a:solidFill>
                  <a:srgbClr val="FFFFFF"/>
                </a:solidFill>
              </a:defRPr>
            </a:pPr>
            <a:r>
              <a:t>Counsel the shopkeeper that anyone can have a cough and it need not be COVID-19 infection. </a:t>
            </a:r>
          </a:p>
          <a:p>
            <a:pPr marL="228600" indent="-228600" algn="just">
              <a:buSzPct val="100000"/>
              <a:buFont typeface="Arial"/>
              <a:buChar char="•"/>
              <a:defRPr sz="3600" b="0">
                <a:solidFill>
                  <a:srgbClr val="FFFFFF"/>
                </a:solidFill>
              </a:defRPr>
            </a:pPr>
            <a:r>
              <a:t>Shopkeeper can also counsel people on respiratory hygiene</a:t>
            </a:r>
          </a:p>
        </p:txBody>
      </p:sp>
      <p:grpSp>
        <p:nvGrpSpPr>
          <p:cNvPr id="622" name="Group"/>
          <p:cNvGrpSpPr/>
          <p:nvPr/>
        </p:nvGrpSpPr>
        <p:grpSpPr>
          <a:xfrm>
            <a:off x="620709" y="6981859"/>
            <a:ext cx="10687508" cy="1124259"/>
            <a:chOff x="0" y="0"/>
            <a:chExt cx="10687507" cy="1124258"/>
          </a:xfrm>
        </p:grpSpPr>
        <p:sp>
          <p:nvSpPr>
            <p:cNvPr id="620" name="Rounded Rectangle"/>
            <p:cNvSpPr/>
            <p:nvPr/>
          </p:nvSpPr>
          <p:spPr>
            <a:xfrm>
              <a:off x="0" y="0"/>
              <a:ext cx="10687508" cy="1124259"/>
            </a:xfrm>
            <a:prstGeom prst="roundRect">
              <a:avLst>
                <a:gd name="adj" fmla="val 16945"/>
              </a:avLst>
            </a:prstGeom>
            <a:solidFill>
              <a:srgbClr val="FABE3B"/>
            </a:solidFill>
            <a:ln w="12700" cap="flat">
              <a:noFill/>
              <a:miter lim="400000"/>
            </a:ln>
            <a:effectLst>
              <a:outerShdw blurRad="63500" dist="25400" dir="5400000" rotWithShape="0">
                <a:srgbClr val="000000">
                  <a:alpha val="50000"/>
                </a:srgbClr>
              </a:outerShdw>
            </a:effectLst>
          </p:spPr>
          <p:txBody>
            <a:bodyPr wrap="square" lIns="0" tIns="0" rIns="0" bIns="0" numCol="1" anchor="ctr">
              <a:noAutofit/>
            </a:bodyPr>
            <a:lstStyle/>
            <a:p>
              <a:pPr>
                <a:defRPr sz="3200" b="0">
                  <a:solidFill>
                    <a:srgbClr val="FFFFFF"/>
                  </a:solidFill>
                </a:defRPr>
              </a:pPr>
              <a:endParaRPr/>
            </a:p>
          </p:txBody>
        </p:sp>
        <p:sp>
          <p:nvSpPr>
            <p:cNvPr id="621" name="QUESTION 1: IF YOU WERE THERE AS A CUSTOMER; WHAT WOULD…"/>
            <p:cNvSpPr txBox="1"/>
            <p:nvPr/>
          </p:nvSpPr>
          <p:spPr>
            <a:xfrm>
              <a:off x="214978" y="0"/>
              <a:ext cx="10035514" cy="1028105"/>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numCol="1" anchor="t">
              <a:spAutoFit/>
            </a:bodyPr>
            <a:lstStyle>
              <a:lvl1pPr algn="l">
                <a:defRPr sz="3200" b="0"/>
              </a:lvl1pPr>
            </a:lstStyle>
            <a:p>
              <a:r>
                <a:t>Question 1: if you were there as a customer; what would you have done?</a:t>
              </a:r>
            </a:p>
          </p:txBody>
        </p:sp>
      </p:grpSp>
      <p:grpSp>
        <p:nvGrpSpPr>
          <p:cNvPr id="625" name="Group"/>
          <p:cNvGrpSpPr/>
          <p:nvPr/>
        </p:nvGrpSpPr>
        <p:grpSpPr>
          <a:xfrm>
            <a:off x="620709" y="8752637"/>
            <a:ext cx="10687508" cy="1124259"/>
            <a:chOff x="0" y="0"/>
            <a:chExt cx="10687507" cy="1124258"/>
          </a:xfrm>
        </p:grpSpPr>
        <p:sp>
          <p:nvSpPr>
            <p:cNvPr id="623" name="Rounded Rectangle"/>
            <p:cNvSpPr/>
            <p:nvPr/>
          </p:nvSpPr>
          <p:spPr>
            <a:xfrm>
              <a:off x="0" y="0"/>
              <a:ext cx="10687508" cy="1124259"/>
            </a:xfrm>
            <a:prstGeom prst="roundRect">
              <a:avLst>
                <a:gd name="adj" fmla="val 16945"/>
              </a:avLst>
            </a:prstGeom>
            <a:solidFill>
              <a:srgbClr val="CCECFF"/>
            </a:solidFill>
            <a:ln w="12700" cap="flat">
              <a:noFill/>
              <a:miter lim="400000"/>
            </a:ln>
            <a:effectLst>
              <a:outerShdw blurRad="63500" dist="25400" dir="5400000" rotWithShape="0">
                <a:srgbClr val="000000">
                  <a:alpha val="50000"/>
                </a:srgbClr>
              </a:outerShdw>
            </a:effectLst>
          </p:spPr>
          <p:txBody>
            <a:bodyPr wrap="square" lIns="0" tIns="0" rIns="0" bIns="0" numCol="1" anchor="ctr">
              <a:noAutofit/>
            </a:bodyPr>
            <a:lstStyle/>
            <a:p>
              <a:pPr>
                <a:defRPr sz="3200" b="0"/>
              </a:pPr>
              <a:endParaRPr/>
            </a:p>
          </p:txBody>
        </p:sp>
        <p:sp>
          <p:nvSpPr>
            <p:cNvPr id="624" name="QUESTION 2: If you were the shopkeeper, what would…"/>
            <p:cNvSpPr txBox="1"/>
            <p:nvPr/>
          </p:nvSpPr>
          <p:spPr>
            <a:xfrm>
              <a:off x="204045" y="38913"/>
              <a:ext cx="10300448" cy="1028106"/>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numCol="1" anchor="t">
              <a:spAutoFit/>
            </a:bodyPr>
            <a:lstStyle/>
            <a:p>
              <a:pPr algn="l">
                <a:defRPr sz="3200" b="0"/>
              </a:pPr>
              <a:r>
                <a:t>Question 2: if you were the shopkeeper, what would </a:t>
              </a:r>
            </a:p>
            <a:p>
              <a:pPr algn="l">
                <a:defRPr sz="3200" b="0"/>
              </a:pPr>
              <a:r>
                <a:t>you have done?</a:t>
              </a:r>
            </a:p>
          </p:txBody>
        </p:sp>
      </p:grpSp>
      <p:grpSp>
        <p:nvGrpSpPr>
          <p:cNvPr id="628" name="Group"/>
          <p:cNvGrpSpPr/>
          <p:nvPr/>
        </p:nvGrpSpPr>
        <p:grpSpPr>
          <a:xfrm>
            <a:off x="620707" y="10522671"/>
            <a:ext cx="10687509" cy="1124258"/>
            <a:chOff x="0" y="0"/>
            <a:chExt cx="10687507" cy="1124256"/>
          </a:xfrm>
        </p:grpSpPr>
        <p:sp>
          <p:nvSpPr>
            <p:cNvPr id="626" name="Rounded Rectangle"/>
            <p:cNvSpPr/>
            <p:nvPr/>
          </p:nvSpPr>
          <p:spPr>
            <a:xfrm>
              <a:off x="0" y="0"/>
              <a:ext cx="10687508" cy="1124257"/>
            </a:xfrm>
            <a:prstGeom prst="roundRect">
              <a:avLst>
                <a:gd name="adj" fmla="val 16945"/>
              </a:avLst>
            </a:prstGeom>
            <a:solidFill>
              <a:srgbClr val="FABE3B"/>
            </a:solidFill>
            <a:ln w="12700" cap="flat">
              <a:noFill/>
              <a:miter lim="400000"/>
            </a:ln>
            <a:effectLst>
              <a:outerShdw blurRad="63500" dist="25400" dir="5400000" rotWithShape="0">
                <a:srgbClr val="000000">
                  <a:alpha val="50000"/>
                </a:srgbClr>
              </a:outerShdw>
            </a:effectLst>
          </p:spPr>
          <p:txBody>
            <a:bodyPr wrap="square" lIns="0" tIns="0" rIns="0" bIns="0" numCol="1" anchor="ctr">
              <a:noAutofit/>
            </a:bodyPr>
            <a:lstStyle/>
            <a:p>
              <a:pPr>
                <a:defRPr sz="3200" b="0">
                  <a:solidFill>
                    <a:srgbClr val="FFFFFF"/>
                  </a:solidFill>
                </a:defRPr>
              </a:pPr>
              <a:endParaRPr/>
            </a:p>
          </p:txBody>
        </p:sp>
        <p:sp>
          <p:nvSpPr>
            <p:cNvPr id="627" name="QUESTION 3: as a health worker what would you…"/>
            <p:cNvSpPr txBox="1"/>
            <p:nvPr/>
          </p:nvSpPr>
          <p:spPr>
            <a:xfrm>
              <a:off x="321749" y="22593"/>
              <a:ext cx="9525846" cy="1028106"/>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numCol="1" anchor="t">
              <a:spAutoFit/>
            </a:bodyPr>
            <a:lstStyle>
              <a:lvl1pPr algn="l">
                <a:defRPr sz="3200" b="0"/>
              </a:lvl1pPr>
            </a:lstStyle>
            <a:p>
              <a:r>
                <a:t>Question 3: As an COVID Warrior what would be your  Advise / counsel?</a:t>
              </a:r>
            </a:p>
          </p:txBody>
        </p:sp>
      </p:grpSp>
      <p:grpSp>
        <p:nvGrpSpPr>
          <p:cNvPr id="631" name="Group"/>
          <p:cNvGrpSpPr/>
          <p:nvPr/>
        </p:nvGrpSpPr>
        <p:grpSpPr>
          <a:xfrm>
            <a:off x="23162660" y="13026735"/>
            <a:ext cx="1078664" cy="541070"/>
            <a:chOff x="0" y="0"/>
            <a:chExt cx="1078662" cy="541069"/>
          </a:xfrm>
        </p:grpSpPr>
        <p:sp>
          <p:nvSpPr>
            <p:cNvPr id="629" name="03"/>
            <p:cNvSpPr txBox="1"/>
            <p:nvPr/>
          </p:nvSpPr>
          <p:spPr>
            <a:xfrm>
              <a:off x="540574" y="10066"/>
              <a:ext cx="538089" cy="520936"/>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numCol="1" anchor="ctr">
              <a:spAutoFit/>
            </a:bodyPr>
            <a:lstStyle>
              <a:lvl1pPr>
                <a:defRPr b="0">
                  <a:solidFill>
                    <a:srgbClr val="FFFFFF"/>
                  </a:solidFill>
                </a:defRPr>
              </a:lvl1pPr>
            </a:lstStyle>
            <a:p>
              <a:r>
                <a:t>10</a:t>
              </a:r>
            </a:p>
          </p:txBody>
        </p:sp>
        <p:pic>
          <p:nvPicPr>
            <p:cNvPr id="630" name="Image" descr="Image"/>
            <p:cNvPicPr>
              <a:picLocks noChangeAspect="1"/>
            </p:cNvPicPr>
            <p:nvPr/>
          </p:nvPicPr>
          <p:blipFill>
            <a:blip r:embed="rId3"/>
            <a:stretch>
              <a:fillRect/>
            </a:stretch>
          </p:blipFill>
          <p:spPr>
            <a:xfrm>
              <a:off x="0" y="0"/>
              <a:ext cx="554529" cy="541070"/>
            </a:xfrm>
            <a:prstGeom prst="rect">
              <a:avLst/>
            </a:prstGeom>
            <a:ln w="12700" cap="flat">
              <a:noFill/>
              <a:miter lim="400000"/>
            </a:ln>
            <a:effectLst/>
          </p:spPr>
        </p:pic>
      </p:grpSp>
      <p:pic>
        <p:nvPicPr>
          <p:cNvPr id="632" name="Group" descr="Group"/>
          <p:cNvPicPr>
            <a:picLocks noChangeAspect="1"/>
          </p:cNvPicPr>
          <p:nvPr/>
        </p:nvPicPr>
        <p:blipFill>
          <a:blip r:embed="rId4"/>
          <a:stretch>
            <a:fillRect/>
          </a:stretch>
        </p:blipFill>
        <p:spPr>
          <a:xfrm>
            <a:off x="178745" y="12636249"/>
            <a:ext cx="1964861" cy="995769"/>
          </a:xfrm>
          <a:prstGeom prst="rect">
            <a:avLst/>
          </a:prstGeom>
          <a:ln w="12700">
            <a:miter lim="400000"/>
          </a:ln>
        </p:spPr>
      </p:pic>
    </p:spTree>
  </p:cSld>
  <p:clrMapOvr>
    <a:masterClrMapping/>
  </p:clrMapOvr>
  <p:transition spd="med"/>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 name="SOCIAL DISTANCING :  deliberately increasing the physical space between people to avoid spreading illness. Staying at least 1 meter away from other people lessens your chances of catching COVID-19."/>
          <p:cNvSpPr txBox="1"/>
          <p:nvPr/>
        </p:nvSpPr>
        <p:spPr>
          <a:xfrm>
            <a:off x="1083958" y="2080803"/>
            <a:ext cx="21655134" cy="1021198"/>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lvl1pPr defTabSz="914400">
              <a:lnSpc>
                <a:spcPct val="130000"/>
              </a:lnSpc>
              <a:spcBef>
                <a:spcPts val="1200"/>
              </a:spcBef>
              <a:defRPr sz="2800" b="0" cap="all">
                <a:solidFill>
                  <a:srgbClr val="FFFFFF"/>
                </a:solidFill>
                <a:effectLst>
                  <a:outerShdw blurRad="38100" dist="19050" dir="2700000" rotWithShape="0">
                    <a:srgbClr val="000000">
                      <a:alpha val="40000"/>
                    </a:srgbClr>
                  </a:outerShdw>
                </a:effectLst>
              </a:defRPr>
            </a:lvl1pPr>
          </a:lstStyle>
          <a:p>
            <a:r>
              <a:t>SOCIAL DISTANCING :  deliberately increasing the physical space between people to avoid spreading illness. Staying at least ONE meter away from other people lessens your chances of catching COVID-19.</a:t>
            </a:r>
          </a:p>
        </p:txBody>
      </p:sp>
      <p:grpSp>
        <p:nvGrpSpPr>
          <p:cNvPr id="637" name="Group"/>
          <p:cNvGrpSpPr/>
          <p:nvPr/>
        </p:nvGrpSpPr>
        <p:grpSpPr>
          <a:xfrm>
            <a:off x="23162660" y="13026735"/>
            <a:ext cx="2079620" cy="1540534"/>
            <a:chOff x="0" y="0"/>
            <a:chExt cx="2079618" cy="1540533"/>
          </a:xfrm>
        </p:grpSpPr>
        <p:sp>
          <p:nvSpPr>
            <p:cNvPr id="635" name="03"/>
            <p:cNvSpPr/>
            <p:nvPr/>
          </p:nvSpPr>
          <p:spPr>
            <a:xfrm>
              <a:off x="809618" y="270533"/>
              <a:ext cx="1270001" cy="1270001"/>
            </a:xfrm>
            <a:prstGeom prst="line">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numCol="1" anchor="ctr">
              <a:spAutoFit/>
            </a:bodyPr>
            <a:lstStyle>
              <a:lvl1pPr>
                <a:defRPr b="0">
                  <a:solidFill>
                    <a:srgbClr val="FFFFFF"/>
                  </a:solidFill>
                </a:defRPr>
              </a:lvl1pPr>
            </a:lstStyle>
            <a:p>
              <a:r>
                <a:t>11</a:t>
              </a:r>
            </a:p>
          </p:txBody>
        </p:sp>
        <p:pic>
          <p:nvPicPr>
            <p:cNvPr id="636" name="Image" descr="Image"/>
            <p:cNvPicPr>
              <a:picLocks noChangeAspect="1"/>
            </p:cNvPicPr>
            <p:nvPr/>
          </p:nvPicPr>
          <p:blipFill>
            <a:blip r:embed="rId3"/>
            <a:stretch>
              <a:fillRect/>
            </a:stretch>
          </p:blipFill>
          <p:spPr>
            <a:xfrm>
              <a:off x="0" y="0"/>
              <a:ext cx="554529" cy="541070"/>
            </a:xfrm>
            <a:prstGeom prst="rect">
              <a:avLst/>
            </a:prstGeom>
            <a:ln w="12700" cap="flat">
              <a:noFill/>
              <a:miter lim="400000"/>
            </a:ln>
            <a:effectLst/>
          </p:spPr>
        </p:pic>
      </p:grpSp>
      <p:grpSp>
        <p:nvGrpSpPr>
          <p:cNvPr id="640" name="Group"/>
          <p:cNvGrpSpPr/>
          <p:nvPr/>
        </p:nvGrpSpPr>
        <p:grpSpPr>
          <a:xfrm>
            <a:off x="1110048" y="320601"/>
            <a:ext cx="22163904" cy="1297969"/>
            <a:chOff x="0" y="0"/>
            <a:chExt cx="22163902" cy="1297967"/>
          </a:xfrm>
        </p:grpSpPr>
        <p:sp>
          <p:nvSpPr>
            <p:cNvPr id="638" name="Rounded Rectangle"/>
            <p:cNvSpPr/>
            <p:nvPr/>
          </p:nvSpPr>
          <p:spPr>
            <a:xfrm>
              <a:off x="0" y="0"/>
              <a:ext cx="22163903" cy="1297968"/>
            </a:xfrm>
            <a:prstGeom prst="roundRect">
              <a:avLst>
                <a:gd name="adj" fmla="val 14677"/>
              </a:avLst>
            </a:prstGeom>
            <a:solidFill>
              <a:srgbClr val="FFFFFF"/>
            </a:solidFill>
            <a:ln w="12700" cap="flat">
              <a:noFill/>
              <a:miter lim="400000"/>
            </a:ln>
            <a:effectLst/>
          </p:spPr>
          <p:txBody>
            <a:bodyPr wrap="square" lIns="0" tIns="0" rIns="0" bIns="0" numCol="1" anchor="ctr">
              <a:noAutofit/>
            </a:bodyPr>
            <a:lstStyle/>
            <a:p>
              <a:pPr>
                <a:defRPr sz="3200" b="0">
                  <a:solidFill>
                    <a:srgbClr val="FFFFFF"/>
                  </a:solidFill>
                </a:defRPr>
              </a:pPr>
              <a:endParaRPr/>
            </a:p>
          </p:txBody>
        </p:sp>
        <p:sp>
          <p:nvSpPr>
            <p:cNvPr id="639" name="Rectangle 1"/>
            <p:cNvSpPr txBox="1"/>
            <p:nvPr/>
          </p:nvSpPr>
          <p:spPr>
            <a:xfrm>
              <a:off x="2687693" y="140517"/>
              <a:ext cx="16788516" cy="1016934"/>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9" tIns="45719" rIns="45719" bIns="45719" numCol="1" anchor="t">
              <a:spAutoFit/>
            </a:bodyPr>
            <a:lstStyle>
              <a:lvl1pPr>
                <a:defRPr sz="6500"/>
              </a:lvl1pPr>
            </a:lstStyle>
            <a:p>
              <a:r>
                <a:t>PREVENTION: SOCIAL DISTANCING</a:t>
              </a:r>
            </a:p>
          </p:txBody>
        </p:sp>
      </p:grpSp>
      <p:sp>
        <p:nvSpPr>
          <p:cNvPr id="641" name="Rounded Rectangle"/>
          <p:cNvSpPr/>
          <p:nvPr/>
        </p:nvSpPr>
        <p:spPr>
          <a:xfrm>
            <a:off x="1113876" y="3564234"/>
            <a:ext cx="22156248" cy="3756796"/>
          </a:xfrm>
          <a:prstGeom prst="roundRect">
            <a:avLst>
              <a:gd name="adj" fmla="val 7417"/>
            </a:avLst>
          </a:prstGeom>
          <a:solidFill>
            <a:srgbClr val="FABE3B"/>
          </a:solidFill>
          <a:ln w="12700">
            <a:miter lim="400000"/>
          </a:ln>
          <a:effectLst>
            <a:outerShdw blurRad="63500" dist="25400" dir="5400000" rotWithShape="0">
              <a:srgbClr val="000000">
                <a:alpha val="50000"/>
              </a:srgbClr>
            </a:outerShdw>
          </a:effectLst>
        </p:spPr>
        <p:txBody>
          <a:bodyPr lIns="0" tIns="0" rIns="0" bIns="0" anchor="ctr"/>
          <a:lstStyle/>
          <a:p>
            <a:pPr>
              <a:defRPr sz="3200">
                <a:solidFill>
                  <a:srgbClr val="FFFFFF"/>
                </a:solidFill>
              </a:defRPr>
            </a:pPr>
            <a:endParaRPr/>
          </a:p>
        </p:txBody>
      </p:sp>
      <p:sp>
        <p:nvSpPr>
          <p:cNvPr id="642" name="DO"/>
          <p:cNvSpPr txBox="1"/>
          <p:nvPr/>
        </p:nvSpPr>
        <p:spPr>
          <a:xfrm>
            <a:off x="2341314" y="4423564"/>
            <a:ext cx="2305051" cy="173022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11500"/>
            </a:lvl1pPr>
          </a:lstStyle>
          <a:p>
            <a:r>
              <a:t>DO</a:t>
            </a:r>
          </a:p>
        </p:txBody>
      </p:sp>
      <p:sp>
        <p:nvSpPr>
          <p:cNvPr id="643" name="Rounded Rectangle"/>
          <p:cNvSpPr/>
          <p:nvPr/>
        </p:nvSpPr>
        <p:spPr>
          <a:xfrm>
            <a:off x="1113876" y="7447474"/>
            <a:ext cx="22156248" cy="4127785"/>
          </a:xfrm>
          <a:prstGeom prst="roundRect">
            <a:avLst>
              <a:gd name="adj" fmla="val 6750"/>
            </a:avLst>
          </a:prstGeom>
          <a:solidFill>
            <a:srgbClr val="E5E6E5"/>
          </a:solidFill>
          <a:ln w="12700">
            <a:miter lim="400000"/>
          </a:ln>
          <a:effectLst>
            <a:outerShdw blurRad="63500" dist="25400" dir="5400000" rotWithShape="0">
              <a:srgbClr val="000000">
                <a:alpha val="50000"/>
              </a:srgbClr>
            </a:outerShdw>
          </a:effectLst>
        </p:spPr>
        <p:txBody>
          <a:bodyPr lIns="0" tIns="0" rIns="0" bIns="0" anchor="ctr"/>
          <a:lstStyle/>
          <a:p>
            <a:pPr>
              <a:defRPr sz="3200">
                <a:solidFill>
                  <a:srgbClr val="FFFFFF"/>
                </a:solidFill>
              </a:defRPr>
            </a:pPr>
            <a:endParaRPr/>
          </a:p>
        </p:txBody>
      </p:sp>
      <p:sp>
        <p:nvSpPr>
          <p:cNvPr id="644" name="DO…"/>
          <p:cNvSpPr txBox="1"/>
          <p:nvPr/>
        </p:nvSpPr>
        <p:spPr>
          <a:xfrm>
            <a:off x="1895248" y="7622562"/>
            <a:ext cx="3197183" cy="340662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p>
            <a:pPr>
              <a:defRPr sz="11500"/>
            </a:pPr>
            <a:r>
              <a:t>DO</a:t>
            </a:r>
          </a:p>
          <a:p>
            <a:pPr>
              <a:defRPr sz="11500"/>
            </a:pPr>
            <a:r>
              <a:t>NOT</a:t>
            </a:r>
          </a:p>
        </p:txBody>
      </p:sp>
      <p:sp>
        <p:nvSpPr>
          <p:cNvPr id="645" name="Rectangle 24"/>
          <p:cNvSpPr txBox="1"/>
          <p:nvPr/>
        </p:nvSpPr>
        <p:spPr>
          <a:xfrm>
            <a:off x="6085662" y="3855925"/>
            <a:ext cx="10863355" cy="2865498"/>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spAutoFit/>
          </a:bodyPr>
          <a:lstStyle/>
          <a:p>
            <a:pPr algn="l">
              <a:buSzPct val="100000"/>
              <a:buFont typeface="Arial"/>
              <a:buChar char="•"/>
              <a:tabLst>
                <a:tab pos="457200" algn="l"/>
              </a:tabLst>
              <a:defRPr sz="4800" b="0" spc="-70"/>
            </a:pPr>
            <a:r>
              <a:rPr dirty="0"/>
              <a:t>Stay at home unless absolutely necessary</a:t>
            </a:r>
            <a:endParaRPr sz="1800" spc="-26" dirty="0"/>
          </a:p>
          <a:p>
            <a:pPr algn="l">
              <a:buSzPct val="100000"/>
              <a:buFont typeface="Arial"/>
              <a:buChar char="•"/>
              <a:tabLst>
                <a:tab pos="457200" algn="l"/>
              </a:tabLst>
              <a:defRPr sz="4800" b="0" spc="-70"/>
            </a:pPr>
            <a:r>
              <a:rPr dirty="0"/>
              <a:t>Keep a distance of at least one meter between yourself and another person</a:t>
            </a:r>
          </a:p>
        </p:txBody>
      </p:sp>
      <p:pic>
        <p:nvPicPr>
          <p:cNvPr id="646" name="Image" descr="Image"/>
          <p:cNvPicPr>
            <a:picLocks noChangeAspect="1"/>
          </p:cNvPicPr>
          <p:nvPr/>
        </p:nvPicPr>
        <p:blipFill>
          <a:blip r:embed="rId4"/>
          <a:stretch>
            <a:fillRect/>
          </a:stretch>
        </p:blipFill>
        <p:spPr>
          <a:xfrm>
            <a:off x="17649494" y="3732053"/>
            <a:ext cx="4362466" cy="3421157"/>
          </a:xfrm>
          <a:prstGeom prst="rect">
            <a:avLst/>
          </a:prstGeom>
          <a:ln w="12700">
            <a:miter lim="400000"/>
          </a:ln>
          <a:effectLst>
            <a:outerShdw blurRad="63500" dist="25400" dir="5400000" rotWithShape="0">
              <a:srgbClr val="000000">
                <a:alpha val="50000"/>
              </a:srgbClr>
            </a:outerShdw>
          </a:effectLst>
        </p:spPr>
      </p:pic>
      <p:sp>
        <p:nvSpPr>
          <p:cNvPr id="647" name="touch your eyes, nose, and mouth with unwashed hands.…"/>
          <p:cNvSpPr txBox="1"/>
          <p:nvPr/>
        </p:nvSpPr>
        <p:spPr>
          <a:xfrm>
            <a:off x="6085662" y="7506970"/>
            <a:ext cx="12466676" cy="389332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p>
            <a:pPr algn="l">
              <a:buSzPct val="100000"/>
              <a:buFont typeface="Arial"/>
              <a:buChar char="•"/>
              <a:tabLst>
                <a:tab pos="457200" algn="l"/>
              </a:tabLst>
              <a:defRPr sz="4400" b="0" spc="-70"/>
            </a:pPr>
            <a:r>
              <a:rPr dirty="0"/>
              <a:t>Do not hold events where people have to gather (even if it is a  corner meeting with three or four friends, or an evening chat on the </a:t>
            </a:r>
            <a:r>
              <a:rPr dirty="0" err="1"/>
              <a:t>chaupal</a:t>
            </a:r>
            <a:r>
              <a:rPr dirty="0"/>
              <a:t>)</a:t>
            </a:r>
            <a:endParaRPr sz="1800" spc="-28" dirty="0"/>
          </a:p>
          <a:p>
            <a:pPr algn="l">
              <a:buSzPct val="100000"/>
              <a:buFont typeface="Arial"/>
              <a:buChar char="•"/>
              <a:tabLst>
                <a:tab pos="457200" algn="l"/>
              </a:tabLst>
              <a:defRPr sz="4400" b="0" spc="-70"/>
            </a:pPr>
            <a:r>
              <a:rPr dirty="0"/>
              <a:t>Do not go to crowded places like markets, shopping, melas, parties.</a:t>
            </a:r>
            <a:endParaRPr sz="1800" spc="-28" dirty="0"/>
          </a:p>
          <a:p>
            <a:pPr algn="l">
              <a:buSzPct val="100000"/>
              <a:buFont typeface="Arial"/>
              <a:buChar char="•"/>
              <a:tabLst>
                <a:tab pos="457200" algn="l"/>
              </a:tabLst>
              <a:defRPr sz="4400" b="0" spc="-70"/>
            </a:pPr>
            <a:r>
              <a:rPr dirty="0"/>
              <a:t>Do not use public transport.</a:t>
            </a:r>
          </a:p>
        </p:txBody>
      </p:sp>
      <p:pic>
        <p:nvPicPr>
          <p:cNvPr id="648" name="Image" descr="Image"/>
          <p:cNvPicPr>
            <a:picLocks noChangeAspect="1"/>
          </p:cNvPicPr>
          <p:nvPr/>
        </p:nvPicPr>
        <p:blipFill>
          <a:blip r:embed="rId5"/>
          <a:stretch>
            <a:fillRect/>
          </a:stretch>
        </p:blipFill>
        <p:spPr>
          <a:xfrm>
            <a:off x="18227001" y="7963231"/>
            <a:ext cx="4207336" cy="3326005"/>
          </a:xfrm>
          <a:prstGeom prst="rect">
            <a:avLst/>
          </a:prstGeom>
          <a:ln w="12700">
            <a:miter lim="400000"/>
          </a:ln>
        </p:spPr>
      </p:pic>
      <p:pic>
        <p:nvPicPr>
          <p:cNvPr id="649" name="Group" descr="Group"/>
          <p:cNvPicPr>
            <a:picLocks noChangeAspect="1"/>
          </p:cNvPicPr>
          <p:nvPr/>
        </p:nvPicPr>
        <p:blipFill>
          <a:blip r:embed="rId6"/>
          <a:stretch>
            <a:fillRect/>
          </a:stretch>
        </p:blipFill>
        <p:spPr>
          <a:xfrm>
            <a:off x="178745" y="12636249"/>
            <a:ext cx="1964861" cy="995769"/>
          </a:xfrm>
          <a:prstGeom prst="rect">
            <a:avLst/>
          </a:prstGeom>
          <a:ln w="12700">
            <a:miter lim="400000"/>
          </a:ln>
        </p:spPr>
      </p:pic>
    </p:spTree>
  </p:cSld>
  <p:clrMapOvr>
    <a:masterClrMapping/>
  </p:clrMapOvr>
  <p:transition spd="med"/>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3" name="High Risk Groups are people who are at higher risk from severe illness if they get COVID-19.…"/>
          <p:cNvSpPr txBox="1"/>
          <p:nvPr/>
        </p:nvSpPr>
        <p:spPr>
          <a:xfrm>
            <a:off x="3042336" y="1836663"/>
            <a:ext cx="17598774" cy="115344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p>
            <a:pPr defTabSz="914400">
              <a:spcBef>
                <a:spcPts val="1200"/>
              </a:spcBef>
              <a:defRPr sz="3600" b="0" cap="all" spc="-57">
                <a:solidFill>
                  <a:srgbClr val="FFFFFF"/>
                </a:solidFill>
                <a:effectLst>
                  <a:outerShdw blurRad="38100" dist="19050" dir="2700000" rotWithShape="0">
                    <a:srgbClr val="000000">
                      <a:alpha val="40000"/>
                    </a:srgbClr>
                  </a:outerShdw>
                </a:effectLst>
              </a:defRPr>
            </a:pPr>
            <a:r>
              <a:t>High Risk Groups are people who are at A higher risk from severe illness if they get COVID-19.  This includes:</a:t>
            </a:r>
          </a:p>
        </p:txBody>
      </p:sp>
      <p:sp>
        <p:nvSpPr>
          <p:cNvPr id="654" name="Rounded Rectangle"/>
          <p:cNvSpPr/>
          <p:nvPr/>
        </p:nvSpPr>
        <p:spPr>
          <a:xfrm>
            <a:off x="16290701" y="3770641"/>
            <a:ext cx="5570745" cy="8575578"/>
          </a:xfrm>
          <a:prstGeom prst="roundRect">
            <a:avLst>
              <a:gd name="adj" fmla="val 6861"/>
            </a:avLst>
          </a:prstGeom>
          <a:solidFill>
            <a:srgbClr val="CCECFF"/>
          </a:solidFill>
          <a:ln w="12700">
            <a:miter lim="400000"/>
          </a:ln>
          <a:effectLst>
            <a:outerShdw blurRad="63500" dist="25400" dir="5400000" rotWithShape="0">
              <a:srgbClr val="000000">
                <a:alpha val="50000"/>
              </a:srgbClr>
            </a:outerShdw>
          </a:effectLst>
        </p:spPr>
        <p:txBody>
          <a:bodyPr lIns="0" tIns="0" rIns="0" bIns="0" anchor="ctr"/>
          <a:lstStyle/>
          <a:p>
            <a:pPr>
              <a:defRPr sz="3200" b="0">
                <a:solidFill>
                  <a:srgbClr val="FFFFFF"/>
                </a:solidFill>
              </a:defRPr>
            </a:pPr>
            <a:endParaRPr/>
          </a:p>
        </p:txBody>
      </p:sp>
      <p:sp>
        <p:nvSpPr>
          <p:cNvPr id="655" name="PREGNANT WOMEN…"/>
          <p:cNvSpPr txBox="1"/>
          <p:nvPr/>
        </p:nvSpPr>
        <p:spPr>
          <a:xfrm>
            <a:off x="16871450" y="4278245"/>
            <a:ext cx="3769659" cy="4914306"/>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spAutoFit/>
          </a:bodyPr>
          <a:lstStyle/>
          <a:p>
            <a:pPr algn="l">
              <a:defRPr sz="3600" b="0" cap="all"/>
            </a:pPr>
            <a:r>
              <a:t>PREGNANT WOMEN</a:t>
            </a:r>
            <a:endParaRPr sz="2500"/>
          </a:p>
          <a:p>
            <a:pPr algn="l">
              <a:defRPr sz="3200" b="0" cap="all"/>
            </a:pPr>
            <a:r>
              <a:t>(AS WE DO NOT KNOW THE IMPACT OF THE DISEASE ON PREGNANCY AS OF YET, IT IS BETTER TO TAKE CARE)</a:t>
            </a:r>
          </a:p>
        </p:txBody>
      </p:sp>
      <p:pic>
        <p:nvPicPr>
          <p:cNvPr id="656" name="Image" descr="Image"/>
          <p:cNvPicPr>
            <a:picLocks noChangeAspect="1"/>
          </p:cNvPicPr>
          <p:nvPr/>
        </p:nvPicPr>
        <p:blipFill>
          <a:blip r:embed="rId3"/>
          <a:stretch>
            <a:fillRect/>
          </a:stretch>
        </p:blipFill>
        <p:spPr>
          <a:xfrm>
            <a:off x="19785680" y="7753085"/>
            <a:ext cx="2136017" cy="4562215"/>
          </a:xfrm>
          <a:prstGeom prst="rect">
            <a:avLst/>
          </a:prstGeom>
          <a:ln w="12700">
            <a:miter lim="400000"/>
          </a:ln>
        </p:spPr>
      </p:pic>
      <p:sp>
        <p:nvSpPr>
          <p:cNvPr id="657" name="Rounded Rectangle"/>
          <p:cNvSpPr/>
          <p:nvPr/>
        </p:nvSpPr>
        <p:spPr>
          <a:xfrm>
            <a:off x="2313728" y="3770641"/>
            <a:ext cx="4931162" cy="8575578"/>
          </a:xfrm>
          <a:prstGeom prst="roundRect">
            <a:avLst>
              <a:gd name="adj" fmla="val 8985"/>
            </a:avLst>
          </a:prstGeom>
          <a:solidFill>
            <a:srgbClr val="CCECFF"/>
          </a:solidFill>
          <a:ln w="12700">
            <a:miter lim="400000"/>
          </a:ln>
          <a:effectLst>
            <a:outerShdw blurRad="63500" dist="25400" dir="5400000" rotWithShape="0">
              <a:srgbClr val="000000">
                <a:alpha val="50000"/>
              </a:srgbClr>
            </a:outerShdw>
          </a:effectLst>
        </p:spPr>
        <p:txBody>
          <a:bodyPr lIns="0" tIns="0" rIns="0" bIns="0" anchor="ctr"/>
          <a:lstStyle/>
          <a:p>
            <a:pPr>
              <a:defRPr sz="3200" b="0">
                <a:solidFill>
                  <a:srgbClr val="FFFFFF"/>
                </a:solidFill>
              </a:defRPr>
            </a:pPr>
            <a:endParaRPr/>
          </a:p>
        </p:txBody>
      </p:sp>
      <p:grpSp>
        <p:nvGrpSpPr>
          <p:cNvPr id="660" name="Group"/>
          <p:cNvGrpSpPr/>
          <p:nvPr/>
        </p:nvGrpSpPr>
        <p:grpSpPr>
          <a:xfrm>
            <a:off x="2767543" y="4791851"/>
            <a:ext cx="4023533" cy="7155138"/>
            <a:chOff x="0" y="310021"/>
            <a:chExt cx="4023531" cy="7155137"/>
          </a:xfrm>
        </p:grpSpPr>
        <p:sp>
          <p:nvSpPr>
            <p:cNvPr id="658" name="older adults"/>
            <p:cNvSpPr/>
            <p:nvPr/>
          </p:nvSpPr>
          <p:spPr>
            <a:xfrm>
              <a:off x="0" y="310021"/>
              <a:ext cx="4023532" cy="1"/>
            </a:xfrm>
            <a:custGeom>
              <a:avLst/>
              <a:gdLst/>
              <a:ahLst/>
              <a:cxnLst>
                <a:cxn ang="0">
                  <a:pos x="wd2" y="hd2"/>
                </a:cxn>
                <a:cxn ang="5400000">
                  <a:pos x="wd2" y="hd2"/>
                </a:cxn>
                <a:cxn ang="10800000">
                  <a:pos x="wd2" y="hd2"/>
                </a:cxn>
                <a:cxn ang="16200000">
                  <a:pos x="wd2" y="hd2"/>
                </a:cxn>
              </a:cxnLst>
              <a:rect l="0" t="0" r="r" b="b"/>
              <a:pathLst>
                <a:path w="21600" extrusionOk="0">
                  <a:moveTo>
                    <a:pt x="0" y="0"/>
                  </a:moveTo>
                  <a:lnTo>
                    <a:pt x="21600" y="0"/>
                  </a:lnTo>
                  <a:lnTo>
                    <a:pt x="21600" y="0"/>
                  </a:lnTo>
                  <a:lnTo>
                    <a:pt x="0" y="0"/>
                  </a:lnTo>
                  <a:close/>
                </a:path>
              </a:pathLst>
            </a:cu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numCol="1" anchor="ctr">
              <a:spAutoFit/>
            </a:bodyPr>
            <a:lstStyle>
              <a:lvl1pPr algn="l">
                <a:defRPr sz="3600" b="0" cap="all"/>
              </a:lvl1pPr>
            </a:lstStyle>
            <a:p>
              <a:r>
                <a:t>older adults</a:t>
              </a:r>
            </a:p>
          </p:txBody>
        </p:sp>
        <p:pic>
          <p:nvPicPr>
            <p:cNvPr id="659" name="Image" descr="Image"/>
            <p:cNvPicPr>
              <a:picLocks noChangeAspect="1"/>
            </p:cNvPicPr>
            <p:nvPr/>
          </p:nvPicPr>
          <p:blipFill>
            <a:blip r:embed="rId4"/>
            <a:stretch>
              <a:fillRect/>
            </a:stretch>
          </p:blipFill>
          <p:spPr>
            <a:xfrm>
              <a:off x="274794" y="2902945"/>
              <a:ext cx="3473944" cy="4562215"/>
            </a:xfrm>
            <a:prstGeom prst="rect">
              <a:avLst/>
            </a:prstGeom>
            <a:ln w="12700" cap="flat">
              <a:noFill/>
              <a:miter lim="400000"/>
            </a:ln>
            <a:effectLst/>
          </p:spPr>
        </p:pic>
      </p:grpSp>
      <p:sp>
        <p:nvSpPr>
          <p:cNvPr id="661" name="Rounded Rectangle"/>
          <p:cNvSpPr/>
          <p:nvPr/>
        </p:nvSpPr>
        <p:spPr>
          <a:xfrm>
            <a:off x="7639059" y="3770641"/>
            <a:ext cx="8171214" cy="8575578"/>
          </a:xfrm>
          <a:prstGeom prst="roundRect">
            <a:avLst>
              <a:gd name="adj" fmla="val 3633"/>
            </a:avLst>
          </a:prstGeom>
          <a:solidFill>
            <a:srgbClr val="FABE3B"/>
          </a:solidFill>
          <a:ln w="12700">
            <a:miter lim="400000"/>
          </a:ln>
          <a:effectLst>
            <a:outerShdw blurRad="63500" dist="25400" dir="5400000" rotWithShape="0">
              <a:srgbClr val="000000">
                <a:alpha val="50000"/>
              </a:srgbClr>
            </a:outerShdw>
          </a:effectLst>
        </p:spPr>
        <p:txBody>
          <a:bodyPr lIns="0" tIns="0" rIns="0" bIns="0" anchor="ctr"/>
          <a:lstStyle/>
          <a:p>
            <a:pPr>
              <a:defRPr sz="3200" b="0">
                <a:solidFill>
                  <a:srgbClr val="FFFFFF"/>
                </a:solidFill>
              </a:defRPr>
            </a:pPr>
            <a:endParaRPr/>
          </a:p>
        </p:txBody>
      </p:sp>
      <p:sp>
        <p:nvSpPr>
          <p:cNvPr id="662" name="people who have underlying…"/>
          <p:cNvSpPr txBox="1"/>
          <p:nvPr/>
        </p:nvSpPr>
        <p:spPr>
          <a:xfrm>
            <a:off x="7926095" y="4149649"/>
            <a:ext cx="7751519" cy="407444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spAutoFit/>
          </a:bodyPr>
          <a:lstStyle/>
          <a:p>
            <a:pPr algn="l">
              <a:defRPr sz="3600" b="0" cap="all"/>
            </a:pPr>
            <a:r>
              <a:t>people who have underlying medical conditions like: </a:t>
            </a:r>
            <a:endParaRPr sz="2500"/>
          </a:p>
          <a:p>
            <a:pPr marL="457200" lvl="1" indent="-182879" algn="l" defTabSz="914400">
              <a:spcBef>
                <a:spcPts val="400"/>
              </a:spcBef>
              <a:buClr>
                <a:srgbClr val="000000"/>
              </a:buClr>
              <a:buSzPct val="85000"/>
              <a:buFont typeface="Arial"/>
              <a:buChar char="▪"/>
              <a:defRPr sz="3600" b="0" cap="all"/>
            </a:pPr>
            <a:r>
              <a:t>Heart disease</a:t>
            </a:r>
            <a:endParaRPr sz="2300"/>
          </a:p>
          <a:p>
            <a:pPr marL="457200" lvl="1" indent="-182879" algn="l" defTabSz="914400">
              <a:spcBef>
                <a:spcPts val="400"/>
              </a:spcBef>
              <a:buClr>
                <a:srgbClr val="000000"/>
              </a:buClr>
              <a:buSzPct val="85000"/>
              <a:buFont typeface="Arial"/>
              <a:buChar char="▪"/>
              <a:defRPr sz="3600" b="0" cap="all"/>
            </a:pPr>
            <a:r>
              <a:t>Diabetes</a:t>
            </a:r>
            <a:endParaRPr sz="2300"/>
          </a:p>
          <a:p>
            <a:pPr marL="457200" lvl="1" indent="-182879" algn="l" defTabSz="914400">
              <a:spcBef>
                <a:spcPts val="400"/>
              </a:spcBef>
              <a:buClr>
                <a:srgbClr val="000000"/>
              </a:buClr>
              <a:buSzPct val="85000"/>
              <a:buFont typeface="Arial"/>
              <a:buChar char="▪"/>
              <a:defRPr sz="3600" b="0" cap="all"/>
            </a:pPr>
            <a:r>
              <a:t>Lung disease</a:t>
            </a:r>
            <a:endParaRPr sz="2300"/>
          </a:p>
          <a:p>
            <a:pPr marL="457200" lvl="1" indent="-182879" algn="l" defTabSz="914400">
              <a:spcBef>
                <a:spcPts val="400"/>
              </a:spcBef>
              <a:buClr>
                <a:srgbClr val="000000"/>
              </a:buClr>
              <a:buSzPct val="85000"/>
              <a:buFont typeface="Arial"/>
              <a:buChar char="▪"/>
              <a:defRPr sz="3600" b="0" cap="all"/>
            </a:pPr>
            <a:r>
              <a:t>Kidney disease</a:t>
            </a:r>
            <a:endParaRPr sz="2300"/>
          </a:p>
          <a:p>
            <a:pPr marL="457200" lvl="1" indent="-182879" algn="l" defTabSz="914400">
              <a:spcBef>
                <a:spcPts val="400"/>
              </a:spcBef>
              <a:buClr>
                <a:srgbClr val="000000"/>
              </a:buClr>
              <a:buSzPct val="85000"/>
              <a:buFont typeface="Arial"/>
              <a:buChar char="▪"/>
              <a:defRPr sz="3600" b="0" cap="all"/>
            </a:pPr>
            <a:r>
              <a:t>On cancer medication</a:t>
            </a:r>
          </a:p>
        </p:txBody>
      </p:sp>
      <p:pic>
        <p:nvPicPr>
          <p:cNvPr id="663" name="Image" descr="Image"/>
          <p:cNvPicPr>
            <a:picLocks noChangeAspect="1"/>
          </p:cNvPicPr>
          <p:nvPr/>
        </p:nvPicPr>
        <p:blipFill>
          <a:blip r:embed="rId5"/>
          <a:stretch>
            <a:fillRect/>
          </a:stretch>
        </p:blipFill>
        <p:spPr>
          <a:xfrm>
            <a:off x="11821258" y="8275620"/>
            <a:ext cx="2934239" cy="3845274"/>
          </a:xfrm>
          <a:prstGeom prst="rect">
            <a:avLst/>
          </a:prstGeom>
          <a:ln w="12700">
            <a:miter lim="400000"/>
          </a:ln>
          <a:effectLst>
            <a:outerShdw blurRad="63500" dist="25400" dir="5400000" rotWithShape="0">
              <a:srgbClr val="000000">
                <a:alpha val="50000"/>
              </a:srgbClr>
            </a:outerShdw>
          </a:effectLst>
        </p:spPr>
      </p:pic>
      <p:grpSp>
        <p:nvGrpSpPr>
          <p:cNvPr id="666" name="Group"/>
          <p:cNvGrpSpPr/>
          <p:nvPr/>
        </p:nvGrpSpPr>
        <p:grpSpPr>
          <a:xfrm>
            <a:off x="1110048" y="320601"/>
            <a:ext cx="22163904" cy="1297969"/>
            <a:chOff x="0" y="0"/>
            <a:chExt cx="22163902" cy="1297967"/>
          </a:xfrm>
        </p:grpSpPr>
        <p:sp>
          <p:nvSpPr>
            <p:cNvPr id="664" name="Rounded Rectangle"/>
            <p:cNvSpPr/>
            <p:nvPr/>
          </p:nvSpPr>
          <p:spPr>
            <a:xfrm>
              <a:off x="0" y="0"/>
              <a:ext cx="22163903" cy="1297968"/>
            </a:xfrm>
            <a:prstGeom prst="roundRect">
              <a:avLst>
                <a:gd name="adj" fmla="val 14677"/>
              </a:avLst>
            </a:prstGeom>
            <a:solidFill>
              <a:srgbClr val="FFFFFF"/>
            </a:solidFill>
            <a:ln w="12700" cap="flat">
              <a:noFill/>
              <a:miter lim="400000"/>
            </a:ln>
            <a:effectLst/>
          </p:spPr>
          <p:txBody>
            <a:bodyPr wrap="square" lIns="0" tIns="0" rIns="0" bIns="0" numCol="1" anchor="ctr">
              <a:noAutofit/>
            </a:bodyPr>
            <a:lstStyle/>
            <a:p>
              <a:pPr>
                <a:defRPr sz="3200" b="0">
                  <a:solidFill>
                    <a:srgbClr val="FFFFFF"/>
                  </a:solidFill>
                </a:defRPr>
              </a:pPr>
              <a:endParaRPr/>
            </a:p>
          </p:txBody>
        </p:sp>
        <p:sp>
          <p:nvSpPr>
            <p:cNvPr id="665" name="Rectangle 1"/>
            <p:cNvSpPr txBox="1"/>
            <p:nvPr/>
          </p:nvSpPr>
          <p:spPr>
            <a:xfrm>
              <a:off x="2687693" y="140517"/>
              <a:ext cx="16788516" cy="1016934"/>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9" tIns="45719" rIns="45719" bIns="45719" numCol="1" anchor="t">
              <a:spAutoFit/>
            </a:bodyPr>
            <a:lstStyle>
              <a:lvl1pPr>
                <a:defRPr sz="6500"/>
              </a:lvl1pPr>
            </a:lstStyle>
            <a:p>
              <a:r>
                <a:t>PREVENTION: HIGH RISK GROUP</a:t>
              </a:r>
            </a:p>
          </p:txBody>
        </p:sp>
      </p:grpSp>
      <p:grpSp>
        <p:nvGrpSpPr>
          <p:cNvPr id="669" name="Group"/>
          <p:cNvGrpSpPr/>
          <p:nvPr/>
        </p:nvGrpSpPr>
        <p:grpSpPr>
          <a:xfrm>
            <a:off x="23162660" y="13026735"/>
            <a:ext cx="1078664" cy="541070"/>
            <a:chOff x="0" y="0"/>
            <a:chExt cx="1078662" cy="541069"/>
          </a:xfrm>
        </p:grpSpPr>
        <p:sp>
          <p:nvSpPr>
            <p:cNvPr id="667" name="03"/>
            <p:cNvSpPr txBox="1"/>
            <p:nvPr/>
          </p:nvSpPr>
          <p:spPr>
            <a:xfrm>
              <a:off x="540574" y="10066"/>
              <a:ext cx="538089" cy="520936"/>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numCol="1" anchor="ctr">
              <a:spAutoFit/>
            </a:bodyPr>
            <a:lstStyle>
              <a:lvl1pPr>
                <a:defRPr b="0">
                  <a:solidFill>
                    <a:srgbClr val="FFFFFF"/>
                  </a:solidFill>
                </a:defRPr>
              </a:lvl1pPr>
            </a:lstStyle>
            <a:p>
              <a:r>
                <a:t>12</a:t>
              </a:r>
            </a:p>
          </p:txBody>
        </p:sp>
        <p:pic>
          <p:nvPicPr>
            <p:cNvPr id="668" name="Image" descr="Image"/>
            <p:cNvPicPr>
              <a:picLocks noChangeAspect="1"/>
            </p:cNvPicPr>
            <p:nvPr/>
          </p:nvPicPr>
          <p:blipFill>
            <a:blip r:embed="rId6"/>
            <a:stretch>
              <a:fillRect/>
            </a:stretch>
          </p:blipFill>
          <p:spPr>
            <a:xfrm>
              <a:off x="0" y="0"/>
              <a:ext cx="554529" cy="541070"/>
            </a:xfrm>
            <a:prstGeom prst="rect">
              <a:avLst/>
            </a:prstGeom>
            <a:ln w="12700" cap="flat">
              <a:noFill/>
              <a:miter lim="400000"/>
            </a:ln>
            <a:effectLst/>
          </p:spPr>
        </p:pic>
      </p:grpSp>
      <p:pic>
        <p:nvPicPr>
          <p:cNvPr id="670" name="Group" descr="Group"/>
          <p:cNvPicPr>
            <a:picLocks noChangeAspect="1"/>
          </p:cNvPicPr>
          <p:nvPr/>
        </p:nvPicPr>
        <p:blipFill>
          <a:blip r:embed="rId7"/>
          <a:stretch>
            <a:fillRect/>
          </a:stretch>
        </p:blipFill>
        <p:spPr>
          <a:xfrm>
            <a:off x="178745" y="12636249"/>
            <a:ext cx="1964861" cy="995769"/>
          </a:xfrm>
          <a:prstGeom prst="rect">
            <a:avLst/>
          </a:prstGeom>
          <a:ln w="12700">
            <a:miter lim="400000"/>
          </a:ln>
        </p:spPr>
      </p:pic>
    </p:spTree>
  </p:cSld>
  <p:clrMapOvr>
    <a:masterClrMapping/>
  </p:clrMapOvr>
  <p:transition spd="med"/>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48FA1B64-2EBF-BD41-9154-BC8B902DF524}"/>
              </a:ext>
            </a:extLst>
          </p:cNvPr>
          <p:cNvSpPr/>
          <p:nvPr/>
        </p:nvSpPr>
        <p:spPr>
          <a:xfrm>
            <a:off x="4516016" y="6495972"/>
            <a:ext cx="15955347" cy="2123658"/>
          </a:xfrm>
          <a:prstGeom prst="rect">
            <a:avLst/>
          </a:prstGeom>
          <a:solidFill>
            <a:srgbClr val="FFFFFF"/>
          </a:solidFill>
          <a:ln w="25400" cap="flat">
            <a:solidFill>
              <a:schemeClr val="accent1"/>
            </a:solid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r>
              <a:rPr kumimoji="0" lang="en-US" sz="13800" b="1" i="0" u="none" strike="noStrike" cap="none" spc="0" normalizeH="0" baseline="0" dirty="0">
                <a:ln>
                  <a:noFill/>
                </a:ln>
                <a:solidFill>
                  <a:srgbClr val="000000"/>
                </a:solidFill>
                <a:effectLst/>
                <a:uFillTx/>
                <a:latin typeface="+mn-lt"/>
                <a:ea typeface="+mn-ea"/>
                <a:cs typeface="+mn-cs"/>
                <a:sym typeface="Arial"/>
              </a:rPr>
              <a:t>POLL QUESTION  </a:t>
            </a:r>
          </a:p>
        </p:txBody>
      </p:sp>
    </p:spTree>
    <p:extLst>
      <p:ext uri="{BB962C8B-B14F-4D97-AF65-F5344CB8AC3E}">
        <p14:creationId xmlns:p14="http://schemas.microsoft.com/office/powerpoint/2010/main" val="853811248"/>
      </p:ext>
    </p:extLst>
  </p:cSld>
  <p:clrMapOvr>
    <a:masterClrMapping/>
  </p:clrMapOvr>
  <p:transition spd="med"/>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78" name="Group"/>
          <p:cNvGrpSpPr/>
          <p:nvPr/>
        </p:nvGrpSpPr>
        <p:grpSpPr>
          <a:xfrm>
            <a:off x="102218" y="5819688"/>
            <a:ext cx="5855088" cy="6071601"/>
            <a:chOff x="0" y="0"/>
            <a:chExt cx="5855087" cy="6071599"/>
          </a:xfrm>
        </p:grpSpPr>
        <p:sp>
          <p:nvSpPr>
            <p:cNvPr id="674" name="Rounded Rectangle"/>
            <p:cNvSpPr/>
            <p:nvPr/>
          </p:nvSpPr>
          <p:spPr>
            <a:xfrm>
              <a:off x="0" y="3964896"/>
              <a:ext cx="5855088" cy="2106704"/>
            </a:xfrm>
            <a:prstGeom prst="roundRect">
              <a:avLst>
                <a:gd name="adj" fmla="val 9043"/>
              </a:avLst>
            </a:prstGeom>
            <a:solidFill>
              <a:srgbClr val="FABE3B"/>
            </a:solidFill>
            <a:ln w="12700" cap="flat">
              <a:noFill/>
              <a:miter lim="400000"/>
            </a:ln>
            <a:effectLst>
              <a:outerShdw blurRad="63500" dist="25400" dir="5400000" rotWithShape="0">
                <a:srgbClr val="000000">
                  <a:alpha val="50000"/>
                </a:srgbClr>
              </a:outerShdw>
            </a:effectLst>
          </p:spPr>
          <p:txBody>
            <a:bodyPr wrap="square" lIns="0" tIns="0" rIns="0" bIns="0" numCol="1" anchor="ctr">
              <a:noAutofit/>
            </a:bodyPr>
            <a:lstStyle/>
            <a:p>
              <a:pPr>
                <a:defRPr sz="3200">
                  <a:solidFill>
                    <a:srgbClr val="FFFFFF"/>
                  </a:solidFill>
                </a:defRPr>
              </a:pPr>
              <a:endParaRPr/>
            </a:p>
          </p:txBody>
        </p:sp>
        <p:sp>
          <p:nvSpPr>
            <p:cNvPr id="675" name="TYPES OF…"/>
            <p:cNvSpPr txBox="1"/>
            <p:nvPr/>
          </p:nvSpPr>
          <p:spPr>
            <a:xfrm>
              <a:off x="1478232" y="4388067"/>
              <a:ext cx="2898627" cy="1227982"/>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numCol="1" anchor="ctr">
              <a:spAutoFit/>
            </a:bodyPr>
            <a:lstStyle/>
            <a:p>
              <a:pPr>
                <a:defRPr sz="4000"/>
              </a:pPr>
              <a:r>
                <a:t>TYPES OF</a:t>
              </a:r>
            </a:p>
            <a:p>
              <a:pPr>
                <a:defRPr sz="4000"/>
              </a:pPr>
              <a:r>
                <a:t>CONTACTS</a:t>
              </a:r>
            </a:p>
          </p:txBody>
        </p:sp>
        <p:pic>
          <p:nvPicPr>
            <p:cNvPr id="676" name="Image" descr="Image"/>
            <p:cNvPicPr>
              <a:picLocks noChangeAspect="1"/>
            </p:cNvPicPr>
            <p:nvPr/>
          </p:nvPicPr>
          <p:blipFill>
            <a:blip r:embed="rId2"/>
            <a:stretch>
              <a:fillRect/>
            </a:stretch>
          </p:blipFill>
          <p:spPr>
            <a:xfrm>
              <a:off x="1326885" y="0"/>
              <a:ext cx="4437785" cy="3026128"/>
            </a:xfrm>
            <a:prstGeom prst="rect">
              <a:avLst/>
            </a:prstGeom>
            <a:ln w="12700" cap="flat">
              <a:noFill/>
              <a:miter lim="400000"/>
            </a:ln>
            <a:effectLst/>
          </p:spPr>
        </p:pic>
        <p:sp>
          <p:nvSpPr>
            <p:cNvPr id="677" name="Arrow 10"/>
            <p:cNvSpPr/>
            <p:nvPr/>
          </p:nvSpPr>
          <p:spPr>
            <a:xfrm rot="5400000">
              <a:off x="3010734" y="2918281"/>
              <a:ext cx="686743" cy="558462"/>
            </a:xfrm>
            <a:custGeom>
              <a:avLst/>
              <a:gdLst/>
              <a:ahLst/>
              <a:cxnLst>
                <a:cxn ang="0">
                  <a:pos x="wd2" y="hd2"/>
                </a:cxn>
                <a:cxn ang="5400000">
                  <a:pos x="wd2" y="hd2"/>
                </a:cxn>
                <a:cxn ang="10800000">
                  <a:pos x="wd2" y="hd2"/>
                </a:cxn>
                <a:cxn ang="16200000">
                  <a:pos x="wd2" y="hd2"/>
                </a:cxn>
              </a:cxnLst>
              <a:rect l="0" t="0" r="r" b="b"/>
              <a:pathLst>
                <a:path w="21600" h="21600" extrusionOk="0">
                  <a:moveTo>
                    <a:pt x="9745" y="0"/>
                  </a:moveTo>
                  <a:lnTo>
                    <a:pt x="7428" y="3887"/>
                  </a:lnTo>
                  <a:lnTo>
                    <a:pt x="12357" y="8319"/>
                  </a:lnTo>
                  <a:lnTo>
                    <a:pt x="0" y="8319"/>
                  </a:lnTo>
                  <a:lnTo>
                    <a:pt x="0" y="13287"/>
                  </a:lnTo>
                  <a:lnTo>
                    <a:pt x="12286" y="13287"/>
                  </a:lnTo>
                  <a:lnTo>
                    <a:pt x="7418" y="17725"/>
                  </a:lnTo>
                  <a:lnTo>
                    <a:pt x="9755" y="21600"/>
                  </a:lnTo>
                  <a:lnTo>
                    <a:pt x="21600" y="10803"/>
                  </a:lnTo>
                  <a:lnTo>
                    <a:pt x="9745" y="0"/>
                  </a:lnTo>
                  <a:close/>
                </a:path>
              </a:pathLst>
            </a:custGeom>
            <a:solidFill>
              <a:srgbClr val="CCECFF"/>
            </a:solidFill>
            <a:ln w="12700" cap="flat">
              <a:noFill/>
              <a:miter lim="400000"/>
            </a:ln>
            <a:effectLst/>
          </p:spPr>
          <p:txBody>
            <a:bodyPr wrap="square" lIns="0" tIns="0" rIns="0" bIns="0" numCol="1" anchor="ctr">
              <a:noAutofit/>
            </a:bodyPr>
            <a:lstStyle/>
            <a:p>
              <a:pPr>
                <a:defRPr sz="3200">
                  <a:solidFill>
                    <a:srgbClr val="FFFFFF"/>
                  </a:solidFill>
                </a:defRPr>
              </a:pPr>
              <a:endParaRPr/>
            </a:p>
          </p:txBody>
        </p:sp>
      </p:grpSp>
      <p:grpSp>
        <p:nvGrpSpPr>
          <p:cNvPr id="685" name="Group"/>
          <p:cNvGrpSpPr/>
          <p:nvPr/>
        </p:nvGrpSpPr>
        <p:grpSpPr>
          <a:xfrm>
            <a:off x="6210378" y="5753007"/>
            <a:ext cx="5855088" cy="6122090"/>
            <a:chOff x="0" y="0"/>
            <a:chExt cx="5855087" cy="6122088"/>
          </a:xfrm>
        </p:grpSpPr>
        <p:sp>
          <p:nvSpPr>
            <p:cNvPr id="679" name="Rounded Rectangle"/>
            <p:cNvSpPr/>
            <p:nvPr/>
          </p:nvSpPr>
          <p:spPr>
            <a:xfrm>
              <a:off x="0" y="4015384"/>
              <a:ext cx="5855088" cy="2106705"/>
            </a:xfrm>
            <a:prstGeom prst="roundRect">
              <a:avLst>
                <a:gd name="adj" fmla="val 9043"/>
              </a:avLst>
            </a:prstGeom>
            <a:solidFill>
              <a:srgbClr val="CCECFF"/>
            </a:solidFill>
            <a:ln w="12700" cap="flat">
              <a:noFill/>
              <a:miter lim="400000"/>
            </a:ln>
            <a:effectLst>
              <a:outerShdw blurRad="63500" dist="25400" dir="5400000" rotWithShape="0">
                <a:srgbClr val="000000">
                  <a:alpha val="50000"/>
                </a:srgbClr>
              </a:outerShdw>
            </a:effectLst>
          </p:spPr>
          <p:txBody>
            <a:bodyPr wrap="square" lIns="0" tIns="0" rIns="0" bIns="0" numCol="1" anchor="ctr">
              <a:noAutofit/>
            </a:bodyPr>
            <a:lstStyle/>
            <a:p>
              <a:pPr>
                <a:defRPr sz="3200"/>
              </a:pPr>
              <a:endParaRPr/>
            </a:p>
          </p:txBody>
        </p:sp>
        <p:sp>
          <p:nvSpPr>
            <p:cNvPr id="680" name="CONTACT…"/>
            <p:cNvSpPr txBox="1"/>
            <p:nvPr/>
          </p:nvSpPr>
          <p:spPr>
            <a:xfrm>
              <a:off x="97744" y="4400980"/>
              <a:ext cx="5659598" cy="1227982"/>
            </a:xfrm>
            <a:prstGeom prst="rect">
              <a:avLst/>
            </a:prstGeom>
            <a:solidFill>
              <a:srgbClr val="CCECFF"/>
            </a:solid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numCol="1" anchor="ctr">
              <a:spAutoFit/>
            </a:bodyPr>
            <a:lstStyle>
              <a:lvl1pPr>
                <a:defRPr sz="4000"/>
              </a:lvl1pPr>
            </a:lstStyle>
            <a:p>
              <a:r>
                <a:t>COMMUNITY SURVEILLANCE SoP</a:t>
              </a:r>
            </a:p>
          </p:txBody>
        </p:sp>
        <p:grpSp>
          <p:nvGrpSpPr>
            <p:cNvPr id="683" name="Image"/>
            <p:cNvGrpSpPr/>
            <p:nvPr/>
          </p:nvGrpSpPr>
          <p:grpSpPr>
            <a:xfrm>
              <a:off x="1124875" y="-1"/>
              <a:ext cx="4449536" cy="2523890"/>
              <a:chOff x="0" y="0"/>
              <a:chExt cx="4449535" cy="2523888"/>
            </a:xfrm>
          </p:grpSpPr>
          <p:sp>
            <p:nvSpPr>
              <p:cNvPr id="681" name="Rectangle"/>
              <p:cNvSpPr/>
              <p:nvPr/>
            </p:nvSpPr>
            <p:spPr>
              <a:xfrm>
                <a:off x="0" y="0"/>
                <a:ext cx="4449536" cy="2523889"/>
              </a:xfrm>
              <a:prstGeom prst="rect">
                <a:avLst/>
              </a:prstGeom>
              <a:solidFill>
                <a:srgbClr val="000000">
                  <a:alpha val="0"/>
                </a:srgbClr>
              </a:solidFill>
              <a:ln w="12700" cap="flat">
                <a:noFill/>
                <a:miter lim="400000"/>
              </a:ln>
              <a:effectLst/>
            </p:spPr>
            <p:txBody>
              <a:bodyPr wrap="square" lIns="0" tIns="0" rIns="0" bIns="0" numCol="1" anchor="ctr">
                <a:noAutofit/>
              </a:bodyPr>
              <a:lstStyle/>
              <a:p>
                <a:endParaRPr/>
              </a:p>
            </p:txBody>
          </p:sp>
          <p:pic>
            <p:nvPicPr>
              <p:cNvPr id="682" name="image54.png" descr="image54.png"/>
              <p:cNvPicPr>
                <a:picLocks noChangeAspect="1"/>
              </p:cNvPicPr>
              <p:nvPr/>
            </p:nvPicPr>
            <p:blipFill>
              <a:blip r:embed="rId3"/>
              <a:stretch>
                <a:fillRect/>
              </a:stretch>
            </p:blipFill>
            <p:spPr>
              <a:xfrm>
                <a:off x="0" y="0"/>
                <a:ext cx="4449536" cy="2523889"/>
              </a:xfrm>
              <a:prstGeom prst="rect">
                <a:avLst/>
              </a:prstGeom>
              <a:ln w="12700" cap="flat">
                <a:noFill/>
                <a:miter lim="400000"/>
              </a:ln>
              <a:effectLst/>
            </p:spPr>
          </p:pic>
        </p:grpSp>
        <p:sp>
          <p:nvSpPr>
            <p:cNvPr id="684" name="Arrow 10"/>
            <p:cNvSpPr/>
            <p:nvPr/>
          </p:nvSpPr>
          <p:spPr>
            <a:xfrm rot="5400000">
              <a:off x="2726361" y="2984961"/>
              <a:ext cx="686744" cy="558461"/>
            </a:xfrm>
            <a:custGeom>
              <a:avLst/>
              <a:gdLst/>
              <a:ahLst/>
              <a:cxnLst>
                <a:cxn ang="0">
                  <a:pos x="wd2" y="hd2"/>
                </a:cxn>
                <a:cxn ang="5400000">
                  <a:pos x="wd2" y="hd2"/>
                </a:cxn>
                <a:cxn ang="10800000">
                  <a:pos x="wd2" y="hd2"/>
                </a:cxn>
                <a:cxn ang="16200000">
                  <a:pos x="wd2" y="hd2"/>
                </a:cxn>
              </a:cxnLst>
              <a:rect l="0" t="0" r="r" b="b"/>
              <a:pathLst>
                <a:path w="21600" h="21600" extrusionOk="0">
                  <a:moveTo>
                    <a:pt x="9745" y="0"/>
                  </a:moveTo>
                  <a:lnTo>
                    <a:pt x="7428" y="3887"/>
                  </a:lnTo>
                  <a:lnTo>
                    <a:pt x="12357" y="8319"/>
                  </a:lnTo>
                  <a:lnTo>
                    <a:pt x="0" y="8319"/>
                  </a:lnTo>
                  <a:lnTo>
                    <a:pt x="0" y="13287"/>
                  </a:lnTo>
                  <a:lnTo>
                    <a:pt x="12286" y="13287"/>
                  </a:lnTo>
                  <a:lnTo>
                    <a:pt x="7418" y="17725"/>
                  </a:lnTo>
                  <a:lnTo>
                    <a:pt x="9755" y="21600"/>
                  </a:lnTo>
                  <a:lnTo>
                    <a:pt x="21600" y="10803"/>
                  </a:lnTo>
                  <a:lnTo>
                    <a:pt x="9745" y="0"/>
                  </a:lnTo>
                  <a:close/>
                </a:path>
              </a:pathLst>
            </a:custGeom>
            <a:solidFill>
              <a:srgbClr val="CCECFF"/>
            </a:solidFill>
            <a:ln w="12700" cap="flat">
              <a:noFill/>
              <a:miter lim="400000"/>
            </a:ln>
            <a:effectLst/>
          </p:spPr>
          <p:txBody>
            <a:bodyPr wrap="square" lIns="0" tIns="0" rIns="0" bIns="0" numCol="1" anchor="ctr">
              <a:noAutofit/>
            </a:bodyPr>
            <a:lstStyle/>
            <a:p>
              <a:pPr>
                <a:defRPr sz="3200"/>
              </a:pPr>
              <a:endParaRPr/>
            </a:p>
          </p:txBody>
        </p:sp>
      </p:grpSp>
      <p:grpSp>
        <p:nvGrpSpPr>
          <p:cNvPr id="690" name="Group"/>
          <p:cNvGrpSpPr/>
          <p:nvPr/>
        </p:nvGrpSpPr>
        <p:grpSpPr>
          <a:xfrm>
            <a:off x="12318535" y="5753008"/>
            <a:ext cx="5855089" cy="6138281"/>
            <a:chOff x="0" y="0"/>
            <a:chExt cx="5855087" cy="6138279"/>
          </a:xfrm>
        </p:grpSpPr>
        <p:sp>
          <p:nvSpPr>
            <p:cNvPr id="686" name="Rounded Rectangle"/>
            <p:cNvSpPr/>
            <p:nvPr/>
          </p:nvSpPr>
          <p:spPr>
            <a:xfrm>
              <a:off x="0" y="4031576"/>
              <a:ext cx="5855088" cy="2106704"/>
            </a:xfrm>
            <a:prstGeom prst="roundRect">
              <a:avLst>
                <a:gd name="adj" fmla="val 9043"/>
              </a:avLst>
            </a:prstGeom>
            <a:solidFill>
              <a:srgbClr val="FABE3B"/>
            </a:solidFill>
            <a:ln w="12700" cap="flat">
              <a:noFill/>
              <a:miter lim="400000"/>
            </a:ln>
            <a:effectLst>
              <a:outerShdw blurRad="63500" dist="25400" dir="5400000" rotWithShape="0">
                <a:srgbClr val="000000">
                  <a:alpha val="50000"/>
                </a:srgbClr>
              </a:outerShdw>
            </a:effectLst>
          </p:spPr>
          <p:txBody>
            <a:bodyPr wrap="square" lIns="0" tIns="0" rIns="0" bIns="0" numCol="1" anchor="ctr">
              <a:noAutofit/>
            </a:bodyPr>
            <a:lstStyle/>
            <a:p>
              <a:pPr>
                <a:defRPr sz="3200">
                  <a:solidFill>
                    <a:srgbClr val="FFFFFF"/>
                  </a:solidFill>
                </a:defRPr>
              </a:pPr>
              <a:endParaRPr/>
            </a:p>
          </p:txBody>
        </p:sp>
        <p:sp>
          <p:nvSpPr>
            <p:cNvPr id="687" name="ADVISORY"/>
            <p:cNvSpPr txBox="1"/>
            <p:nvPr/>
          </p:nvSpPr>
          <p:spPr>
            <a:xfrm>
              <a:off x="1453797" y="4740495"/>
              <a:ext cx="2748806" cy="656482"/>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numCol="1" anchor="ctr">
              <a:spAutoFit/>
            </a:bodyPr>
            <a:lstStyle>
              <a:lvl1pPr>
                <a:defRPr sz="4000"/>
              </a:lvl1pPr>
            </a:lstStyle>
            <a:p>
              <a:r>
                <a:t>ADVISORY</a:t>
              </a:r>
            </a:p>
          </p:txBody>
        </p:sp>
        <p:pic>
          <p:nvPicPr>
            <p:cNvPr id="688" name="Image" descr="Image"/>
            <p:cNvPicPr>
              <a:picLocks noChangeAspect="1"/>
            </p:cNvPicPr>
            <p:nvPr/>
          </p:nvPicPr>
          <p:blipFill>
            <a:blip r:embed="rId4"/>
            <a:stretch>
              <a:fillRect/>
            </a:stretch>
          </p:blipFill>
          <p:spPr>
            <a:xfrm>
              <a:off x="939131" y="0"/>
              <a:ext cx="2959545" cy="2920396"/>
            </a:xfrm>
            <a:prstGeom prst="rect">
              <a:avLst/>
            </a:prstGeom>
            <a:ln w="12700" cap="flat">
              <a:noFill/>
              <a:miter lim="400000"/>
            </a:ln>
            <a:effectLst/>
          </p:spPr>
        </p:pic>
        <p:sp>
          <p:nvSpPr>
            <p:cNvPr id="689" name="Arrow 10"/>
            <p:cNvSpPr/>
            <p:nvPr/>
          </p:nvSpPr>
          <p:spPr>
            <a:xfrm rot="5400000">
              <a:off x="2441988" y="2984962"/>
              <a:ext cx="686744" cy="558461"/>
            </a:xfrm>
            <a:custGeom>
              <a:avLst/>
              <a:gdLst/>
              <a:ahLst/>
              <a:cxnLst>
                <a:cxn ang="0">
                  <a:pos x="wd2" y="hd2"/>
                </a:cxn>
                <a:cxn ang="5400000">
                  <a:pos x="wd2" y="hd2"/>
                </a:cxn>
                <a:cxn ang="10800000">
                  <a:pos x="wd2" y="hd2"/>
                </a:cxn>
                <a:cxn ang="16200000">
                  <a:pos x="wd2" y="hd2"/>
                </a:cxn>
              </a:cxnLst>
              <a:rect l="0" t="0" r="r" b="b"/>
              <a:pathLst>
                <a:path w="21600" h="21600" extrusionOk="0">
                  <a:moveTo>
                    <a:pt x="9745" y="0"/>
                  </a:moveTo>
                  <a:lnTo>
                    <a:pt x="7428" y="3887"/>
                  </a:lnTo>
                  <a:lnTo>
                    <a:pt x="12357" y="8319"/>
                  </a:lnTo>
                  <a:lnTo>
                    <a:pt x="0" y="8319"/>
                  </a:lnTo>
                  <a:lnTo>
                    <a:pt x="0" y="13287"/>
                  </a:lnTo>
                  <a:lnTo>
                    <a:pt x="12286" y="13287"/>
                  </a:lnTo>
                  <a:lnTo>
                    <a:pt x="7418" y="17725"/>
                  </a:lnTo>
                  <a:lnTo>
                    <a:pt x="9755" y="21600"/>
                  </a:lnTo>
                  <a:lnTo>
                    <a:pt x="21600" y="10803"/>
                  </a:lnTo>
                  <a:lnTo>
                    <a:pt x="9745" y="0"/>
                  </a:lnTo>
                  <a:close/>
                </a:path>
              </a:pathLst>
            </a:custGeom>
            <a:solidFill>
              <a:srgbClr val="CCECFF"/>
            </a:solidFill>
            <a:ln w="12700" cap="flat">
              <a:noFill/>
              <a:miter lim="400000"/>
            </a:ln>
            <a:effectLst/>
          </p:spPr>
          <p:txBody>
            <a:bodyPr wrap="square" lIns="0" tIns="0" rIns="0" bIns="0" numCol="1" anchor="ctr">
              <a:noAutofit/>
            </a:bodyPr>
            <a:lstStyle/>
            <a:p>
              <a:pPr>
                <a:defRPr sz="3200">
                  <a:solidFill>
                    <a:srgbClr val="FFFFFF"/>
                  </a:solidFill>
                </a:defRPr>
              </a:pPr>
              <a:endParaRPr/>
            </a:p>
          </p:txBody>
        </p:sp>
      </p:grpSp>
      <p:grpSp>
        <p:nvGrpSpPr>
          <p:cNvPr id="697" name="Group"/>
          <p:cNvGrpSpPr/>
          <p:nvPr/>
        </p:nvGrpSpPr>
        <p:grpSpPr>
          <a:xfrm>
            <a:off x="18426695" y="5700269"/>
            <a:ext cx="5855089" cy="6174830"/>
            <a:chOff x="0" y="0"/>
            <a:chExt cx="5855087" cy="6174828"/>
          </a:xfrm>
        </p:grpSpPr>
        <p:sp>
          <p:nvSpPr>
            <p:cNvPr id="691" name="Rounded Rectangle"/>
            <p:cNvSpPr/>
            <p:nvPr/>
          </p:nvSpPr>
          <p:spPr>
            <a:xfrm>
              <a:off x="0" y="4068124"/>
              <a:ext cx="5855088" cy="2106705"/>
            </a:xfrm>
            <a:prstGeom prst="roundRect">
              <a:avLst>
                <a:gd name="adj" fmla="val 9043"/>
              </a:avLst>
            </a:prstGeom>
            <a:solidFill>
              <a:srgbClr val="CCECFF"/>
            </a:solidFill>
            <a:ln w="12700" cap="flat">
              <a:noFill/>
              <a:miter lim="400000"/>
            </a:ln>
            <a:effectLst>
              <a:outerShdw blurRad="63500" dist="25400" dir="5400000" rotWithShape="0">
                <a:srgbClr val="000000">
                  <a:alpha val="50000"/>
                </a:srgbClr>
              </a:outerShdw>
            </a:effectLst>
          </p:spPr>
          <p:txBody>
            <a:bodyPr wrap="square" lIns="0" tIns="0" rIns="0" bIns="0" numCol="1" anchor="ctr">
              <a:noAutofit/>
            </a:bodyPr>
            <a:lstStyle/>
            <a:p>
              <a:pPr>
                <a:defRPr sz="3200"/>
              </a:pPr>
              <a:endParaRPr/>
            </a:p>
          </p:txBody>
        </p:sp>
        <p:sp>
          <p:nvSpPr>
            <p:cNvPr id="692" name="COMMUNICATION"/>
            <p:cNvSpPr txBox="1"/>
            <p:nvPr/>
          </p:nvSpPr>
          <p:spPr>
            <a:xfrm>
              <a:off x="674062" y="4793235"/>
              <a:ext cx="4506963" cy="656482"/>
            </a:xfrm>
            <a:prstGeom prst="rect">
              <a:avLst/>
            </a:prstGeom>
            <a:solidFill>
              <a:srgbClr val="CCECFF"/>
            </a:solid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numCol="1" anchor="ctr">
              <a:spAutoFit/>
            </a:bodyPr>
            <a:lstStyle>
              <a:lvl1pPr>
                <a:defRPr sz="4000"/>
              </a:lvl1pPr>
            </a:lstStyle>
            <a:p>
              <a:r>
                <a:t>COMMUNICATION</a:t>
              </a:r>
            </a:p>
          </p:txBody>
        </p:sp>
        <p:grpSp>
          <p:nvGrpSpPr>
            <p:cNvPr id="695" name="Image"/>
            <p:cNvGrpSpPr/>
            <p:nvPr/>
          </p:nvGrpSpPr>
          <p:grpSpPr>
            <a:xfrm>
              <a:off x="663250" y="-1"/>
              <a:ext cx="3382128" cy="3004388"/>
              <a:chOff x="0" y="0"/>
              <a:chExt cx="3382126" cy="3004386"/>
            </a:xfrm>
          </p:grpSpPr>
          <p:sp>
            <p:nvSpPr>
              <p:cNvPr id="693" name="Rectangle"/>
              <p:cNvSpPr/>
              <p:nvPr/>
            </p:nvSpPr>
            <p:spPr>
              <a:xfrm>
                <a:off x="0" y="0"/>
                <a:ext cx="3382127" cy="3004387"/>
              </a:xfrm>
              <a:prstGeom prst="rect">
                <a:avLst/>
              </a:prstGeom>
              <a:solidFill>
                <a:srgbClr val="000000">
                  <a:alpha val="0"/>
                </a:srgbClr>
              </a:solidFill>
              <a:ln w="12700" cap="flat">
                <a:noFill/>
                <a:miter lim="400000"/>
              </a:ln>
              <a:effectLst/>
            </p:spPr>
            <p:txBody>
              <a:bodyPr wrap="square" lIns="0" tIns="0" rIns="0" bIns="0" numCol="1" anchor="ctr">
                <a:noAutofit/>
              </a:bodyPr>
              <a:lstStyle/>
              <a:p>
                <a:endParaRPr/>
              </a:p>
            </p:txBody>
          </p:sp>
          <p:pic>
            <p:nvPicPr>
              <p:cNvPr id="694" name="image56.png" descr="image56.png"/>
              <p:cNvPicPr>
                <a:picLocks noChangeAspect="1"/>
              </p:cNvPicPr>
              <p:nvPr/>
            </p:nvPicPr>
            <p:blipFill>
              <a:blip r:embed="rId5"/>
              <a:stretch>
                <a:fillRect/>
              </a:stretch>
            </p:blipFill>
            <p:spPr>
              <a:xfrm>
                <a:off x="0" y="0"/>
                <a:ext cx="3382127" cy="3004387"/>
              </a:xfrm>
              <a:prstGeom prst="rect">
                <a:avLst/>
              </a:prstGeom>
              <a:ln w="12700" cap="flat">
                <a:noFill/>
                <a:miter lim="400000"/>
              </a:ln>
              <a:effectLst/>
            </p:spPr>
          </p:pic>
        </p:grpSp>
        <p:sp>
          <p:nvSpPr>
            <p:cNvPr id="696" name="Arrow 10"/>
            <p:cNvSpPr/>
            <p:nvPr/>
          </p:nvSpPr>
          <p:spPr>
            <a:xfrm rot="5400000">
              <a:off x="2157615" y="3065410"/>
              <a:ext cx="686744" cy="558461"/>
            </a:xfrm>
            <a:custGeom>
              <a:avLst/>
              <a:gdLst/>
              <a:ahLst/>
              <a:cxnLst>
                <a:cxn ang="0">
                  <a:pos x="wd2" y="hd2"/>
                </a:cxn>
                <a:cxn ang="5400000">
                  <a:pos x="wd2" y="hd2"/>
                </a:cxn>
                <a:cxn ang="10800000">
                  <a:pos x="wd2" y="hd2"/>
                </a:cxn>
                <a:cxn ang="16200000">
                  <a:pos x="wd2" y="hd2"/>
                </a:cxn>
              </a:cxnLst>
              <a:rect l="0" t="0" r="r" b="b"/>
              <a:pathLst>
                <a:path w="21600" h="21600" extrusionOk="0">
                  <a:moveTo>
                    <a:pt x="9745" y="0"/>
                  </a:moveTo>
                  <a:lnTo>
                    <a:pt x="7428" y="3887"/>
                  </a:lnTo>
                  <a:lnTo>
                    <a:pt x="12357" y="8319"/>
                  </a:lnTo>
                  <a:lnTo>
                    <a:pt x="0" y="8319"/>
                  </a:lnTo>
                  <a:lnTo>
                    <a:pt x="0" y="13287"/>
                  </a:lnTo>
                  <a:lnTo>
                    <a:pt x="12286" y="13287"/>
                  </a:lnTo>
                  <a:lnTo>
                    <a:pt x="7418" y="17725"/>
                  </a:lnTo>
                  <a:lnTo>
                    <a:pt x="9755" y="21600"/>
                  </a:lnTo>
                  <a:lnTo>
                    <a:pt x="21600" y="10803"/>
                  </a:lnTo>
                  <a:lnTo>
                    <a:pt x="9745" y="0"/>
                  </a:lnTo>
                  <a:close/>
                </a:path>
              </a:pathLst>
            </a:custGeom>
            <a:solidFill>
              <a:srgbClr val="CCECFF"/>
            </a:solidFill>
            <a:ln w="12700" cap="flat">
              <a:noFill/>
              <a:miter lim="400000"/>
            </a:ln>
            <a:effectLst/>
          </p:spPr>
          <p:txBody>
            <a:bodyPr wrap="square" lIns="0" tIns="0" rIns="0" bIns="0" numCol="1" anchor="ctr">
              <a:noAutofit/>
            </a:bodyPr>
            <a:lstStyle/>
            <a:p>
              <a:pPr>
                <a:defRPr sz="3200"/>
              </a:pPr>
              <a:endParaRPr/>
            </a:p>
          </p:txBody>
        </p:sp>
      </p:grpSp>
      <p:grpSp>
        <p:nvGrpSpPr>
          <p:cNvPr id="701" name="Group"/>
          <p:cNvGrpSpPr/>
          <p:nvPr/>
        </p:nvGrpSpPr>
        <p:grpSpPr>
          <a:xfrm>
            <a:off x="-25400" y="-37841"/>
            <a:ext cx="24434801" cy="5150046"/>
            <a:chOff x="0" y="0"/>
            <a:chExt cx="24434800" cy="5150044"/>
          </a:xfrm>
        </p:grpSpPr>
        <p:sp>
          <p:nvSpPr>
            <p:cNvPr id="698" name="Rectangle"/>
            <p:cNvSpPr/>
            <p:nvPr/>
          </p:nvSpPr>
          <p:spPr>
            <a:xfrm>
              <a:off x="0" y="0"/>
              <a:ext cx="24434800" cy="5150045"/>
            </a:xfrm>
            <a:prstGeom prst="rect">
              <a:avLst/>
            </a:prstGeom>
            <a:solidFill>
              <a:srgbClr val="FFFFFF"/>
            </a:solidFill>
            <a:ln w="12700" cap="flat">
              <a:noFill/>
              <a:miter lim="400000"/>
            </a:ln>
            <a:effectLst/>
          </p:spPr>
          <p:txBody>
            <a:bodyPr wrap="square" lIns="0" tIns="0" rIns="0" bIns="0" numCol="1" anchor="ctr">
              <a:noAutofit/>
            </a:bodyPr>
            <a:lstStyle/>
            <a:p>
              <a:pPr>
                <a:defRPr sz="4400" b="0">
                  <a:solidFill>
                    <a:srgbClr val="FFFFFF"/>
                  </a:solidFill>
                </a:defRPr>
              </a:pPr>
              <a:endParaRPr/>
            </a:p>
          </p:txBody>
        </p:sp>
        <p:sp>
          <p:nvSpPr>
            <p:cNvPr id="699" name="SESSION 1"/>
            <p:cNvSpPr txBox="1"/>
            <p:nvPr/>
          </p:nvSpPr>
          <p:spPr>
            <a:xfrm>
              <a:off x="8807586" y="1814746"/>
              <a:ext cx="6819628" cy="1520553"/>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numCol="1" anchor="ctr">
              <a:spAutoFit/>
            </a:bodyPr>
            <a:lstStyle>
              <a:lvl1pPr defTabSz="412750">
                <a:defRPr sz="10000">
                  <a:solidFill>
                    <a:srgbClr val="002135"/>
                  </a:solidFill>
                </a:defRPr>
              </a:lvl1pPr>
            </a:lstStyle>
            <a:p>
              <a:r>
                <a:t>SESSION 3</a:t>
              </a:r>
            </a:p>
          </p:txBody>
        </p:sp>
        <p:sp>
          <p:nvSpPr>
            <p:cNvPr id="700" name="COMMUNITY SURVEILLANCE"/>
            <p:cNvSpPr txBox="1"/>
            <p:nvPr/>
          </p:nvSpPr>
          <p:spPr>
            <a:xfrm>
              <a:off x="8196671" y="3910943"/>
              <a:ext cx="8041458" cy="718320"/>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numCol="1" anchor="ctr">
              <a:spAutoFit/>
            </a:bodyPr>
            <a:lstStyle>
              <a:lvl1pPr>
                <a:defRPr sz="4400">
                  <a:solidFill>
                    <a:srgbClr val="002135"/>
                  </a:solidFill>
                </a:defRPr>
              </a:lvl1pPr>
            </a:lstStyle>
            <a:p>
              <a:r>
                <a:t>COMMUNITY SURVEILLANCE</a:t>
              </a:r>
            </a:p>
          </p:txBody>
        </p:sp>
      </p:grpSp>
      <p:grpSp>
        <p:nvGrpSpPr>
          <p:cNvPr id="704" name="Group"/>
          <p:cNvGrpSpPr/>
          <p:nvPr/>
        </p:nvGrpSpPr>
        <p:grpSpPr>
          <a:xfrm>
            <a:off x="23162660" y="13026735"/>
            <a:ext cx="1078664" cy="541070"/>
            <a:chOff x="0" y="0"/>
            <a:chExt cx="1078662" cy="541069"/>
          </a:xfrm>
        </p:grpSpPr>
        <p:sp>
          <p:nvSpPr>
            <p:cNvPr id="702" name="03"/>
            <p:cNvSpPr txBox="1"/>
            <p:nvPr/>
          </p:nvSpPr>
          <p:spPr>
            <a:xfrm>
              <a:off x="540574" y="10066"/>
              <a:ext cx="538089" cy="520936"/>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numCol="1" anchor="ctr">
              <a:spAutoFit/>
            </a:bodyPr>
            <a:lstStyle>
              <a:lvl1pPr>
                <a:defRPr b="0">
                  <a:solidFill>
                    <a:srgbClr val="FFFFFF"/>
                  </a:solidFill>
                </a:defRPr>
              </a:lvl1pPr>
            </a:lstStyle>
            <a:p>
              <a:r>
                <a:t>13</a:t>
              </a:r>
            </a:p>
          </p:txBody>
        </p:sp>
        <p:pic>
          <p:nvPicPr>
            <p:cNvPr id="703" name="Image" descr="Image"/>
            <p:cNvPicPr>
              <a:picLocks noChangeAspect="1"/>
            </p:cNvPicPr>
            <p:nvPr/>
          </p:nvPicPr>
          <p:blipFill>
            <a:blip r:embed="rId6"/>
            <a:stretch>
              <a:fillRect/>
            </a:stretch>
          </p:blipFill>
          <p:spPr>
            <a:xfrm>
              <a:off x="0" y="0"/>
              <a:ext cx="554529" cy="541070"/>
            </a:xfrm>
            <a:prstGeom prst="rect">
              <a:avLst/>
            </a:prstGeom>
            <a:ln w="12700" cap="flat">
              <a:noFill/>
              <a:miter lim="400000"/>
            </a:ln>
            <a:effectLst/>
          </p:spPr>
        </p:pic>
      </p:grpSp>
      <p:pic>
        <p:nvPicPr>
          <p:cNvPr id="705" name="Group" descr="Group"/>
          <p:cNvPicPr>
            <a:picLocks noChangeAspect="1"/>
          </p:cNvPicPr>
          <p:nvPr/>
        </p:nvPicPr>
        <p:blipFill>
          <a:blip r:embed="rId7"/>
          <a:stretch>
            <a:fillRect/>
          </a:stretch>
        </p:blipFill>
        <p:spPr>
          <a:xfrm>
            <a:off x="178745" y="12636249"/>
            <a:ext cx="1964861" cy="995769"/>
          </a:xfrm>
          <a:prstGeom prst="rect">
            <a:avLst/>
          </a:prstGeom>
          <a:ln w="12700">
            <a:miter lim="400000"/>
          </a:ln>
        </p:spPr>
      </p:pic>
    </p:spTree>
  </p:cSld>
  <p:clrMapOvr>
    <a:masterClrMapping/>
  </p:clrMapOvr>
  <p:transition spd="med"/>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7" name="Rounded Rectangle"/>
          <p:cNvSpPr/>
          <p:nvPr/>
        </p:nvSpPr>
        <p:spPr>
          <a:xfrm>
            <a:off x="1110048" y="3457389"/>
            <a:ext cx="22163904" cy="6801222"/>
          </a:xfrm>
          <a:prstGeom prst="roundRect">
            <a:avLst>
              <a:gd name="adj" fmla="val 6208"/>
            </a:avLst>
          </a:prstGeom>
          <a:solidFill>
            <a:srgbClr val="CCECFF"/>
          </a:solidFill>
          <a:ln w="12700">
            <a:miter lim="400000"/>
          </a:ln>
          <a:effectLst>
            <a:outerShdw blurRad="63500" dist="25400" dir="5400000" rotWithShape="0">
              <a:srgbClr val="000000">
                <a:alpha val="50000"/>
              </a:srgbClr>
            </a:outerShdw>
          </a:effectLst>
        </p:spPr>
        <p:txBody>
          <a:bodyPr lIns="0" tIns="0" rIns="0" bIns="0" anchor="ctr"/>
          <a:lstStyle/>
          <a:p>
            <a:pPr defTabSz="914400">
              <a:defRPr sz="2500" b="0"/>
            </a:pPr>
            <a:endParaRPr/>
          </a:p>
        </p:txBody>
      </p:sp>
      <p:sp>
        <p:nvSpPr>
          <p:cNvPr id="708" name="Rectangle 3"/>
          <p:cNvSpPr txBox="1"/>
          <p:nvPr/>
        </p:nvSpPr>
        <p:spPr>
          <a:xfrm>
            <a:off x="1243993" y="4329423"/>
            <a:ext cx="21896014" cy="4745338"/>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spAutoFit/>
          </a:bodyPr>
          <a:lstStyle/>
          <a:p>
            <a:pPr marL="228600" indent="-228600" algn="l">
              <a:lnSpc>
                <a:spcPct val="150000"/>
              </a:lnSpc>
              <a:buSzPct val="100000"/>
              <a:buFont typeface="Arial"/>
              <a:buChar char="•"/>
              <a:defRPr sz="5200" b="0"/>
            </a:pPr>
            <a:r>
              <a:rPr dirty="0"/>
              <a:t>Participants will be able to explain who is a Suspect and who is a Contact</a:t>
            </a:r>
          </a:p>
          <a:p>
            <a:pPr marL="228600" indent="-228600" algn="l">
              <a:lnSpc>
                <a:spcPct val="150000"/>
              </a:lnSpc>
              <a:buSzPct val="100000"/>
              <a:buFont typeface="Arial"/>
              <a:buChar char="•"/>
              <a:defRPr sz="5200" b="0"/>
            </a:pPr>
            <a:r>
              <a:rPr dirty="0"/>
              <a:t>Participants will be able to list the types of contacts and their risk levels</a:t>
            </a:r>
          </a:p>
          <a:p>
            <a:pPr marL="228600" indent="-228600" algn="l">
              <a:lnSpc>
                <a:spcPct val="150000"/>
              </a:lnSpc>
              <a:buSzPct val="100000"/>
              <a:buFont typeface="Arial"/>
              <a:buChar char="•"/>
              <a:defRPr sz="5200" b="0"/>
            </a:pPr>
            <a:r>
              <a:rPr dirty="0"/>
              <a:t>Participants will be clear on giving information on services that are provided for symptomatic and asymptomatic cases</a:t>
            </a:r>
          </a:p>
        </p:txBody>
      </p:sp>
      <p:grpSp>
        <p:nvGrpSpPr>
          <p:cNvPr id="711" name="Group"/>
          <p:cNvGrpSpPr/>
          <p:nvPr/>
        </p:nvGrpSpPr>
        <p:grpSpPr>
          <a:xfrm>
            <a:off x="1110048" y="320601"/>
            <a:ext cx="22163904" cy="1297969"/>
            <a:chOff x="0" y="0"/>
            <a:chExt cx="22163902" cy="1297967"/>
          </a:xfrm>
        </p:grpSpPr>
        <p:sp>
          <p:nvSpPr>
            <p:cNvPr id="709" name="Rounded Rectangle"/>
            <p:cNvSpPr/>
            <p:nvPr/>
          </p:nvSpPr>
          <p:spPr>
            <a:xfrm>
              <a:off x="0" y="0"/>
              <a:ext cx="22163903" cy="1297968"/>
            </a:xfrm>
            <a:prstGeom prst="roundRect">
              <a:avLst>
                <a:gd name="adj" fmla="val 14677"/>
              </a:avLst>
            </a:prstGeom>
            <a:solidFill>
              <a:srgbClr val="FFFFFF"/>
            </a:solidFill>
            <a:ln w="12700" cap="flat">
              <a:noFill/>
              <a:miter lim="400000"/>
            </a:ln>
            <a:effectLst/>
          </p:spPr>
          <p:txBody>
            <a:bodyPr wrap="square" lIns="0" tIns="0" rIns="0" bIns="0" numCol="1" anchor="ctr">
              <a:noAutofit/>
            </a:bodyPr>
            <a:lstStyle/>
            <a:p>
              <a:pPr>
                <a:defRPr sz="3200" b="0">
                  <a:solidFill>
                    <a:srgbClr val="FFFFFF"/>
                  </a:solidFill>
                </a:defRPr>
              </a:pPr>
              <a:endParaRPr/>
            </a:p>
          </p:txBody>
        </p:sp>
        <p:sp>
          <p:nvSpPr>
            <p:cNvPr id="710" name="Rectangle 1"/>
            <p:cNvSpPr txBox="1"/>
            <p:nvPr/>
          </p:nvSpPr>
          <p:spPr>
            <a:xfrm>
              <a:off x="2687693" y="140517"/>
              <a:ext cx="16788516" cy="1016934"/>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9" tIns="45719" rIns="45719" bIns="45719" numCol="1" anchor="t">
              <a:spAutoFit/>
            </a:bodyPr>
            <a:lstStyle>
              <a:lvl1pPr>
                <a:defRPr sz="6500"/>
              </a:lvl1pPr>
            </a:lstStyle>
            <a:p>
              <a:r>
                <a:t>LEARNING OUTCOME</a:t>
              </a:r>
            </a:p>
          </p:txBody>
        </p:sp>
      </p:grpSp>
      <p:grpSp>
        <p:nvGrpSpPr>
          <p:cNvPr id="714" name="Group"/>
          <p:cNvGrpSpPr/>
          <p:nvPr/>
        </p:nvGrpSpPr>
        <p:grpSpPr>
          <a:xfrm>
            <a:off x="23162660" y="13026735"/>
            <a:ext cx="1078664" cy="541070"/>
            <a:chOff x="0" y="0"/>
            <a:chExt cx="1078662" cy="541069"/>
          </a:xfrm>
        </p:grpSpPr>
        <p:sp>
          <p:nvSpPr>
            <p:cNvPr id="712" name="03"/>
            <p:cNvSpPr txBox="1"/>
            <p:nvPr/>
          </p:nvSpPr>
          <p:spPr>
            <a:xfrm>
              <a:off x="540574" y="10066"/>
              <a:ext cx="538089" cy="520936"/>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numCol="1" anchor="ctr">
              <a:spAutoFit/>
            </a:bodyPr>
            <a:lstStyle>
              <a:lvl1pPr>
                <a:defRPr b="0">
                  <a:solidFill>
                    <a:srgbClr val="FFFFFF"/>
                  </a:solidFill>
                </a:defRPr>
              </a:lvl1pPr>
            </a:lstStyle>
            <a:p>
              <a:r>
                <a:t>13</a:t>
              </a:r>
            </a:p>
          </p:txBody>
        </p:sp>
        <p:pic>
          <p:nvPicPr>
            <p:cNvPr id="713" name="Image" descr="Image"/>
            <p:cNvPicPr>
              <a:picLocks noChangeAspect="1"/>
            </p:cNvPicPr>
            <p:nvPr/>
          </p:nvPicPr>
          <p:blipFill>
            <a:blip r:embed="rId2"/>
            <a:stretch>
              <a:fillRect/>
            </a:stretch>
          </p:blipFill>
          <p:spPr>
            <a:xfrm>
              <a:off x="0" y="0"/>
              <a:ext cx="554529" cy="541070"/>
            </a:xfrm>
            <a:prstGeom prst="rect">
              <a:avLst/>
            </a:prstGeom>
            <a:ln w="12700" cap="flat">
              <a:noFill/>
              <a:miter lim="400000"/>
            </a:ln>
            <a:effectLst/>
          </p:spPr>
        </p:pic>
      </p:grpSp>
      <p:pic>
        <p:nvPicPr>
          <p:cNvPr id="715" name="Group" descr="Group"/>
          <p:cNvPicPr>
            <a:picLocks noChangeAspect="1"/>
          </p:cNvPicPr>
          <p:nvPr/>
        </p:nvPicPr>
        <p:blipFill>
          <a:blip r:embed="rId3"/>
          <a:stretch>
            <a:fillRect/>
          </a:stretch>
        </p:blipFill>
        <p:spPr>
          <a:xfrm>
            <a:off x="178745" y="12636249"/>
            <a:ext cx="1964861" cy="995769"/>
          </a:xfrm>
          <a:prstGeom prst="rect">
            <a:avLst/>
          </a:prstGeom>
          <a:ln w="12700">
            <a:miter lim="400000"/>
          </a:ln>
        </p:spPr>
      </p:pic>
    </p:spTree>
  </p:cSld>
  <p:clrMapOvr>
    <a:masterClrMapping/>
  </p:clrMapOvr>
  <p:transition spd="med"/>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 name="Rounded Rectangle"/>
          <p:cNvSpPr/>
          <p:nvPr/>
        </p:nvSpPr>
        <p:spPr>
          <a:xfrm>
            <a:off x="864166" y="9505584"/>
            <a:ext cx="22655668" cy="2768624"/>
          </a:xfrm>
          <a:prstGeom prst="roundRect">
            <a:avLst>
              <a:gd name="adj" fmla="val 8366"/>
            </a:avLst>
          </a:prstGeom>
          <a:solidFill>
            <a:srgbClr val="CCECFF"/>
          </a:solidFill>
          <a:ln w="12700">
            <a:miter lim="400000"/>
          </a:ln>
        </p:spPr>
        <p:txBody>
          <a:bodyPr lIns="0" tIns="0" rIns="0" bIns="0" anchor="ctr"/>
          <a:lstStyle/>
          <a:p>
            <a:pPr>
              <a:defRPr sz="3200"/>
            </a:pPr>
            <a:endParaRPr/>
          </a:p>
        </p:txBody>
      </p:sp>
      <p:sp>
        <p:nvSpPr>
          <p:cNvPr id="718" name="Rounded Rectangle"/>
          <p:cNvSpPr/>
          <p:nvPr/>
        </p:nvSpPr>
        <p:spPr>
          <a:xfrm>
            <a:off x="864166" y="1879539"/>
            <a:ext cx="22655668" cy="5806137"/>
          </a:xfrm>
          <a:prstGeom prst="roundRect">
            <a:avLst>
              <a:gd name="adj" fmla="val 3822"/>
            </a:avLst>
          </a:prstGeom>
          <a:solidFill>
            <a:srgbClr val="FABE3B"/>
          </a:solidFill>
          <a:ln w="12700">
            <a:miter lim="400000"/>
          </a:ln>
        </p:spPr>
        <p:txBody>
          <a:bodyPr lIns="0" tIns="0" rIns="0" bIns="0" anchor="ctr"/>
          <a:lstStyle/>
          <a:p>
            <a:pPr>
              <a:defRPr sz="3200">
                <a:solidFill>
                  <a:srgbClr val="004D80"/>
                </a:solidFill>
              </a:defRPr>
            </a:pPr>
            <a:endParaRPr/>
          </a:p>
        </p:txBody>
      </p:sp>
      <p:sp>
        <p:nvSpPr>
          <p:cNvPr id="719" name="TextBox 1"/>
          <p:cNvSpPr txBox="1"/>
          <p:nvPr/>
        </p:nvSpPr>
        <p:spPr>
          <a:xfrm>
            <a:off x="1147128" y="2211570"/>
            <a:ext cx="22089744" cy="514207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p>
            <a:pPr marL="228600" indent="-228600" algn="l">
              <a:spcBef>
                <a:spcPts val="200"/>
              </a:spcBef>
              <a:buSzPct val="100000"/>
              <a:buChar char="•"/>
              <a:defRPr sz="3400" b="0"/>
            </a:pPr>
            <a:r>
              <a:t>A person with acute respiratory illness (fever and at least one sign/symptom of respiratory disease (eg. Cough, shortness of breath) AND</a:t>
            </a:r>
          </a:p>
          <a:p>
            <a:pPr marL="228600" indent="-228600" algn="l">
              <a:spcBef>
                <a:spcPts val="200"/>
              </a:spcBef>
              <a:buSzPct val="100000"/>
              <a:buChar char="•"/>
              <a:defRPr sz="3400" b="0"/>
            </a:pPr>
            <a:r>
              <a:t>A history of travel to or residence in a country/area or territory reporting local transmission of COVID-19 disease during the 14 days prior to symptom onset  OR</a:t>
            </a:r>
          </a:p>
          <a:p>
            <a:pPr marL="228600" indent="-228600" algn="l">
              <a:spcBef>
                <a:spcPts val="200"/>
              </a:spcBef>
              <a:buSzPct val="100000"/>
              <a:buChar char="•"/>
              <a:defRPr sz="3400" b="0"/>
            </a:pPr>
            <a:r>
              <a:t>A person with any acute respiratory illness AND having being in contact with a confirmed COVID-19 case in the last 14 days prior to onset of symptoms OR</a:t>
            </a:r>
          </a:p>
          <a:p>
            <a:pPr marL="228600" indent="-228600" algn="l">
              <a:spcBef>
                <a:spcPts val="200"/>
              </a:spcBef>
              <a:buSzPct val="100000"/>
              <a:buChar char="•"/>
              <a:defRPr sz="3400" b="0"/>
            </a:pPr>
            <a:r>
              <a:t>A person with severe acute respiratory infection {fever and at least one sign/symptom of respiratory disease (eg., Cough, shortness of breath)} AND  requiring hospitalisation AND with no other etiology that fully explains the clinical presentation OR</a:t>
            </a:r>
          </a:p>
          <a:p>
            <a:pPr marL="228600" indent="-228600" algn="l">
              <a:spcBef>
                <a:spcPts val="200"/>
              </a:spcBef>
              <a:buSzPct val="100000"/>
              <a:buChar char="•"/>
              <a:defRPr sz="3400" b="0"/>
            </a:pPr>
            <a:r>
              <a:t>A case for whom testing for COVID-19 is inconclusive. </a:t>
            </a:r>
          </a:p>
        </p:txBody>
      </p:sp>
      <p:sp>
        <p:nvSpPr>
          <p:cNvPr id="720" name="A contact is a person that is involved in any of the following:…"/>
          <p:cNvSpPr txBox="1"/>
          <p:nvPr/>
        </p:nvSpPr>
        <p:spPr>
          <a:xfrm>
            <a:off x="1147127" y="9791643"/>
            <a:ext cx="22089746" cy="2196506"/>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p>
            <a:pPr algn="l">
              <a:spcBef>
                <a:spcPts val="600"/>
              </a:spcBef>
              <a:defRPr sz="2800" b="0"/>
            </a:pPr>
            <a:r>
              <a:t> </a:t>
            </a:r>
            <a:r>
              <a:rPr sz="3200"/>
              <a:t>A </a:t>
            </a:r>
            <a:r>
              <a:rPr sz="3200" b="1"/>
              <a:t>contact</a:t>
            </a:r>
            <a:r>
              <a:rPr sz="3200"/>
              <a:t> is a person who is involved in any of the following: </a:t>
            </a:r>
            <a:endParaRPr sz="1400" b="1"/>
          </a:p>
          <a:p>
            <a:pPr marL="457200" indent="-457200" algn="l">
              <a:spcBef>
                <a:spcPts val="600"/>
              </a:spcBef>
              <a:buSzPct val="100000"/>
              <a:buFont typeface="Arial"/>
              <a:buChar char="•"/>
              <a:defRPr sz="3200" b="0"/>
            </a:pPr>
            <a:r>
              <a:t>providing direct care without proper personal protective equipment (PPE) for COVID-19 patients </a:t>
            </a:r>
            <a:endParaRPr sz="1400" b="1"/>
          </a:p>
          <a:p>
            <a:pPr marL="457200" indent="-457200" algn="l">
              <a:spcBef>
                <a:spcPts val="600"/>
              </a:spcBef>
              <a:buSzPct val="100000"/>
              <a:buFont typeface="Arial"/>
              <a:buChar char="•"/>
              <a:defRPr sz="3200" b="0"/>
            </a:pPr>
            <a:r>
              <a:t>staying in the same close environment of a COVID-19 patient (including workplace, classroom, household, gatherings). </a:t>
            </a:r>
            <a:endParaRPr sz="1400" b="1"/>
          </a:p>
          <a:p>
            <a:pPr marL="457200" indent="-457200" algn="l">
              <a:spcBef>
                <a:spcPts val="600"/>
              </a:spcBef>
              <a:buSzPct val="100000"/>
              <a:buFont typeface="Arial"/>
              <a:buChar char="•"/>
              <a:defRPr sz="3200" b="0"/>
            </a:pPr>
            <a:r>
              <a:t>traveling together in close proximity (less than 1 m) with a symptomatic person who later tested positive for COVID-19.</a:t>
            </a:r>
          </a:p>
        </p:txBody>
      </p:sp>
      <p:grpSp>
        <p:nvGrpSpPr>
          <p:cNvPr id="723" name="Group"/>
          <p:cNvGrpSpPr/>
          <p:nvPr/>
        </p:nvGrpSpPr>
        <p:grpSpPr>
          <a:xfrm>
            <a:off x="23162660" y="13026735"/>
            <a:ext cx="1078664" cy="541070"/>
            <a:chOff x="0" y="0"/>
            <a:chExt cx="1078662" cy="541069"/>
          </a:xfrm>
        </p:grpSpPr>
        <p:sp>
          <p:nvSpPr>
            <p:cNvPr id="721" name="03"/>
            <p:cNvSpPr txBox="1"/>
            <p:nvPr/>
          </p:nvSpPr>
          <p:spPr>
            <a:xfrm>
              <a:off x="540574" y="10066"/>
              <a:ext cx="538089" cy="520936"/>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numCol="1" anchor="ctr">
              <a:spAutoFit/>
            </a:bodyPr>
            <a:lstStyle>
              <a:lvl1pPr>
                <a:defRPr b="0">
                  <a:solidFill>
                    <a:srgbClr val="FFFFFF"/>
                  </a:solidFill>
                </a:defRPr>
              </a:lvl1pPr>
            </a:lstStyle>
            <a:p>
              <a:r>
                <a:t>14</a:t>
              </a:r>
            </a:p>
          </p:txBody>
        </p:sp>
        <p:pic>
          <p:nvPicPr>
            <p:cNvPr id="722" name="Image" descr="Image"/>
            <p:cNvPicPr>
              <a:picLocks noChangeAspect="1"/>
            </p:cNvPicPr>
            <p:nvPr/>
          </p:nvPicPr>
          <p:blipFill>
            <a:blip r:embed="rId3"/>
            <a:stretch>
              <a:fillRect/>
            </a:stretch>
          </p:blipFill>
          <p:spPr>
            <a:xfrm>
              <a:off x="0" y="0"/>
              <a:ext cx="554529" cy="541070"/>
            </a:xfrm>
            <a:prstGeom prst="rect">
              <a:avLst/>
            </a:prstGeom>
            <a:ln w="12700" cap="flat">
              <a:noFill/>
              <a:miter lim="400000"/>
            </a:ln>
            <a:effectLst/>
          </p:spPr>
        </p:pic>
      </p:grpSp>
      <p:grpSp>
        <p:nvGrpSpPr>
          <p:cNvPr id="726" name="Group"/>
          <p:cNvGrpSpPr/>
          <p:nvPr/>
        </p:nvGrpSpPr>
        <p:grpSpPr>
          <a:xfrm>
            <a:off x="1110048" y="320601"/>
            <a:ext cx="22163904" cy="1297969"/>
            <a:chOff x="0" y="0"/>
            <a:chExt cx="22163902" cy="1297967"/>
          </a:xfrm>
        </p:grpSpPr>
        <p:sp>
          <p:nvSpPr>
            <p:cNvPr id="724" name="Rounded Rectangle"/>
            <p:cNvSpPr/>
            <p:nvPr/>
          </p:nvSpPr>
          <p:spPr>
            <a:xfrm>
              <a:off x="0" y="0"/>
              <a:ext cx="22163903" cy="1297968"/>
            </a:xfrm>
            <a:prstGeom prst="roundRect">
              <a:avLst>
                <a:gd name="adj" fmla="val 14677"/>
              </a:avLst>
            </a:prstGeom>
            <a:solidFill>
              <a:srgbClr val="FFFFFF"/>
            </a:solidFill>
            <a:ln w="12700" cap="flat">
              <a:noFill/>
              <a:miter lim="400000"/>
            </a:ln>
            <a:effectLst/>
          </p:spPr>
          <p:txBody>
            <a:bodyPr wrap="square" lIns="0" tIns="0" rIns="0" bIns="0" numCol="1" anchor="ctr">
              <a:noAutofit/>
            </a:bodyPr>
            <a:lstStyle/>
            <a:p>
              <a:pPr>
                <a:defRPr sz="3200" b="0">
                  <a:solidFill>
                    <a:srgbClr val="FFFFFF"/>
                  </a:solidFill>
                </a:defRPr>
              </a:pPr>
              <a:endParaRPr/>
            </a:p>
          </p:txBody>
        </p:sp>
        <p:sp>
          <p:nvSpPr>
            <p:cNvPr id="725" name="Rectangle 1"/>
            <p:cNvSpPr txBox="1"/>
            <p:nvPr/>
          </p:nvSpPr>
          <p:spPr>
            <a:xfrm>
              <a:off x="2687693" y="282412"/>
              <a:ext cx="16788516" cy="733144"/>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9" tIns="45719" rIns="45719" bIns="45719" numCol="1" anchor="t">
              <a:spAutoFit/>
            </a:bodyPr>
            <a:lstStyle/>
            <a:p>
              <a:pPr>
                <a:defRPr sz="4500"/>
              </a:pPr>
              <a:r>
                <a:t>DEFINITIONS – </a:t>
              </a:r>
              <a:r>
                <a:rPr cap="all"/>
                <a:t>Suspect/Probable infected person </a:t>
              </a:r>
            </a:p>
          </p:txBody>
        </p:sp>
      </p:grpSp>
      <p:grpSp>
        <p:nvGrpSpPr>
          <p:cNvPr id="729" name="Group"/>
          <p:cNvGrpSpPr/>
          <p:nvPr/>
        </p:nvGrpSpPr>
        <p:grpSpPr>
          <a:xfrm>
            <a:off x="1110048" y="7946645"/>
            <a:ext cx="22163904" cy="1297969"/>
            <a:chOff x="0" y="0"/>
            <a:chExt cx="22163902" cy="1297967"/>
          </a:xfrm>
        </p:grpSpPr>
        <p:sp>
          <p:nvSpPr>
            <p:cNvPr id="727" name="Rounded Rectangle"/>
            <p:cNvSpPr/>
            <p:nvPr/>
          </p:nvSpPr>
          <p:spPr>
            <a:xfrm>
              <a:off x="0" y="0"/>
              <a:ext cx="22163903" cy="1297968"/>
            </a:xfrm>
            <a:prstGeom prst="roundRect">
              <a:avLst>
                <a:gd name="adj" fmla="val 14677"/>
              </a:avLst>
            </a:prstGeom>
            <a:solidFill>
              <a:srgbClr val="FFFFFF"/>
            </a:solidFill>
            <a:ln w="12700" cap="flat">
              <a:noFill/>
              <a:miter lim="400000"/>
            </a:ln>
            <a:effectLst/>
          </p:spPr>
          <p:txBody>
            <a:bodyPr wrap="square" lIns="0" tIns="0" rIns="0" bIns="0" numCol="1" anchor="ctr">
              <a:noAutofit/>
            </a:bodyPr>
            <a:lstStyle/>
            <a:p>
              <a:pPr>
                <a:defRPr sz="3200" b="0">
                  <a:solidFill>
                    <a:srgbClr val="FFFFFF"/>
                  </a:solidFill>
                </a:defRPr>
              </a:pPr>
              <a:endParaRPr/>
            </a:p>
          </p:txBody>
        </p:sp>
        <p:sp>
          <p:nvSpPr>
            <p:cNvPr id="728" name="Rectangle 1"/>
            <p:cNvSpPr txBox="1"/>
            <p:nvPr/>
          </p:nvSpPr>
          <p:spPr>
            <a:xfrm>
              <a:off x="2687693" y="282412"/>
              <a:ext cx="16788516" cy="733144"/>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9" tIns="45719" rIns="45719" bIns="45719" numCol="1" anchor="t">
              <a:spAutoFit/>
            </a:bodyPr>
            <a:lstStyle/>
            <a:p>
              <a:pPr>
                <a:defRPr sz="4500"/>
              </a:pPr>
              <a:r>
                <a:t>DEFINITIONS - </a:t>
              </a:r>
              <a:r>
                <a:rPr cap="all"/>
                <a:t>who is a contact</a:t>
              </a:r>
            </a:p>
          </p:txBody>
        </p:sp>
      </p:grpSp>
      <p:pic>
        <p:nvPicPr>
          <p:cNvPr id="730" name="Group" descr="Group"/>
          <p:cNvPicPr>
            <a:picLocks noChangeAspect="1"/>
          </p:cNvPicPr>
          <p:nvPr/>
        </p:nvPicPr>
        <p:blipFill>
          <a:blip r:embed="rId4"/>
          <a:stretch>
            <a:fillRect/>
          </a:stretch>
        </p:blipFill>
        <p:spPr>
          <a:xfrm>
            <a:off x="178745" y="12636249"/>
            <a:ext cx="1964861" cy="995769"/>
          </a:xfrm>
          <a:prstGeom prst="rect">
            <a:avLst/>
          </a:prstGeom>
          <a:ln w="12700">
            <a:miter lim="400000"/>
          </a:ln>
        </p:spPr>
      </p:pic>
    </p:spTree>
  </p:cSld>
  <p:clrMapOvr>
    <a:masterClrMapping/>
  </p:clrMapOvr>
  <p:transition spd="med"/>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30" name="Group"/>
          <p:cNvGrpSpPr/>
          <p:nvPr/>
        </p:nvGrpSpPr>
        <p:grpSpPr>
          <a:xfrm>
            <a:off x="23162659" y="13026734"/>
            <a:ext cx="1078664" cy="541071"/>
            <a:chOff x="0" y="0"/>
            <a:chExt cx="1078662" cy="541069"/>
          </a:xfrm>
        </p:grpSpPr>
        <p:sp>
          <p:nvSpPr>
            <p:cNvPr id="228" name="03"/>
            <p:cNvSpPr txBox="1"/>
            <p:nvPr/>
          </p:nvSpPr>
          <p:spPr>
            <a:xfrm>
              <a:off x="540574" y="10066"/>
              <a:ext cx="538089" cy="520936"/>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numCol="1" anchor="ctr">
              <a:spAutoFit/>
            </a:bodyPr>
            <a:lstStyle/>
            <a:p>
              <a:pPr>
                <a:defRPr b="0">
                  <a:solidFill>
                    <a:srgbClr val="FFFFFF"/>
                  </a:solidFill>
                </a:defRPr>
              </a:pPr>
              <a:r>
                <a:t>01</a:t>
              </a:r>
            </a:p>
          </p:txBody>
        </p:sp>
        <p:pic>
          <p:nvPicPr>
            <p:cNvPr id="229" name="Image" descr="Image"/>
            <p:cNvPicPr>
              <a:picLocks noChangeAspect="1"/>
            </p:cNvPicPr>
            <p:nvPr/>
          </p:nvPicPr>
          <p:blipFill>
            <a:blip r:embed="rId2"/>
            <a:stretch>
              <a:fillRect/>
            </a:stretch>
          </p:blipFill>
          <p:spPr>
            <a:xfrm>
              <a:off x="0" y="0"/>
              <a:ext cx="554529" cy="541070"/>
            </a:xfrm>
            <a:prstGeom prst="rect">
              <a:avLst/>
            </a:prstGeom>
            <a:ln w="12700" cap="flat">
              <a:noFill/>
              <a:miter lim="400000"/>
            </a:ln>
            <a:effectLst/>
          </p:spPr>
        </p:pic>
      </p:grpSp>
      <p:pic>
        <p:nvPicPr>
          <p:cNvPr id="231" name="Group" descr="Group"/>
          <p:cNvPicPr>
            <a:picLocks noChangeAspect="1"/>
          </p:cNvPicPr>
          <p:nvPr/>
        </p:nvPicPr>
        <p:blipFill>
          <a:blip r:embed="rId3"/>
          <a:stretch>
            <a:fillRect/>
          </a:stretch>
        </p:blipFill>
        <p:spPr>
          <a:xfrm>
            <a:off x="178745" y="12636249"/>
            <a:ext cx="1964861" cy="995769"/>
          </a:xfrm>
          <a:prstGeom prst="rect">
            <a:avLst/>
          </a:prstGeom>
          <a:ln w="12700">
            <a:miter lim="400000"/>
          </a:ln>
        </p:spPr>
      </p:pic>
      <p:grpSp>
        <p:nvGrpSpPr>
          <p:cNvPr id="235" name="Group"/>
          <p:cNvGrpSpPr/>
          <p:nvPr/>
        </p:nvGrpSpPr>
        <p:grpSpPr>
          <a:xfrm>
            <a:off x="-25401" y="4282977"/>
            <a:ext cx="24434801" cy="5150046"/>
            <a:chOff x="0" y="0"/>
            <a:chExt cx="24434800" cy="5150044"/>
          </a:xfrm>
        </p:grpSpPr>
        <p:sp>
          <p:nvSpPr>
            <p:cNvPr id="232" name="Rectangle"/>
            <p:cNvSpPr/>
            <p:nvPr/>
          </p:nvSpPr>
          <p:spPr>
            <a:xfrm>
              <a:off x="0" y="0"/>
              <a:ext cx="24434800" cy="5150045"/>
            </a:xfrm>
            <a:prstGeom prst="rect">
              <a:avLst/>
            </a:prstGeom>
            <a:solidFill>
              <a:srgbClr val="FFFFFF"/>
            </a:solidFill>
            <a:ln w="12700" cap="flat">
              <a:noFill/>
              <a:miter lim="400000"/>
            </a:ln>
            <a:effectLst/>
          </p:spPr>
          <p:txBody>
            <a:bodyPr wrap="square" lIns="0" tIns="0" rIns="0" bIns="0" numCol="1" anchor="ctr">
              <a:noAutofit/>
            </a:bodyPr>
            <a:lstStyle/>
            <a:p>
              <a:pPr>
                <a:defRPr sz="4400" b="0">
                  <a:solidFill>
                    <a:srgbClr val="FFFFFF"/>
                  </a:solidFill>
                </a:defRPr>
              </a:pPr>
              <a:endParaRPr/>
            </a:p>
          </p:txBody>
        </p:sp>
        <p:sp>
          <p:nvSpPr>
            <p:cNvPr id="233" name="SESSION 1"/>
            <p:cNvSpPr txBox="1"/>
            <p:nvPr/>
          </p:nvSpPr>
          <p:spPr>
            <a:xfrm>
              <a:off x="8807586" y="1814746"/>
              <a:ext cx="6819628" cy="1520553"/>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numCol="1" anchor="ctr">
              <a:spAutoFit/>
            </a:bodyPr>
            <a:lstStyle>
              <a:lvl1pPr defTabSz="412750">
                <a:defRPr sz="10000">
                  <a:solidFill>
                    <a:srgbClr val="002135"/>
                  </a:solidFill>
                </a:defRPr>
              </a:lvl1pPr>
            </a:lstStyle>
            <a:p>
              <a:r>
                <a:t>SESSION 1</a:t>
              </a:r>
            </a:p>
          </p:txBody>
        </p:sp>
        <p:sp>
          <p:nvSpPr>
            <p:cNvPr id="234" name="Communication for Response and Containment Measures"/>
            <p:cNvSpPr txBox="1"/>
            <p:nvPr/>
          </p:nvSpPr>
          <p:spPr>
            <a:xfrm>
              <a:off x="4460105" y="3910943"/>
              <a:ext cx="15514589" cy="718320"/>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numCol="1" anchor="ctr">
              <a:spAutoFit/>
            </a:bodyPr>
            <a:lstStyle>
              <a:lvl1pPr>
                <a:defRPr sz="4400">
                  <a:solidFill>
                    <a:srgbClr val="002135"/>
                  </a:solidFill>
                </a:defRPr>
              </a:lvl1pPr>
            </a:lstStyle>
            <a:p>
              <a:r>
                <a:t>Communication for Response and Containment Measures</a:t>
              </a:r>
            </a:p>
          </p:txBody>
        </p:sp>
      </p:grpSp>
    </p:spTree>
  </p:cSld>
  <p:clrMapOvr>
    <a:masterClrMapping/>
  </p:clrMapOvr>
  <p:transition spd="med"/>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4" name="Rounded Rectangle"/>
          <p:cNvSpPr/>
          <p:nvPr/>
        </p:nvSpPr>
        <p:spPr>
          <a:xfrm>
            <a:off x="499273" y="2814123"/>
            <a:ext cx="11665954" cy="9041009"/>
          </a:xfrm>
          <a:prstGeom prst="roundRect">
            <a:avLst>
              <a:gd name="adj" fmla="val 2107"/>
            </a:avLst>
          </a:prstGeom>
          <a:solidFill>
            <a:srgbClr val="FABE3B"/>
          </a:solidFill>
          <a:ln w="12700">
            <a:miter lim="400000"/>
          </a:ln>
        </p:spPr>
        <p:txBody>
          <a:bodyPr lIns="0" tIns="0" rIns="0" bIns="0" anchor="ctr"/>
          <a:lstStyle/>
          <a:p>
            <a:pPr>
              <a:defRPr sz="3200">
                <a:solidFill>
                  <a:srgbClr val="004D80"/>
                </a:solidFill>
              </a:defRPr>
            </a:pPr>
            <a:endParaRPr/>
          </a:p>
        </p:txBody>
      </p:sp>
      <p:sp>
        <p:nvSpPr>
          <p:cNvPr id="735" name="Rounded Rectangle"/>
          <p:cNvSpPr/>
          <p:nvPr/>
        </p:nvSpPr>
        <p:spPr>
          <a:xfrm>
            <a:off x="12475774" y="4710545"/>
            <a:ext cx="11665955" cy="5486401"/>
          </a:xfrm>
          <a:prstGeom prst="roundRect">
            <a:avLst>
              <a:gd name="adj" fmla="val 4195"/>
            </a:avLst>
          </a:prstGeom>
          <a:solidFill>
            <a:srgbClr val="CCECFF"/>
          </a:solidFill>
          <a:ln w="12700">
            <a:miter lim="400000"/>
          </a:ln>
        </p:spPr>
        <p:txBody>
          <a:bodyPr lIns="0" tIns="0" rIns="0" bIns="0" anchor="ctr"/>
          <a:lstStyle/>
          <a:p>
            <a:pPr>
              <a:defRPr sz="3200"/>
            </a:pPr>
            <a:endParaRPr/>
          </a:p>
        </p:txBody>
      </p:sp>
      <p:sp>
        <p:nvSpPr>
          <p:cNvPr id="736" name="TYPES OF CONTACTS"/>
          <p:cNvSpPr txBox="1"/>
          <p:nvPr/>
        </p:nvSpPr>
        <p:spPr>
          <a:xfrm>
            <a:off x="7554281" y="-4407821"/>
            <a:ext cx="1371255" cy="780158"/>
          </a:xfrm>
          <a:prstGeom prst="rect">
            <a:avLst/>
          </a:prstGeom>
          <a:ln w="12700">
            <a:miter lim="400000"/>
          </a:ln>
        </p:spPr>
        <p:txBody>
          <a:bodyPr wrap="none" lIns="50800" tIns="50800" rIns="50800" bIns="50800">
            <a:spAutoFit/>
          </a:bodyPr>
          <a:lstStyle/>
          <a:p>
            <a:pPr algn="l">
              <a:defRPr sz="4800" spc="96">
                <a:solidFill>
                  <a:srgbClr val="002135"/>
                </a:solidFill>
              </a:defRPr>
            </a:pPr>
            <a:endParaRPr/>
          </a:p>
        </p:txBody>
      </p:sp>
      <p:sp>
        <p:nvSpPr>
          <p:cNvPr id="737" name="TextBox 1"/>
          <p:cNvSpPr txBox="1"/>
          <p:nvPr/>
        </p:nvSpPr>
        <p:spPr>
          <a:xfrm>
            <a:off x="908911" y="3676624"/>
            <a:ext cx="10846677" cy="755424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p>
            <a:pPr algn="l">
              <a:defRPr sz="3600"/>
            </a:pPr>
            <a:r>
              <a:t>High Risk</a:t>
            </a:r>
          </a:p>
          <a:p>
            <a:pPr marL="228600" indent="-228600" algn="l">
              <a:buSzPct val="100000"/>
              <a:buFont typeface="Arial"/>
              <a:buChar char="•"/>
              <a:defRPr sz="3600" b="0"/>
            </a:pPr>
            <a:r>
              <a:t>Touched body fluids of the patient (Respiratory tract secretions, blood, vomit, saliva, urine, feaces)</a:t>
            </a:r>
          </a:p>
          <a:p>
            <a:pPr marL="228600" indent="-228600" algn="l">
              <a:buSzPct val="100000"/>
              <a:buFont typeface="Arial"/>
              <a:buChar char="•"/>
              <a:defRPr sz="3600" b="0"/>
            </a:pPr>
            <a:r>
              <a:t>Had direct physical contact with the body of the patient, shook hands, hugged or took care of.</a:t>
            </a:r>
          </a:p>
          <a:p>
            <a:pPr marL="228600" indent="-228600" algn="l">
              <a:buSzPct val="100000"/>
              <a:buFont typeface="Arial"/>
              <a:buChar char="•"/>
              <a:defRPr sz="3600" b="0"/>
            </a:pPr>
            <a:r>
              <a:t>Touched or cleaned the linen, clothes, or dishes of the patient.</a:t>
            </a:r>
          </a:p>
          <a:p>
            <a:pPr marL="228600" indent="-228600" algn="l">
              <a:buSzPct val="100000"/>
              <a:buFont typeface="Arial"/>
              <a:buChar char="•"/>
              <a:defRPr sz="3600" b="0"/>
            </a:pPr>
            <a:r>
              <a:t>Lived in the same household as the patient.</a:t>
            </a:r>
          </a:p>
          <a:p>
            <a:pPr marL="228600" indent="-228600" algn="l">
              <a:buSzPct val="100000"/>
              <a:buFont typeface="Arial"/>
              <a:buChar char="•"/>
              <a:defRPr sz="3600" b="0"/>
            </a:pPr>
            <a:r>
              <a:t>Anyone in close proximity (less than one meter) of the confirmed case without precautions.</a:t>
            </a:r>
          </a:p>
          <a:p>
            <a:pPr marL="228600" indent="-228600" algn="l">
              <a:buSzPct val="100000"/>
              <a:buFont typeface="Arial"/>
              <a:buChar char="•"/>
              <a:defRPr sz="3600" b="0"/>
            </a:pPr>
            <a:r>
              <a:t>Passenger traveling in close proximity (less than one meter) for more than 6 hours with a symptomatic person  who later tested positive for COVID-19.</a:t>
            </a:r>
          </a:p>
        </p:txBody>
      </p:sp>
      <p:sp>
        <p:nvSpPr>
          <p:cNvPr id="738" name="TextBox 2"/>
          <p:cNvSpPr txBox="1"/>
          <p:nvPr/>
        </p:nvSpPr>
        <p:spPr>
          <a:xfrm>
            <a:off x="12896192" y="5705226"/>
            <a:ext cx="10756270" cy="3377606"/>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p>
            <a:pPr algn="l">
              <a:defRPr sz="3200"/>
            </a:pPr>
            <a:r>
              <a:t> Low risk</a:t>
            </a:r>
          </a:p>
          <a:p>
            <a:pPr marL="228600" indent="-228600" algn="l">
              <a:buSzPct val="100000"/>
              <a:buFont typeface="Arial"/>
              <a:buChar char="•"/>
              <a:defRPr sz="3200" b="0"/>
            </a:pPr>
            <a:r>
              <a:t>Shared the same space (same class for school/worked in same room/similar and not having a high risk exposure to confirmed or suspect case of COVID-19).</a:t>
            </a:r>
          </a:p>
          <a:p>
            <a:pPr algn="l">
              <a:defRPr sz="3200" b="0"/>
            </a:pPr>
            <a:endParaRPr/>
          </a:p>
          <a:p>
            <a:pPr marL="228600" indent="-228600" algn="l">
              <a:buSzPct val="100000"/>
              <a:buFont typeface="Arial"/>
              <a:buChar char="•"/>
              <a:defRPr sz="3200" b="0"/>
            </a:pPr>
            <a:r>
              <a:t>Travelled in same environment (bus/train/flight/any mode of transit) but not having a high-risk exposure.</a:t>
            </a:r>
          </a:p>
        </p:txBody>
      </p:sp>
      <p:grpSp>
        <p:nvGrpSpPr>
          <p:cNvPr id="741" name="Group"/>
          <p:cNvGrpSpPr/>
          <p:nvPr/>
        </p:nvGrpSpPr>
        <p:grpSpPr>
          <a:xfrm>
            <a:off x="23162660" y="13026735"/>
            <a:ext cx="1078664" cy="541070"/>
            <a:chOff x="0" y="0"/>
            <a:chExt cx="1078662" cy="541069"/>
          </a:xfrm>
        </p:grpSpPr>
        <p:sp>
          <p:nvSpPr>
            <p:cNvPr id="739" name="03"/>
            <p:cNvSpPr txBox="1"/>
            <p:nvPr/>
          </p:nvSpPr>
          <p:spPr>
            <a:xfrm>
              <a:off x="540574" y="10066"/>
              <a:ext cx="538089" cy="520936"/>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numCol="1" anchor="ctr">
              <a:spAutoFit/>
            </a:bodyPr>
            <a:lstStyle>
              <a:lvl1pPr>
                <a:defRPr b="0">
                  <a:solidFill>
                    <a:srgbClr val="FFFFFF"/>
                  </a:solidFill>
                </a:defRPr>
              </a:lvl1pPr>
            </a:lstStyle>
            <a:p>
              <a:r>
                <a:t>15</a:t>
              </a:r>
            </a:p>
          </p:txBody>
        </p:sp>
        <p:pic>
          <p:nvPicPr>
            <p:cNvPr id="740" name="Image" descr="Image"/>
            <p:cNvPicPr>
              <a:picLocks noChangeAspect="1"/>
            </p:cNvPicPr>
            <p:nvPr/>
          </p:nvPicPr>
          <p:blipFill>
            <a:blip r:embed="rId3"/>
            <a:stretch>
              <a:fillRect/>
            </a:stretch>
          </p:blipFill>
          <p:spPr>
            <a:xfrm>
              <a:off x="0" y="0"/>
              <a:ext cx="554529" cy="541070"/>
            </a:xfrm>
            <a:prstGeom prst="rect">
              <a:avLst/>
            </a:prstGeom>
            <a:ln w="12700" cap="flat">
              <a:noFill/>
              <a:miter lim="400000"/>
            </a:ln>
            <a:effectLst/>
          </p:spPr>
        </p:pic>
      </p:grpSp>
      <p:grpSp>
        <p:nvGrpSpPr>
          <p:cNvPr id="744" name="Group"/>
          <p:cNvGrpSpPr/>
          <p:nvPr/>
        </p:nvGrpSpPr>
        <p:grpSpPr>
          <a:xfrm>
            <a:off x="1110048" y="320601"/>
            <a:ext cx="22163904" cy="1297969"/>
            <a:chOff x="0" y="0"/>
            <a:chExt cx="22163902" cy="1297967"/>
          </a:xfrm>
        </p:grpSpPr>
        <p:sp>
          <p:nvSpPr>
            <p:cNvPr id="742" name="Rounded Rectangle"/>
            <p:cNvSpPr/>
            <p:nvPr/>
          </p:nvSpPr>
          <p:spPr>
            <a:xfrm>
              <a:off x="0" y="0"/>
              <a:ext cx="22163903" cy="1297968"/>
            </a:xfrm>
            <a:prstGeom prst="roundRect">
              <a:avLst>
                <a:gd name="adj" fmla="val 14677"/>
              </a:avLst>
            </a:prstGeom>
            <a:solidFill>
              <a:srgbClr val="FFFFFF"/>
            </a:solidFill>
            <a:ln w="12700" cap="flat">
              <a:noFill/>
              <a:miter lim="400000"/>
            </a:ln>
            <a:effectLst/>
          </p:spPr>
          <p:txBody>
            <a:bodyPr wrap="square" lIns="0" tIns="0" rIns="0" bIns="0" numCol="1" anchor="ctr">
              <a:noAutofit/>
            </a:bodyPr>
            <a:lstStyle/>
            <a:p>
              <a:pPr>
                <a:defRPr sz="3200" b="0">
                  <a:solidFill>
                    <a:srgbClr val="FFFFFF"/>
                  </a:solidFill>
                </a:defRPr>
              </a:pPr>
              <a:endParaRPr/>
            </a:p>
          </p:txBody>
        </p:sp>
        <p:sp>
          <p:nvSpPr>
            <p:cNvPr id="743" name="Rectangle 1"/>
            <p:cNvSpPr txBox="1"/>
            <p:nvPr/>
          </p:nvSpPr>
          <p:spPr>
            <a:xfrm>
              <a:off x="2687693" y="282412"/>
              <a:ext cx="16788516" cy="733144"/>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9" tIns="45719" rIns="45719" bIns="45719" numCol="1" anchor="t">
              <a:spAutoFit/>
            </a:bodyPr>
            <a:lstStyle>
              <a:lvl1pPr>
                <a:defRPr sz="4500"/>
              </a:lvl1pPr>
            </a:lstStyle>
            <a:p>
              <a:r>
                <a:t>TYPES OF CONTACTS</a:t>
              </a:r>
            </a:p>
          </p:txBody>
        </p:sp>
      </p:grpSp>
      <p:pic>
        <p:nvPicPr>
          <p:cNvPr id="745" name="Group" descr="Group"/>
          <p:cNvPicPr>
            <a:picLocks noChangeAspect="1"/>
          </p:cNvPicPr>
          <p:nvPr/>
        </p:nvPicPr>
        <p:blipFill>
          <a:blip r:embed="rId4"/>
          <a:stretch>
            <a:fillRect/>
          </a:stretch>
        </p:blipFill>
        <p:spPr>
          <a:xfrm>
            <a:off x="178745" y="12636249"/>
            <a:ext cx="1964861" cy="995769"/>
          </a:xfrm>
          <a:prstGeom prst="rect">
            <a:avLst/>
          </a:prstGeom>
          <a:ln w="12700">
            <a:miter lim="400000"/>
          </a:ln>
        </p:spPr>
      </p:pic>
    </p:spTree>
  </p:cSld>
  <p:clrMapOvr>
    <a:masterClrMapping/>
  </p:clrMapOvr>
  <p:transition spd="med"/>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51" name="Group"/>
          <p:cNvGrpSpPr/>
          <p:nvPr/>
        </p:nvGrpSpPr>
        <p:grpSpPr>
          <a:xfrm>
            <a:off x="1110048" y="320601"/>
            <a:ext cx="22163904" cy="1297969"/>
            <a:chOff x="0" y="0"/>
            <a:chExt cx="22163902" cy="1297967"/>
          </a:xfrm>
        </p:grpSpPr>
        <p:sp>
          <p:nvSpPr>
            <p:cNvPr id="749" name="Rounded Rectangle"/>
            <p:cNvSpPr/>
            <p:nvPr/>
          </p:nvSpPr>
          <p:spPr>
            <a:xfrm>
              <a:off x="0" y="0"/>
              <a:ext cx="22163903" cy="1297968"/>
            </a:xfrm>
            <a:prstGeom prst="roundRect">
              <a:avLst>
                <a:gd name="adj" fmla="val 14677"/>
              </a:avLst>
            </a:prstGeom>
            <a:solidFill>
              <a:srgbClr val="FFFFFF"/>
            </a:solidFill>
            <a:ln w="12700" cap="flat">
              <a:noFill/>
              <a:miter lim="400000"/>
            </a:ln>
            <a:effectLst/>
          </p:spPr>
          <p:txBody>
            <a:bodyPr wrap="square" lIns="0" tIns="0" rIns="0" bIns="0" numCol="1" anchor="ctr">
              <a:noAutofit/>
            </a:bodyPr>
            <a:lstStyle/>
            <a:p>
              <a:pPr>
                <a:defRPr sz="3200" b="0">
                  <a:solidFill>
                    <a:srgbClr val="FFFFFF"/>
                  </a:solidFill>
                </a:defRPr>
              </a:pPr>
              <a:endParaRPr/>
            </a:p>
          </p:txBody>
        </p:sp>
        <p:sp>
          <p:nvSpPr>
            <p:cNvPr id="750" name="Rectangle 1"/>
            <p:cNvSpPr txBox="1"/>
            <p:nvPr/>
          </p:nvSpPr>
          <p:spPr>
            <a:xfrm>
              <a:off x="2687693" y="282412"/>
              <a:ext cx="16788516" cy="733144"/>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9" tIns="45719" rIns="45719" bIns="45719" numCol="1" anchor="t">
              <a:spAutoFit/>
            </a:bodyPr>
            <a:lstStyle>
              <a:lvl1pPr>
                <a:defRPr sz="4500"/>
              </a:lvl1pPr>
            </a:lstStyle>
            <a:p>
              <a:r>
                <a:t>COMMUNITY BASED SURVEILLANCE</a:t>
              </a:r>
            </a:p>
          </p:txBody>
        </p:sp>
      </p:grpSp>
      <p:sp>
        <p:nvSpPr>
          <p:cNvPr id="752" name="Rounded Rectangle"/>
          <p:cNvSpPr/>
          <p:nvPr/>
        </p:nvSpPr>
        <p:spPr>
          <a:xfrm>
            <a:off x="1054076" y="1915435"/>
            <a:ext cx="22275848" cy="10102999"/>
          </a:xfrm>
          <a:prstGeom prst="roundRect">
            <a:avLst>
              <a:gd name="adj" fmla="val 2165"/>
            </a:avLst>
          </a:prstGeom>
          <a:solidFill>
            <a:srgbClr val="FABE3B"/>
          </a:solidFill>
          <a:ln w="12700">
            <a:miter lim="400000"/>
          </a:ln>
        </p:spPr>
        <p:txBody>
          <a:bodyPr lIns="0" tIns="0" rIns="0" bIns="0" anchor="ctr"/>
          <a:lstStyle/>
          <a:p>
            <a:pPr>
              <a:defRPr sz="3200">
                <a:solidFill>
                  <a:srgbClr val="004D80"/>
                </a:solidFill>
              </a:defRPr>
            </a:pPr>
            <a:endParaRPr/>
          </a:p>
        </p:txBody>
      </p:sp>
      <p:sp>
        <p:nvSpPr>
          <p:cNvPr id="753" name="TextBox 1"/>
          <p:cNvSpPr txBox="1"/>
          <p:nvPr/>
        </p:nvSpPr>
        <p:spPr>
          <a:xfrm>
            <a:off x="1223960" y="4070452"/>
            <a:ext cx="21936080" cy="706832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p>
            <a:pPr marL="228600" indent="-228600" algn="l">
              <a:buSzPct val="100000"/>
              <a:buFont typeface="Arial"/>
              <a:buChar char="•"/>
              <a:defRPr sz="4400" b="0"/>
            </a:pPr>
            <a:r>
              <a:rPr dirty="0"/>
              <a:t>The containment zone will be divided into sectors with 50 houses each (30 houses in difficult areas). </a:t>
            </a:r>
            <a:endParaRPr sz="4800"/>
          </a:p>
          <a:p>
            <a:pPr marL="228600" indent="-228600" algn="l">
              <a:buSzPct val="100000"/>
              <a:buFont typeface="Arial"/>
              <a:buChar char="•"/>
              <a:defRPr sz="4400" b="0"/>
            </a:pPr>
            <a:r>
              <a:rPr dirty="0"/>
              <a:t>Supervisory officers (Medical officers/</a:t>
            </a:r>
            <a:r>
              <a:rPr dirty="0" err="1"/>
              <a:t>lhv</a:t>
            </a:r>
            <a:r>
              <a:rPr dirty="0"/>
              <a:t>) in the containment zone in a ratio of 1:4</a:t>
            </a:r>
            <a:endParaRPr sz="4800" dirty="0"/>
          </a:p>
          <a:p>
            <a:pPr marL="228600" indent="-228600" algn="l">
              <a:buSzPct val="100000"/>
              <a:buFont typeface="Arial"/>
              <a:buChar char="•"/>
              <a:defRPr sz="4400" b="0"/>
            </a:pPr>
            <a:r>
              <a:rPr dirty="0"/>
              <a:t>The District Collector/District Magistrate will be Nodal person for cluster containment in their respective districts. </a:t>
            </a:r>
            <a:endParaRPr sz="4800"/>
          </a:p>
          <a:p>
            <a:pPr marL="228600" indent="-228600" algn="l">
              <a:buSzPct val="100000"/>
              <a:buFont typeface="Arial"/>
              <a:buChar char="•"/>
              <a:defRPr sz="4400" b="0"/>
            </a:pPr>
            <a:r>
              <a:rPr dirty="0"/>
              <a:t>Daily house to house visit by COVID Warriors in the earmarked sector.</a:t>
            </a:r>
            <a:endParaRPr sz="4800"/>
          </a:p>
          <a:p>
            <a:pPr marL="228600" indent="-228600" algn="l">
              <a:buSzPct val="100000"/>
              <a:buFont typeface="Arial"/>
              <a:buChar char="•"/>
              <a:defRPr sz="4400" b="0"/>
            </a:pPr>
            <a:r>
              <a:rPr dirty="0"/>
              <a:t>Search clinically suspect cases: </a:t>
            </a:r>
            <a:endParaRPr sz="4800"/>
          </a:p>
          <a:p>
            <a:pPr marL="1206500" lvl="4" indent="-463550" algn="l">
              <a:buSzPct val="100000"/>
              <a:buFont typeface="Arial"/>
              <a:buChar char="•"/>
              <a:defRPr sz="4400" b="0"/>
            </a:pPr>
            <a:r>
              <a:rPr dirty="0"/>
              <a:t>Ask for developing any symptoms (like fever, cough, shortness of breath, difficulty in breathing etc.) in the last 14 days</a:t>
            </a:r>
            <a:endParaRPr sz="4800"/>
          </a:p>
          <a:p>
            <a:pPr marL="1206500" lvl="4" indent="-463550" algn="l">
              <a:buSzPct val="100000"/>
              <a:buFont typeface="Arial"/>
              <a:buChar char="•"/>
              <a:defRPr sz="4400" b="0"/>
            </a:pPr>
            <a:r>
              <a:rPr dirty="0"/>
              <a:t>Ask for any contact with COVID-19 confirmed case</a:t>
            </a:r>
            <a:endParaRPr sz="4800"/>
          </a:p>
          <a:p>
            <a:pPr marL="1206500" lvl="4" indent="-463550" algn="l">
              <a:buSzPct val="100000"/>
              <a:buFont typeface="Arial"/>
              <a:buChar char="•"/>
              <a:defRPr sz="4400" b="0"/>
            </a:pPr>
            <a:r>
              <a:rPr dirty="0"/>
              <a:t>Ask for travel to any COVID affected country or within country in the last 14 days</a:t>
            </a:r>
          </a:p>
        </p:txBody>
      </p:sp>
      <p:grpSp>
        <p:nvGrpSpPr>
          <p:cNvPr id="756" name="Group"/>
          <p:cNvGrpSpPr/>
          <p:nvPr/>
        </p:nvGrpSpPr>
        <p:grpSpPr>
          <a:xfrm>
            <a:off x="1433676" y="280825"/>
            <a:ext cx="21566848" cy="3246546"/>
            <a:chOff x="0" y="0"/>
            <a:chExt cx="21566845" cy="3246545"/>
          </a:xfrm>
        </p:grpSpPr>
        <p:pic>
          <p:nvPicPr>
            <p:cNvPr id="754" name="Picture 2" descr="Picture 2"/>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a:xfrm>
              <a:off x="17535601" y="0"/>
              <a:ext cx="4031245" cy="3246546"/>
            </a:xfrm>
            <a:prstGeom prst="rect">
              <a:avLst/>
            </a:prstGeom>
            <a:ln w="12700" cap="flat">
              <a:noFill/>
              <a:miter lim="400000"/>
            </a:ln>
            <a:effectLst>
              <a:outerShdw blurRad="63500" dist="25400" dir="5400000" rotWithShape="0">
                <a:srgbClr val="000000">
                  <a:alpha val="50000"/>
                </a:srgbClr>
              </a:outerShdw>
            </a:effectLst>
          </p:spPr>
        </p:pic>
        <p:sp>
          <p:nvSpPr>
            <p:cNvPr id="755" name="ARI Surveillance in the cluster Containment zone:"/>
            <p:cNvSpPr txBox="1"/>
            <p:nvPr/>
          </p:nvSpPr>
          <p:spPr>
            <a:xfrm>
              <a:off x="0" y="2419435"/>
              <a:ext cx="15145321" cy="817427"/>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numCol="1" anchor="ctr">
              <a:spAutoFit/>
            </a:bodyPr>
            <a:lstStyle>
              <a:lvl1pPr algn="l">
                <a:defRPr sz="5000" u="sng"/>
              </a:lvl1pPr>
            </a:lstStyle>
            <a:p>
              <a:r>
                <a:t>ARI Surveillance in the cluster Containment zone:</a:t>
              </a:r>
            </a:p>
          </p:txBody>
        </p:sp>
      </p:grpSp>
      <p:grpSp>
        <p:nvGrpSpPr>
          <p:cNvPr id="759" name="Group"/>
          <p:cNvGrpSpPr/>
          <p:nvPr/>
        </p:nvGrpSpPr>
        <p:grpSpPr>
          <a:xfrm>
            <a:off x="23162660" y="13026735"/>
            <a:ext cx="1078664" cy="541070"/>
            <a:chOff x="0" y="0"/>
            <a:chExt cx="1078662" cy="541069"/>
          </a:xfrm>
        </p:grpSpPr>
        <p:sp>
          <p:nvSpPr>
            <p:cNvPr id="757" name="03"/>
            <p:cNvSpPr txBox="1"/>
            <p:nvPr/>
          </p:nvSpPr>
          <p:spPr>
            <a:xfrm>
              <a:off x="540574" y="10066"/>
              <a:ext cx="538089" cy="520936"/>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numCol="1" anchor="ctr">
              <a:spAutoFit/>
            </a:bodyPr>
            <a:lstStyle>
              <a:lvl1pPr>
                <a:defRPr b="0">
                  <a:solidFill>
                    <a:srgbClr val="FFFFFF"/>
                  </a:solidFill>
                </a:defRPr>
              </a:lvl1pPr>
            </a:lstStyle>
            <a:p>
              <a:r>
                <a:t>16</a:t>
              </a:r>
            </a:p>
          </p:txBody>
        </p:sp>
        <p:pic>
          <p:nvPicPr>
            <p:cNvPr id="758" name="Image" descr="Image"/>
            <p:cNvPicPr>
              <a:picLocks noChangeAspect="1"/>
            </p:cNvPicPr>
            <p:nvPr/>
          </p:nvPicPr>
          <p:blipFill>
            <a:blip r:embed="rId4"/>
            <a:stretch>
              <a:fillRect/>
            </a:stretch>
          </p:blipFill>
          <p:spPr>
            <a:xfrm>
              <a:off x="0" y="0"/>
              <a:ext cx="554529" cy="541070"/>
            </a:xfrm>
            <a:prstGeom prst="rect">
              <a:avLst/>
            </a:prstGeom>
            <a:ln w="12700" cap="flat">
              <a:noFill/>
              <a:miter lim="400000"/>
            </a:ln>
            <a:effectLst/>
          </p:spPr>
        </p:pic>
      </p:grpSp>
      <p:pic>
        <p:nvPicPr>
          <p:cNvPr id="760" name="Group" descr="Group"/>
          <p:cNvPicPr>
            <a:picLocks noChangeAspect="1"/>
          </p:cNvPicPr>
          <p:nvPr/>
        </p:nvPicPr>
        <p:blipFill>
          <a:blip r:embed="rId5"/>
          <a:stretch>
            <a:fillRect/>
          </a:stretch>
        </p:blipFill>
        <p:spPr>
          <a:xfrm>
            <a:off x="178745" y="12636249"/>
            <a:ext cx="1964861" cy="995769"/>
          </a:xfrm>
          <a:prstGeom prst="rect">
            <a:avLst/>
          </a:prstGeom>
          <a:ln w="12700">
            <a:miter lim="400000"/>
          </a:ln>
        </p:spPr>
      </p:pic>
    </p:spTree>
  </p:cSld>
  <p:clrMapOvr>
    <a:masterClrMapping/>
  </p:clrMapOvr>
  <p:transition spd="med"/>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66" name="Group"/>
          <p:cNvGrpSpPr/>
          <p:nvPr/>
        </p:nvGrpSpPr>
        <p:grpSpPr>
          <a:xfrm>
            <a:off x="1110048" y="320601"/>
            <a:ext cx="22163904" cy="1297969"/>
            <a:chOff x="0" y="0"/>
            <a:chExt cx="22163902" cy="1297967"/>
          </a:xfrm>
        </p:grpSpPr>
        <p:sp>
          <p:nvSpPr>
            <p:cNvPr id="764" name="Rounded Rectangle"/>
            <p:cNvSpPr/>
            <p:nvPr/>
          </p:nvSpPr>
          <p:spPr>
            <a:xfrm>
              <a:off x="0" y="0"/>
              <a:ext cx="22163903" cy="1297968"/>
            </a:xfrm>
            <a:prstGeom prst="roundRect">
              <a:avLst>
                <a:gd name="adj" fmla="val 14677"/>
              </a:avLst>
            </a:prstGeom>
            <a:solidFill>
              <a:srgbClr val="FFFFFF"/>
            </a:solidFill>
            <a:ln w="12700" cap="flat">
              <a:noFill/>
              <a:miter lim="400000"/>
            </a:ln>
            <a:effectLst/>
          </p:spPr>
          <p:txBody>
            <a:bodyPr wrap="square" lIns="0" tIns="0" rIns="0" bIns="0" numCol="1" anchor="ctr">
              <a:noAutofit/>
            </a:bodyPr>
            <a:lstStyle/>
            <a:p>
              <a:pPr>
                <a:defRPr sz="3200" b="0">
                  <a:solidFill>
                    <a:srgbClr val="FFFFFF"/>
                  </a:solidFill>
                </a:defRPr>
              </a:pPr>
              <a:endParaRPr/>
            </a:p>
          </p:txBody>
        </p:sp>
        <p:sp>
          <p:nvSpPr>
            <p:cNvPr id="765" name="Rectangle 1"/>
            <p:cNvSpPr txBox="1"/>
            <p:nvPr/>
          </p:nvSpPr>
          <p:spPr>
            <a:xfrm>
              <a:off x="2687693" y="282412"/>
              <a:ext cx="16788516" cy="733144"/>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9" tIns="45719" rIns="45719" bIns="45719" numCol="1" anchor="t">
              <a:spAutoFit/>
            </a:bodyPr>
            <a:lstStyle>
              <a:lvl1pPr>
                <a:defRPr sz="4500"/>
              </a:lvl1pPr>
            </a:lstStyle>
            <a:p>
              <a:r>
                <a:t>COMMUNITY BASED SURVEILLANCE</a:t>
              </a:r>
            </a:p>
          </p:txBody>
        </p:sp>
      </p:grpSp>
      <p:sp>
        <p:nvSpPr>
          <p:cNvPr id="767" name="Rounded Rectangle"/>
          <p:cNvSpPr/>
          <p:nvPr/>
        </p:nvSpPr>
        <p:spPr>
          <a:xfrm>
            <a:off x="1054076" y="1915435"/>
            <a:ext cx="22275848" cy="9545370"/>
          </a:xfrm>
          <a:prstGeom prst="roundRect">
            <a:avLst>
              <a:gd name="adj" fmla="val 2292"/>
            </a:avLst>
          </a:prstGeom>
          <a:solidFill>
            <a:srgbClr val="FABE3B"/>
          </a:solidFill>
          <a:ln w="12700">
            <a:miter lim="400000"/>
          </a:ln>
        </p:spPr>
        <p:txBody>
          <a:bodyPr lIns="0" tIns="0" rIns="0" bIns="0" anchor="ctr"/>
          <a:lstStyle/>
          <a:p>
            <a:pPr>
              <a:defRPr sz="3200">
                <a:solidFill>
                  <a:srgbClr val="004D80"/>
                </a:solidFill>
              </a:defRPr>
            </a:pPr>
            <a:endParaRPr/>
          </a:p>
        </p:txBody>
      </p:sp>
      <p:sp>
        <p:nvSpPr>
          <p:cNvPr id="768" name="TextBox 1"/>
          <p:cNvSpPr txBox="1"/>
          <p:nvPr/>
        </p:nvSpPr>
        <p:spPr>
          <a:xfrm>
            <a:off x="1223960" y="4730224"/>
            <a:ext cx="21936080" cy="521412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p>
            <a:pPr marL="228600" indent="-228600" algn="l" defTabSz="914400">
              <a:spcBef>
                <a:spcPts val="1800"/>
              </a:spcBef>
              <a:buSzPct val="100000"/>
              <a:buFont typeface="Arial"/>
              <a:buChar char="•"/>
              <a:defRPr sz="4400" b="0"/>
            </a:pPr>
            <a:r>
              <a:rPr dirty="0"/>
              <a:t>Maintain line list of suspect/ confirmed cases and contacts</a:t>
            </a:r>
          </a:p>
          <a:p>
            <a:pPr marL="228600" indent="-228600" algn="l" defTabSz="914400">
              <a:spcBef>
                <a:spcPts val="1800"/>
              </a:spcBef>
              <a:buSzPct val="100000"/>
              <a:buFont typeface="Arial"/>
              <a:buChar char="•"/>
              <a:defRPr sz="4400" b="0"/>
            </a:pPr>
            <a:r>
              <a:rPr dirty="0"/>
              <a:t>Inform Supervisory Medical Officer about suspect cases and contacts </a:t>
            </a:r>
          </a:p>
          <a:p>
            <a:pPr marL="228600" indent="-228600" algn="l" defTabSz="914400">
              <a:spcBef>
                <a:spcPts val="1800"/>
              </a:spcBef>
              <a:buSzPct val="100000"/>
              <a:buFont typeface="Arial"/>
              <a:buChar char="•"/>
              <a:defRPr sz="4400" b="0"/>
            </a:pPr>
            <a:r>
              <a:rPr dirty="0"/>
              <a:t>After confirming symptoms, immediately call for the ambulance and ensure transfer of the patient to identified hospital after ensuring on the basic precautions </a:t>
            </a:r>
          </a:p>
          <a:p>
            <a:pPr marL="228600" indent="-228600" algn="l" defTabSz="914400">
              <a:spcBef>
                <a:spcPts val="1800"/>
              </a:spcBef>
              <a:buSzPct val="100000"/>
              <a:buFont typeface="Arial"/>
              <a:buChar char="•"/>
              <a:defRPr sz="4400" b="0"/>
            </a:pPr>
            <a:r>
              <a:rPr dirty="0"/>
              <a:t>Create awareness among community about disease prevention, home quarantine, common signs and symptoms and need for reporting suspect cases by distributing fliers, pamphlets and also by inter-personal communication. </a:t>
            </a:r>
          </a:p>
        </p:txBody>
      </p:sp>
      <p:grpSp>
        <p:nvGrpSpPr>
          <p:cNvPr id="771" name="Group"/>
          <p:cNvGrpSpPr/>
          <p:nvPr/>
        </p:nvGrpSpPr>
        <p:grpSpPr>
          <a:xfrm>
            <a:off x="1433677" y="370172"/>
            <a:ext cx="21897745" cy="4008803"/>
            <a:chOff x="0" y="0"/>
            <a:chExt cx="21897743" cy="4008801"/>
          </a:xfrm>
        </p:grpSpPr>
        <p:pic>
          <p:nvPicPr>
            <p:cNvPr id="769" name="Picture 2" descr="Picture 2"/>
            <p:cNvPicPr>
              <a:picLocks noChangeAspect="1"/>
            </p:cNvPicPr>
            <p:nvPr/>
          </p:nvPicPr>
          <p:blipFill>
            <a:blip r:embed="rId3" cstate="screen">
              <a:extLst>
                <a:ext uri="{28A0092B-C50C-407E-A947-70E740481C1C}">
                  <a14:useLocalDpi xmlns:a14="http://schemas.microsoft.com/office/drawing/2010/main"/>
                </a:ext>
              </a:extLst>
            </a:blip>
            <a:srcRect t="417" b="417"/>
            <a:stretch>
              <a:fillRect/>
            </a:stretch>
          </p:blipFill>
          <p:spPr>
            <a:xfrm>
              <a:off x="16668624" y="0"/>
              <a:ext cx="5229120" cy="3246546"/>
            </a:xfrm>
            <a:prstGeom prst="rect">
              <a:avLst/>
            </a:prstGeom>
            <a:ln w="12700" cap="flat">
              <a:noFill/>
              <a:miter lim="400000"/>
            </a:ln>
            <a:effectLst>
              <a:outerShdw blurRad="63500" dist="25400" dir="5400000" rotWithShape="0">
                <a:srgbClr val="000000">
                  <a:alpha val="50000"/>
                </a:srgbClr>
              </a:outerShdw>
            </a:effectLst>
          </p:spPr>
        </p:pic>
        <p:sp>
          <p:nvSpPr>
            <p:cNvPr id="770" name="ARI Surveillance in the cluster Containment zone:"/>
            <p:cNvSpPr/>
            <p:nvPr/>
          </p:nvSpPr>
          <p:spPr>
            <a:xfrm>
              <a:off x="0" y="2738801"/>
              <a:ext cx="1270000" cy="1270001"/>
            </a:xfrm>
            <a:prstGeom prst="line">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numCol="1" anchor="ctr">
              <a:spAutoFit/>
            </a:bodyPr>
            <a:lstStyle>
              <a:lvl1pPr algn="l">
                <a:defRPr sz="5000" u="sng"/>
              </a:lvl1pPr>
            </a:lstStyle>
            <a:p>
              <a:r>
                <a:t>ARI Surveillance in the cluster Containment zone:</a:t>
              </a:r>
            </a:p>
          </p:txBody>
        </p:sp>
      </p:grpSp>
      <p:grpSp>
        <p:nvGrpSpPr>
          <p:cNvPr id="774" name="Group"/>
          <p:cNvGrpSpPr/>
          <p:nvPr/>
        </p:nvGrpSpPr>
        <p:grpSpPr>
          <a:xfrm>
            <a:off x="23162660" y="13015141"/>
            <a:ext cx="1074116" cy="564257"/>
            <a:chOff x="0" y="-11594"/>
            <a:chExt cx="1074114" cy="564256"/>
          </a:xfrm>
        </p:grpSpPr>
        <p:sp>
          <p:nvSpPr>
            <p:cNvPr id="772" name="03"/>
            <p:cNvSpPr txBox="1"/>
            <p:nvPr/>
          </p:nvSpPr>
          <p:spPr>
            <a:xfrm>
              <a:off x="545124" y="-11594"/>
              <a:ext cx="528990" cy="564256"/>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numCol="1" anchor="ctr">
              <a:spAutoFit/>
            </a:bodyPr>
            <a:lstStyle>
              <a:lvl1pPr>
                <a:defRPr b="0">
                  <a:solidFill>
                    <a:srgbClr val="FFFFFF"/>
                  </a:solidFill>
                </a:defRPr>
              </a:lvl1pPr>
            </a:lstStyle>
            <a:p>
              <a:r>
                <a:rPr dirty="0"/>
                <a:t>1</a:t>
              </a:r>
              <a:r>
                <a:rPr lang="en-US" dirty="0"/>
                <a:t>6</a:t>
              </a:r>
              <a:endParaRPr dirty="0"/>
            </a:p>
          </p:txBody>
        </p:sp>
        <p:pic>
          <p:nvPicPr>
            <p:cNvPr id="773" name="Image" descr="Image"/>
            <p:cNvPicPr>
              <a:picLocks noChangeAspect="1"/>
            </p:cNvPicPr>
            <p:nvPr/>
          </p:nvPicPr>
          <p:blipFill>
            <a:blip r:embed="rId4"/>
            <a:stretch>
              <a:fillRect/>
            </a:stretch>
          </p:blipFill>
          <p:spPr>
            <a:xfrm>
              <a:off x="0" y="0"/>
              <a:ext cx="554529" cy="541070"/>
            </a:xfrm>
            <a:prstGeom prst="rect">
              <a:avLst/>
            </a:prstGeom>
            <a:ln w="12700" cap="flat">
              <a:noFill/>
              <a:miter lim="400000"/>
            </a:ln>
            <a:effectLst/>
          </p:spPr>
        </p:pic>
      </p:grpSp>
      <p:pic>
        <p:nvPicPr>
          <p:cNvPr id="775" name="Group" descr="Group"/>
          <p:cNvPicPr>
            <a:picLocks noChangeAspect="1"/>
          </p:cNvPicPr>
          <p:nvPr/>
        </p:nvPicPr>
        <p:blipFill>
          <a:blip r:embed="rId5"/>
          <a:stretch>
            <a:fillRect/>
          </a:stretch>
        </p:blipFill>
        <p:spPr>
          <a:xfrm>
            <a:off x="178745" y="12636249"/>
            <a:ext cx="1964861" cy="995769"/>
          </a:xfrm>
          <a:prstGeom prst="rect">
            <a:avLst/>
          </a:prstGeom>
          <a:ln w="12700">
            <a:miter lim="400000"/>
          </a:ln>
        </p:spPr>
      </p:pic>
    </p:spTree>
  </p:cSld>
  <p:clrMapOvr>
    <a:masterClrMapping/>
  </p:clrMapOvr>
  <p:transition spd="med"/>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81" name="Group"/>
          <p:cNvGrpSpPr/>
          <p:nvPr/>
        </p:nvGrpSpPr>
        <p:grpSpPr>
          <a:xfrm>
            <a:off x="1110048" y="320601"/>
            <a:ext cx="22163904" cy="1297969"/>
            <a:chOff x="0" y="0"/>
            <a:chExt cx="22163902" cy="1297967"/>
          </a:xfrm>
        </p:grpSpPr>
        <p:sp>
          <p:nvSpPr>
            <p:cNvPr id="779" name="Rounded Rectangle"/>
            <p:cNvSpPr/>
            <p:nvPr/>
          </p:nvSpPr>
          <p:spPr>
            <a:xfrm>
              <a:off x="0" y="0"/>
              <a:ext cx="22163903" cy="1297968"/>
            </a:xfrm>
            <a:prstGeom prst="roundRect">
              <a:avLst>
                <a:gd name="adj" fmla="val 14677"/>
              </a:avLst>
            </a:prstGeom>
            <a:solidFill>
              <a:srgbClr val="FFFFFF"/>
            </a:solidFill>
            <a:ln w="12700" cap="flat">
              <a:noFill/>
              <a:miter lim="400000"/>
            </a:ln>
            <a:effectLst/>
          </p:spPr>
          <p:txBody>
            <a:bodyPr wrap="square" lIns="0" tIns="0" rIns="0" bIns="0" numCol="1" anchor="ctr">
              <a:noAutofit/>
            </a:bodyPr>
            <a:lstStyle/>
            <a:p>
              <a:pPr>
                <a:defRPr sz="3200" b="0">
                  <a:solidFill>
                    <a:srgbClr val="FFFFFF"/>
                  </a:solidFill>
                </a:defRPr>
              </a:pPr>
              <a:endParaRPr/>
            </a:p>
          </p:txBody>
        </p:sp>
        <p:sp>
          <p:nvSpPr>
            <p:cNvPr id="780" name="Rectangle 1"/>
            <p:cNvSpPr txBox="1"/>
            <p:nvPr/>
          </p:nvSpPr>
          <p:spPr>
            <a:xfrm>
              <a:off x="2687693" y="282412"/>
              <a:ext cx="16788516" cy="733144"/>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9" tIns="45719" rIns="45719" bIns="45719" numCol="1" anchor="t">
              <a:spAutoFit/>
            </a:bodyPr>
            <a:lstStyle>
              <a:lvl1pPr>
                <a:defRPr sz="4500"/>
              </a:lvl1pPr>
            </a:lstStyle>
            <a:p>
              <a:r>
                <a:t>COMMUNITY BASED SURVEILLANCE</a:t>
              </a:r>
            </a:p>
          </p:txBody>
        </p:sp>
      </p:grpSp>
      <p:sp>
        <p:nvSpPr>
          <p:cNvPr id="782" name="Rounded Rectangle"/>
          <p:cNvSpPr/>
          <p:nvPr/>
        </p:nvSpPr>
        <p:spPr>
          <a:xfrm>
            <a:off x="1054076" y="1915435"/>
            <a:ext cx="22275848" cy="9545370"/>
          </a:xfrm>
          <a:prstGeom prst="roundRect">
            <a:avLst>
              <a:gd name="adj" fmla="val 2292"/>
            </a:avLst>
          </a:prstGeom>
          <a:solidFill>
            <a:srgbClr val="FABE3B"/>
          </a:solidFill>
          <a:ln w="12700">
            <a:miter lim="400000"/>
          </a:ln>
        </p:spPr>
        <p:txBody>
          <a:bodyPr lIns="0" tIns="0" rIns="0" bIns="0" anchor="ctr"/>
          <a:lstStyle/>
          <a:p>
            <a:pPr>
              <a:defRPr sz="3200">
                <a:solidFill>
                  <a:srgbClr val="004D80"/>
                </a:solidFill>
              </a:defRPr>
            </a:pPr>
            <a:endParaRPr/>
          </a:p>
        </p:txBody>
      </p:sp>
      <p:sp>
        <p:nvSpPr>
          <p:cNvPr id="783" name="Contact tracing done by visiting the local residence of the contact(s) by Health Personnel,(including ASHA/ANM) Telephone may be used in certain circumstances or for follow-up.…"/>
          <p:cNvSpPr txBox="1"/>
          <p:nvPr/>
        </p:nvSpPr>
        <p:spPr>
          <a:xfrm>
            <a:off x="1241274" y="3552003"/>
            <a:ext cx="21901453" cy="711912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p>
            <a:pPr marL="228600" indent="-228600" algn="l" defTabSz="914400">
              <a:spcBef>
                <a:spcPts val="1800"/>
              </a:spcBef>
              <a:buSzPct val="125000"/>
              <a:buFont typeface="Arial"/>
              <a:buChar char="•"/>
              <a:defRPr sz="4400" b="0"/>
            </a:pPr>
            <a:r>
              <a:rPr dirty="0"/>
              <a:t>SURVEILLANCE done by visiting the local residence of the contact(s) by Health Personnel Telephone may be used in certain circumstances or for follow-up. </a:t>
            </a:r>
            <a:endParaRPr dirty="0">
              <a:solidFill>
                <a:srgbClr val="FFFFFF"/>
              </a:solidFill>
            </a:endParaRPr>
          </a:p>
          <a:p>
            <a:pPr marL="228600" indent="-228600" algn="l" defTabSz="914400">
              <a:spcBef>
                <a:spcPts val="1800"/>
              </a:spcBef>
              <a:buSzPct val="125000"/>
              <a:buFont typeface="Arial"/>
              <a:buChar char="•"/>
              <a:defRPr sz="4400" b="0"/>
            </a:pPr>
            <a:r>
              <a:rPr dirty="0"/>
              <a:t>Introduce yourself, explain purpose of SURVEILLANCE, collect data in prescribed format. </a:t>
            </a:r>
            <a:endParaRPr dirty="0">
              <a:solidFill>
                <a:srgbClr val="FFFFFF"/>
              </a:solidFill>
            </a:endParaRPr>
          </a:p>
          <a:p>
            <a:pPr marL="228600" indent="-228600" algn="l" defTabSz="914400">
              <a:spcBef>
                <a:spcPts val="1800"/>
              </a:spcBef>
              <a:buSzPct val="125000"/>
              <a:buFont typeface="Arial"/>
              <a:buChar char="•"/>
              <a:defRPr sz="4400" b="0"/>
            </a:pPr>
            <a:r>
              <a:rPr dirty="0"/>
              <a:t>Contacts of confirmed cases traced and monitored daily for at least 28 days after the last exposure to the case patient for evidence of COVID-19 symptoms as per case definition. </a:t>
            </a:r>
            <a:endParaRPr dirty="0">
              <a:solidFill>
                <a:srgbClr val="FFFFFF"/>
              </a:solidFill>
            </a:endParaRPr>
          </a:p>
          <a:p>
            <a:pPr marL="228600" indent="-228600" algn="l" defTabSz="914400">
              <a:spcBef>
                <a:spcPts val="1800"/>
              </a:spcBef>
              <a:buSzPct val="125000"/>
              <a:buFont typeface="Arial"/>
              <a:buChar char="•"/>
              <a:defRPr sz="4400" b="0"/>
            </a:pPr>
            <a:r>
              <a:rPr dirty="0"/>
              <a:t>Information about contacts can be obtained from: Patient, his/her family members, persons at patient’s workplace or school associates, or</a:t>
            </a:r>
            <a:r>
              <a:rPr dirty="0">
                <a:solidFill>
                  <a:srgbClr val="FFFFFF"/>
                </a:solidFill>
              </a:rPr>
              <a:t> </a:t>
            </a:r>
            <a:r>
              <a:rPr dirty="0"/>
              <a:t>others with knowledge about the patient’s recent activities and travels.</a:t>
            </a:r>
          </a:p>
        </p:txBody>
      </p:sp>
      <p:grpSp>
        <p:nvGrpSpPr>
          <p:cNvPr id="786" name="Group"/>
          <p:cNvGrpSpPr/>
          <p:nvPr/>
        </p:nvGrpSpPr>
        <p:grpSpPr>
          <a:xfrm>
            <a:off x="23162660" y="13015141"/>
            <a:ext cx="1074116" cy="564257"/>
            <a:chOff x="0" y="-11594"/>
            <a:chExt cx="1074114" cy="564256"/>
          </a:xfrm>
        </p:grpSpPr>
        <p:sp>
          <p:nvSpPr>
            <p:cNvPr id="784" name="03"/>
            <p:cNvSpPr txBox="1"/>
            <p:nvPr/>
          </p:nvSpPr>
          <p:spPr>
            <a:xfrm>
              <a:off x="545124" y="-11594"/>
              <a:ext cx="528990" cy="564256"/>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numCol="1" anchor="ctr">
              <a:spAutoFit/>
            </a:bodyPr>
            <a:lstStyle>
              <a:lvl1pPr>
                <a:defRPr b="0">
                  <a:solidFill>
                    <a:srgbClr val="FFFFFF"/>
                  </a:solidFill>
                </a:defRPr>
              </a:lvl1pPr>
            </a:lstStyle>
            <a:p>
              <a:r>
                <a:rPr dirty="0"/>
                <a:t>1</a:t>
              </a:r>
              <a:r>
                <a:rPr lang="en-US" dirty="0"/>
                <a:t>6</a:t>
              </a:r>
              <a:endParaRPr dirty="0"/>
            </a:p>
          </p:txBody>
        </p:sp>
        <p:pic>
          <p:nvPicPr>
            <p:cNvPr id="785" name="Image" descr="Image"/>
            <p:cNvPicPr>
              <a:picLocks noChangeAspect="1"/>
            </p:cNvPicPr>
            <p:nvPr/>
          </p:nvPicPr>
          <p:blipFill>
            <a:blip r:embed="rId3"/>
            <a:stretch>
              <a:fillRect/>
            </a:stretch>
          </p:blipFill>
          <p:spPr>
            <a:xfrm>
              <a:off x="0" y="0"/>
              <a:ext cx="554529" cy="541070"/>
            </a:xfrm>
            <a:prstGeom prst="rect">
              <a:avLst/>
            </a:prstGeom>
            <a:ln w="12700" cap="flat">
              <a:noFill/>
              <a:miter lim="400000"/>
            </a:ln>
            <a:effectLst/>
          </p:spPr>
        </p:pic>
      </p:grpSp>
      <p:grpSp>
        <p:nvGrpSpPr>
          <p:cNvPr id="789" name="Group"/>
          <p:cNvGrpSpPr/>
          <p:nvPr/>
        </p:nvGrpSpPr>
        <p:grpSpPr>
          <a:xfrm>
            <a:off x="1172881" y="280825"/>
            <a:ext cx="21526856" cy="3246546"/>
            <a:chOff x="0" y="0"/>
            <a:chExt cx="21526855" cy="3246545"/>
          </a:xfrm>
        </p:grpSpPr>
        <p:pic>
          <p:nvPicPr>
            <p:cNvPr id="787" name="Picture 2" descr="Picture 2"/>
            <p:cNvPicPr>
              <a:picLocks noChangeAspect="1"/>
            </p:cNvPicPr>
            <p:nvPr/>
          </p:nvPicPr>
          <p:blipFill>
            <a:blip r:embed="rId4" cstate="screen">
              <a:extLst>
                <a:ext uri="{28A0092B-C50C-407E-A947-70E740481C1C}">
                  <a14:useLocalDpi xmlns:a14="http://schemas.microsoft.com/office/drawing/2010/main"/>
                </a:ext>
              </a:extLst>
            </a:blip>
            <a:srcRect/>
            <a:stretch>
              <a:fillRect/>
            </a:stretch>
          </p:blipFill>
          <p:spPr>
            <a:xfrm>
              <a:off x="18097183" y="0"/>
              <a:ext cx="3429673" cy="3246546"/>
            </a:xfrm>
            <a:prstGeom prst="rect">
              <a:avLst/>
            </a:prstGeom>
            <a:ln w="12700" cap="flat">
              <a:noFill/>
              <a:miter lim="400000"/>
            </a:ln>
            <a:effectLst>
              <a:outerShdw blurRad="63500" dist="25400" dir="5400000" rotWithShape="0">
                <a:srgbClr val="000000">
                  <a:alpha val="50000"/>
                </a:srgbClr>
              </a:outerShdw>
            </a:effectLst>
          </p:spPr>
        </p:pic>
        <p:sp>
          <p:nvSpPr>
            <p:cNvPr id="788" name="Contact tracing"/>
            <p:cNvSpPr txBox="1"/>
            <p:nvPr/>
          </p:nvSpPr>
          <p:spPr>
            <a:xfrm>
              <a:off x="0" y="2118520"/>
              <a:ext cx="6570328" cy="817427"/>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numCol="1" anchor="ctr">
              <a:spAutoFit/>
            </a:bodyPr>
            <a:lstStyle>
              <a:lvl1pPr indent="330200" algn="l" defTabSz="914400">
                <a:lnSpc>
                  <a:spcPct val="150000"/>
                </a:lnSpc>
                <a:spcBef>
                  <a:spcPts val="1800"/>
                </a:spcBef>
                <a:defRPr sz="5000" u="sng" cap="all"/>
              </a:lvl1pPr>
            </a:lstStyle>
            <a:p>
              <a:r>
                <a:t>Contact tracing</a:t>
              </a:r>
            </a:p>
          </p:txBody>
        </p:sp>
      </p:grpSp>
      <p:pic>
        <p:nvPicPr>
          <p:cNvPr id="790" name="Group" descr="Group"/>
          <p:cNvPicPr>
            <a:picLocks noChangeAspect="1"/>
          </p:cNvPicPr>
          <p:nvPr/>
        </p:nvPicPr>
        <p:blipFill>
          <a:blip r:embed="rId5"/>
          <a:stretch>
            <a:fillRect/>
          </a:stretch>
        </p:blipFill>
        <p:spPr>
          <a:xfrm>
            <a:off x="178745" y="12636249"/>
            <a:ext cx="1964861" cy="995769"/>
          </a:xfrm>
          <a:prstGeom prst="rect">
            <a:avLst/>
          </a:prstGeom>
          <a:ln w="12700">
            <a:miter lim="400000"/>
          </a:ln>
        </p:spPr>
      </p:pic>
    </p:spTree>
  </p:cSld>
  <p:clrMapOvr>
    <a:masterClrMapping/>
  </p:clrMapOvr>
  <p:transition spd="med"/>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4" name="ADVISORY FOR CONTACTS"/>
          <p:cNvSpPr txBox="1"/>
          <p:nvPr/>
        </p:nvSpPr>
        <p:spPr>
          <a:xfrm>
            <a:off x="7333535" y="-5199275"/>
            <a:ext cx="1316064" cy="743304"/>
          </a:xfrm>
          <a:prstGeom prst="rect">
            <a:avLst/>
          </a:prstGeom>
          <a:ln w="12700">
            <a:miter lim="400000"/>
          </a:ln>
        </p:spPr>
        <p:txBody>
          <a:bodyPr wrap="none" lIns="50800" tIns="50800" rIns="50800" bIns="50800">
            <a:spAutoFit/>
          </a:bodyPr>
          <a:lstStyle/>
          <a:p>
            <a:pPr algn="l">
              <a:defRPr sz="4500" spc="136">
                <a:solidFill>
                  <a:srgbClr val="002135"/>
                </a:solidFill>
              </a:defRPr>
            </a:pPr>
            <a:endParaRPr/>
          </a:p>
        </p:txBody>
      </p:sp>
      <p:sp>
        <p:nvSpPr>
          <p:cNvPr id="795" name="Rounded Rectangle"/>
          <p:cNvSpPr/>
          <p:nvPr/>
        </p:nvSpPr>
        <p:spPr>
          <a:xfrm>
            <a:off x="12515126" y="2862995"/>
            <a:ext cx="11221512" cy="9155235"/>
          </a:xfrm>
          <a:prstGeom prst="roundRect">
            <a:avLst>
              <a:gd name="adj" fmla="val 2446"/>
            </a:avLst>
          </a:prstGeom>
          <a:solidFill>
            <a:srgbClr val="CCECFF"/>
          </a:solidFill>
          <a:ln w="12700">
            <a:miter lim="400000"/>
          </a:ln>
          <a:effectLst>
            <a:outerShdw blurRad="63500" dist="25400" dir="5400000" rotWithShape="0">
              <a:srgbClr val="000000">
                <a:alpha val="50000"/>
              </a:srgbClr>
            </a:outerShdw>
          </a:effectLst>
        </p:spPr>
        <p:txBody>
          <a:bodyPr lIns="0" tIns="0" rIns="0" bIns="0" anchor="ctr"/>
          <a:lstStyle/>
          <a:p>
            <a:pPr>
              <a:defRPr sz="3200">
                <a:solidFill>
                  <a:srgbClr val="FFFFFF"/>
                </a:solidFill>
              </a:defRPr>
            </a:pPr>
            <a:endParaRPr/>
          </a:p>
        </p:txBody>
      </p:sp>
      <p:sp>
        <p:nvSpPr>
          <p:cNvPr id="796" name="SYMPTOMATIC"/>
          <p:cNvSpPr txBox="1"/>
          <p:nvPr/>
        </p:nvSpPr>
        <p:spPr>
          <a:xfrm>
            <a:off x="15837687" y="3840724"/>
            <a:ext cx="5161118" cy="74330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spAutoFit/>
          </a:bodyPr>
          <a:lstStyle>
            <a:lvl1pPr algn="l">
              <a:defRPr sz="4500" b="0" u="sng" spc="136">
                <a:ln w="9525" cap="flat">
                  <a:solidFill>
                    <a:srgbClr val="000000"/>
                  </a:solidFill>
                  <a:prstDash val="solid"/>
                  <a:round/>
                </a:ln>
              </a:defRPr>
            </a:lvl1pPr>
          </a:lstStyle>
          <a:p>
            <a:r>
              <a:t>IF SYMPTOMATIC</a:t>
            </a:r>
          </a:p>
        </p:txBody>
      </p:sp>
      <p:sp>
        <p:nvSpPr>
          <p:cNvPr id="797" name="Refer persons with fever and cough and history of contact with a confirmed case within last 28 days for:…"/>
          <p:cNvSpPr txBox="1"/>
          <p:nvPr/>
        </p:nvSpPr>
        <p:spPr>
          <a:xfrm>
            <a:off x="12845777" y="5335141"/>
            <a:ext cx="10820403" cy="4052243"/>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lvl1pPr marL="463019" indent="-463019" algn="l" defTabSz="914400">
              <a:lnSpc>
                <a:spcPct val="150000"/>
              </a:lnSpc>
              <a:spcBef>
                <a:spcPts val="1200"/>
              </a:spcBef>
              <a:buSzPct val="100000"/>
              <a:buAutoNum type="arabicPeriod"/>
              <a:defRPr sz="4000" b="0"/>
            </a:lvl1pPr>
          </a:lstStyle>
          <a:p>
            <a:r>
              <a:t>If symptoms develop (fever, cough, difficulty in breathing), use mask, self-isolate and immediately inform ANM / ASHA/COVID Warriors the identified local health official by telephone</a:t>
            </a:r>
          </a:p>
        </p:txBody>
      </p:sp>
      <p:sp>
        <p:nvSpPr>
          <p:cNvPr id="798" name="Rounded Rectangle"/>
          <p:cNvSpPr/>
          <p:nvPr/>
        </p:nvSpPr>
        <p:spPr>
          <a:xfrm>
            <a:off x="647364" y="2862995"/>
            <a:ext cx="11221512" cy="9155235"/>
          </a:xfrm>
          <a:prstGeom prst="roundRect">
            <a:avLst>
              <a:gd name="adj" fmla="val 2446"/>
            </a:avLst>
          </a:prstGeom>
          <a:solidFill>
            <a:srgbClr val="FABE3B"/>
          </a:solidFill>
          <a:ln w="12700">
            <a:miter lim="400000"/>
          </a:ln>
          <a:effectLst>
            <a:outerShdw blurRad="63500" dist="25400" dir="5400000" rotWithShape="0">
              <a:srgbClr val="000000">
                <a:alpha val="50000"/>
              </a:srgbClr>
            </a:outerShdw>
          </a:effectLst>
        </p:spPr>
        <p:txBody>
          <a:bodyPr lIns="0" tIns="0" rIns="0" bIns="0" anchor="ctr"/>
          <a:lstStyle/>
          <a:p>
            <a:pPr>
              <a:defRPr sz="3200">
                <a:solidFill>
                  <a:srgbClr val="FFFFFF"/>
                </a:solidFill>
              </a:defRPr>
            </a:pPr>
            <a:endParaRPr/>
          </a:p>
        </p:txBody>
      </p:sp>
      <p:sp>
        <p:nvSpPr>
          <p:cNvPr id="799" name="ASYMPTOMATIC"/>
          <p:cNvSpPr txBox="1"/>
          <p:nvPr/>
        </p:nvSpPr>
        <p:spPr>
          <a:xfrm>
            <a:off x="3709735" y="3113828"/>
            <a:ext cx="4841103" cy="74330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spAutoFit/>
          </a:bodyPr>
          <a:lstStyle>
            <a:lvl1pPr algn="l">
              <a:defRPr sz="4500" b="0" u="sng" spc="136">
                <a:ln w="9525" cap="flat">
                  <a:solidFill>
                    <a:srgbClr val="000000"/>
                  </a:solidFill>
                  <a:prstDash val="solid"/>
                  <a:round/>
                </a:ln>
              </a:defRPr>
            </a:lvl1pPr>
          </a:lstStyle>
          <a:p>
            <a:r>
              <a:t>ASYMPTOMATIC</a:t>
            </a:r>
          </a:p>
        </p:txBody>
      </p:sp>
      <p:sp>
        <p:nvSpPr>
          <p:cNvPr id="800" name="TextBox 1"/>
          <p:cNvSpPr txBox="1"/>
          <p:nvPr/>
        </p:nvSpPr>
        <p:spPr>
          <a:xfrm>
            <a:off x="988335" y="5040841"/>
            <a:ext cx="10539567" cy="579998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p>
            <a:pPr marL="228600" indent="-228600" algn="just">
              <a:buSzPct val="100000"/>
              <a:buChar char="•"/>
              <a:defRPr sz="4000" b="0"/>
            </a:pPr>
            <a:r>
              <a:rPr dirty="0"/>
              <a:t>Home quarantine for 14 days after the last exposure with the case. </a:t>
            </a:r>
          </a:p>
          <a:p>
            <a:pPr marL="228600" indent="-228600" algn="just">
              <a:buSzPct val="100000"/>
              <a:buChar char="•"/>
              <a:defRPr sz="4000" b="0"/>
            </a:pPr>
            <a:r>
              <a:rPr dirty="0"/>
              <a:t>Initiate self-health monitoring for development of fever or cough. </a:t>
            </a:r>
          </a:p>
          <a:p>
            <a:pPr marL="228600" indent="-228600" algn="just">
              <a:buSzPct val="100000"/>
              <a:buChar char="•"/>
              <a:defRPr sz="4000" b="0"/>
            </a:pPr>
            <a:r>
              <a:rPr dirty="0"/>
              <a:t>Active monitoring (</a:t>
            </a:r>
            <a:r>
              <a:rPr dirty="0" err="1"/>
              <a:t>eg.</a:t>
            </a:r>
            <a:r>
              <a:rPr dirty="0"/>
              <a:t> Daily visits or telephone calls) for 28 days after the last exposure shall be done by COVID Warriors</a:t>
            </a:r>
          </a:p>
          <a:p>
            <a:pPr marL="228600" indent="-228600" algn="just">
              <a:buSzPct val="100000"/>
              <a:buChar char="•"/>
              <a:defRPr sz="4000" b="0"/>
            </a:pPr>
            <a:r>
              <a:rPr dirty="0"/>
              <a:t>Direct and high-risk contacts of a confirmed case should be tested once between day 5 and day 14 of coming in his/her contact </a:t>
            </a:r>
          </a:p>
        </p:txBody>
      </p:sp>
      <p:grpSp>
        <p:nvGrpSpPr>
          <p:cNvPr id="803" name="Group"/>
          <p:cNvGrpSpPr/>
          <p:nvPr/>
        </p:nvGrpSpPr>
        <p:grpSpPr>
          <a:xfrm>
            <a:off x="23162660" y="13015141"/>
            <a:ext cx="1074116" cy="564257"/>
            <a:chOff x="0" y="-11594"/>
            <a:chExt cx="1074114" cy="564256"/>
          </a:xfrm>
        </p:grpSpPr>
        <p:sp>
          <p:nvSpPr>
            <p:cNvPr id="801" name="03"/>
            <p:cNvSpPr txBox="1"/>
            <p:nvPr/>
          </p:nvSpPr>
          <p:spPr>
            <a:xfrm>
              <a:off x="545124" y="-11594"/>
              <a:ext cx="528990" cy="564256"/>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numCol="1" anchor="ctr">
              <a:spAutoFit/>
            </a:bodyPr>
            <a:lstStyle>
              <a:lvl1pPr>
                <a:defRPr b="0">
                  <a:solidFill>
                    <a:srgbClr val="FFFFFF"/>
                  </a:solidFill>
                </a:defRPr>
              </a:lvl1pPr>
            </a:lstStyle>
            <a:p>
              <a:r>
                <a:rPr dirty="0"/>
                <a:t>1</a:t>
              </a:r>
              <a:r>
                <a:rPr lang="en-US" dirty="0"/>
                <a:t>7</a:t>
              </a:r>
              <a:endParaRPr dirty="0"/>
            </a:p>
          </p:txBody>
        </p:sp>
        <p:pic>
          <p:nvPicPr>
            <p:cNvPr id="802" name="Image" descr="Image"/>
            <p:cNvPicPr>
              <a:picLocks noChangeAspect="1"/>
            </p:cNvPicPr>
            <p:nvPr/>
          </p:nvPicPr>
          <p:blipFill>
            <a:blip r:embed="rId3"/>
            <a:stretch>
              <a:fillRect/>
            </a:stretch>
          </p:blipFill>
          <p:spPr>
            <a:xfrm>
              <a:off x="0" y="0"/>
              <a:ext cx="554529" cy="541070"/>
            </a:xfrm>
            <a:prstGeom prst="rect">
              <a:avLst/>
            </a:prstGeom>
            <a:ln w="12700" cap="flat">
              <a:noFill/>
              <a:miter lim="400000"/>
            </a:ln>
            <a:effectLst/>
          </p:spPr>
        </p:pic>
      </p:grpSp>
      <p:grpSp>
        <p:nvGrpSpPr>
          <p:cNvPr id="806" name="Group"/>
          <p:cNvGrpSpPr/>
          <p:nvPr/>
        </p:nvGrpSpPr>
        <p:grpSpPr>
          <a:xfrm>
            <a:off x="1110048" y="320601"/>
            <a:ext cx="22163904" cy="1297969"/>
            <a:chOff x="0" y="0"/>
            <a:chExt cx="22163902" cy="1297967"/>
          </a:xfrm>
        </p:grpSpPr>
        <p:sp>
          <p:nvSpPr>
            <p:cNvPr id="804" name="Rounded Rectangle"/>
            <p:cNvSpPr/>
            <p:nvPr/>
          </p:nvSpPr>
          <p:spPr>
            <a:xfrm>
              <a:off x="0" y="0"/>
              <a:ext cx="22163903" cy="1297968"/>
            </a:xfrm>
            <a:prstGeom prst="roundRect">
              <a:avLst>
                <a:gd name="adj" fmla="val 14677"/>
              </a:avLst>
            </a:prstGeom>
            <a:solidFill>
              <a:srgbClr val="FFFFFF"/>
            </a:solidFill>
            <a:ln w="12700" cap="flat">
              <a:noFill/>
              <a:miter lim="400000"/>
            </a:ln>
            <a:effectLst/>
          </p:spPr>
          <p:txBody>
            <a:bodyPr wrap="square" lIns="0" tIns="0" rIns="0" bIns="0" numCol="1" anchor="ctr">
              <a:noAutofit/>
            </a:bodyPr>
            <a:lstStyle/>
            <a:p>
              <a:pPr>
                <a:defRPr sz="3200" b="0">
                  <a:solidFill>
                    <a:srgbClr val="FFFFFF"/>
                  </a:solidFill>
                </a:defRPr>
              </a:pPr>
              <a:endParaRPr/>
            </a:p>
          </p:txBody>
        </p:sp>
        <p:sp>
          <p:nvSpPr>
            <p:cNvPr id="805" name="Rectangle 1"/>
            <p:cNvSpPr txBox="1"/>
            <p:nvPr/>
          </p:nvSpPr>
          <p:spPr>
            <a:xfrm>
              <a:off x="2687693" y="282412"/>
              <a:ext cx="16788516" cy="733144"/>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9" tIns="45719" rIns="45719" bIns="45719" numCol="1" anchor="t">
              <a:spAutoFit/>
            </a:bodyPr>
            <a:lstStyle>
              <a:lvl1pPr>
                <a:defRPr sz="4500"/>
              </a:lvl1pPr>
            </a:lstStyle>
            <a:p>
              <a:r>
                <a:t>ADVISORY FOR CONTACTS</a:t>
              </a:r>
            </a:p>
          </p:txBody>
        </p:sp>
      </p:grpSp>
      <p:pic>
        <p:nvPicPr>
          <p:cNvPr id="807" name="Group" descr="Group"/>
          <p:cNvPicPr>
            <a:picLocks noChangeAspect="1"/>
          </p:cNvPicPr>
          <p:nvPr/>
        </p:nvPicPr>
        <p:blipFill>
          <a:blip r:embed="rId4"/>
          <a:stretch>
            <a:fillRect/>
          </a:stretch>
        </p:blipFill>
        <p:spPr>
          <a:xfrm>
            <a:off x="178745" y="12636249"/>
            <a:ext cx="1964861" cy="995769"/>
          </a:xfrm>
          <a:prstGeom prst="rect">
            <a:avLst/>
          </a:prstGeom>
          <a:ln w="12700">
            <a:miter lim="400000"/>
          </a:ln>
        </p:spPr>
      </p:pic>
    </p:spTree>
  </p:cSld>
  <p:clrMapOvr>
    <a:masterClrMapping/>
  </p:clrMapOvr>
  <p:transition spd="med"/>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13" name="Group"/>
          <p:cNvGrpSpPr/>
          <p:nvPr/>
        </p:nvGrpSpPr>
        <p:grpSpPr>
          <a:xfrm>
            <a:off x="878714" y="454087"/>
            <a:ext cx="5251155" cy="1021627"/>
            <a:chOff x="0" y="0"/>
            <a:chExt cx="5251153" cy="1021626"/>
          </a:xfrm>
        </p:grpSpPr>
        <p:sp>
          <p:nvSpPr>
            <p:cNvPr id="811" name="Rounded Rectangle"/>
            <p:cNvSpPr/>
            <p:nvPr/>
          </p:nvSpPr>
          <p:spPr>
            <a:xfrm>
              <a:off x="0" y="0"/>
              <a:ext cx="5251154" cy="1021627"/>
            </a:xfrm>
            <a:prstGeom prst="roundRect">
              <a:avLst>
                <a:gd name="adj" fmla="val 18647"/>
              </a:avLst>
            </a:prstGeom>
            <a:solidFill>
              <a:srgbClr val="FFFFFF"/>
            </a:solidFill>
            <a:ln w="12700" cap="flat">
              <a:noFill/>
              <a:miter lim="400000"/>
            </a:ln>
            <a:effectLst/>
          </p:spPr>
          <p:txBody>
            <a:bodyPr wrap="square" lIns="0" tIns="0" rIns="0" bIns="0" numCol="1" anchor="ctr">
              <a:noAutofit/>
            </a:bodyPr>
            <a:lstStyle/>
            <a:p>
              <a:pPr>
                <a:defRPr sz="4000">
                  <a:solidFill>
                    <a:srgbClr val="004D80"/>
                  </a:solidFill>
                </a:defRPr>
              </a:pPr>
              <a:endParaRPr/>
            </a:p>
          </p:txBody>
        </p:sp>
        <p:sp>
          <p:nvSpPr>
            <p:cNvPr id="812" name="CASE SCENARIO"/>
            <p:cNvSpPr txBox="1"/>
            <p:nvPr/>
          </p:nvSpPr>
          <p:spPr>
            <a:xfrm>
              <a:off x="529635" y="200791"/>
              <a:ext cx="4191884" cy="620044"/>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numCol="1" anchor="t">
              <a:spAutoFit/>
            </a:bodyPr>
            <a:lstStyle>
              <a:lvl1pPr algn="l">
                <a:defRPr sz="3600" spc="96">
                  <a:solidFill>
                    <a:srgbClr val="002135"/>
                  </a:solidFill>
                </a:defRPr>
              </a:lvl1pPr>
            </a:lstStyle>
            <a:p>
              <a:r>
                <a:t>CASE SCENARIO</a:t>
              </a:r>
            </a:p>
          </p:txBody>
        </p:sp>
      </p:grpSp>
      <p:sp>
        <p:nvSpPr>
          <p:cNvPr id="814" name="Sunil is a young man of 30 years. He works in Mumbai as a teacher in a small school and has returned back home for Holi. Sunil has been confirmed with infection of SARS-CoV-2 and now his family is worried"/>
          <p:cNvSpPr txBox="1"/>
          <p:nvPr/>
        </p:nvSpPr>
        <p:spPr>
          <a:xfrm>
            <a:off x="695527" y="1831913"/>
            <a:ext cx="10687506" cy="4165243"/>
          </a:xfrm>
          <a:prstGeom prst="rect">
            <a:avLst/>
          </a:prstGeom>
          <a:solidFill>
            <a:srgbClr val="CCECFF"/>
          </a:solidFill>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lvl1pPr algn="just" defTabSz="914400">
              <a:spcBef>
                <a:spcPts val="1200"/>
              </a:spcBef>
              <a:defRPr sz="4400" b="0" cap="small"/>
            </a:lvl1pPr>
          </a:lstStyle>
          <a:p>
            <a:r>
              <a:rPr dirty="0"/>
              <a:t>Sunil is a young man of 30 years. He works in </a:t>
            </a:r>
            <a:r>
              <a:rPr dirty="0" err="1"/>
              <a:t>mumbai</a:t>
            </a:r>
            <a:r>
              <a:rPr dirty="0"/>
              <a:t> as a teacher in a small school and has returned back home for </a:t>
            </a:r>
            <a:r>
              <a:rPr dirty="0" err="1"/>
              <a:t>holi</a:t>
            </a:r>
            <a:r>
              <a:rPr dirty="0"/>
              <a:t>. Sunil has been confirmed with COVID-19 and now his family is worried.</a:t>
            </a:r>
          </a:p>
        </p:txBody>
      </p:sp>
      <p:grpSp>
        <p:nvGrpSpPr>
          <p:cNvPr id="817" name="Group"/>
          <p:cNvGrpSpPr/>
          <p:nvPr/>
        </p:nvGrpSpPr>
        <p:grpSpPr>
          <a:xfrm>
            <a:off x="13019912" y="454087"/>
            <a:ext cx="4556889" cy="1021627"/>
            <a:chOff x="0" y="0"/>
            <a:chExt cx="4556888" cy="1021626"/>
          </a:xfrm>
        </p:grpSpPr>
        <p:sp>
          <p:nvSpPr>
            <p:cNvPr id="815" name="Rounded Rectangle"/>
            <p:cNvSpPr/>
            <p:nvPr/>
          </p:nvSpPr>
          <p:spPr>
            <a:xfrm>
              <a:off x="0" y="0"/>
              <a:ext cx="4556889" cy="1021627"/>
            </a:xfrm>
            <a:prstGeom prst="roundRect">
              <a:avLst>
                <a:gd name="adj" fmla="val 18647"/>
              </a:avLst>
            </a:prstGeom>
            <a:solidFill>
              <a:srgbClr val="FFFFFF"/>
            </a:solidFill>
            <a:ln w="12700" cap="flat">
              <a:noFill/>
              <a:miter lim="400000"/>
            </a:ln>
            <a:effectLst/>
          </p:spPr>
          <p:txBody>
            <a:bodyPr wrap="square" lIns="0" tIns="0" rIns="0" bIns="0" numCol="1" anchor="ctr">
              <a:noAutofit/>
            </a:bodyPr>
            <a:lstStyle/>
            <a:p>
              <a:pPr>
                <a:defRPr sz="3200">
                  <a:solidFill>
                    <a:srgbClr val="FFFFFF"/>
                  </a:solidFill>
                </a:defRPr>
              </a:pPr>
              <a:endParaRPr/>
            </a:p>
          </p:txBody>
        </p:sp>
        <p:sp>
          <p:nvSpPr>
            <p:cNvPr id="816" name="ANSWERS"/>
            <p:cNvSpPr txBox="1"/>
            <p:nvPr/>
          </p:nvSpPr>
          <p:spPr>
            <a:xfrm>
              <a:off x="988197" y="200791"/>
              <a:ext cx="2580495" cy="620044"/>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numCol="1" anchor="t">
              <a:spAutoFit/>
            </a:bodyPr>
            <a:lstStyle>
              <a:lvl1pPr algn="l">
                <a:defRPr sz="3600" spc="96">
                  <a:solidFill>
                    <a:srgbClr val="002135"/>
                  </a:solidFill>
                </a:defRPr>
              </a:lvl1pPr>
            </a:lstStyle>
            <a:p>
              <a:r>
                <a:t>ANSWERS</a:t>
              </a:r>
            </a:p>
          </p:txBody>
        </p:sp>
      </p:grpSp>
      <p:sp>
        <p:nvSpPr>
          <p:cNvPr id="818" name="Ensure that all members in the family have been given the advise to follow…"/>
          <p:cNvSpPr txBox="1"/>
          <p:nvPr/>
        </p:nvSpPr>
        <p:spPr>
          <a:xfrm>
            <a:off x="12777820" y="1831913"/>
            <a:ext cx="10687507" cy="7566174"/>
          </a:xfrm>
          <a:prstGeom prst="rect">
            <a:avLst/>
          </a:prstGeom>
          <a:solidFill>
            <a:srgbClr val="CCECFF"/>
          </a:solidFill>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p>
            <a:pPr marL="317500" indent="-317500" algn="l" defTabSz="914400">
              <a:spcBef>
                <a:spcPts val="1200"/>
              </a:spcBef>
              <a:buSzPct val="125000"/>
              <a:buChar char="•"/>
              <a:defRPr sz="2900" b="0" cap="all"/>
            </a:pPr>
            <a:r>
              <a:rPr dirty="0"/>
              <a:t>Ensure that all members in the family have been given the advise to follow</a:t>
            </a:r>
            <a:endParaRPr sz="2400" dirty="0"/>
          </a:p>
          <a:p>
            <a:pPr marL="317500" indent="-317500" algn="l" defTabSz="914400">
              <a:spcBef>
                <a:spcPts val="1200"/>
              </a:spcBef>
              <a:buSzPct val="125000"/>
              <a:buChar char="•"/>
              <a:defRPr sz="2900" b="0" cap="all"/>
            </a:pPr>
            <a:r>
              <a:rPr dirty="0"/>
              <a:t>Follow up if any help needed</a:t>
            </a:r>
            <a:endParaRPr sz="2400" dirty="0"/>
          </a:p>
          <a:p>
            <a:pPr marL="317500" indent="-317500" algn="l" defTabSz="914400">
              <a:spcBef>
                <a:spcPts val="1200"/>
              </a:spcBef>
              <a:buSzPct val="125000"/>
              <a:buChar char="•"/>
              <a:defRPr sz="2900" b="0" cap="all"/>
            </a:pPr>
            <a:r>
              <a:rPr dirty="0" err="1"/>
              <a:t>Organise</a:t>
            </a:r>
            <a:r>
              <a:rPr dirty="0"/>
              <a:t> for the families to have support when they are on quarantine for getting their daily supplies like groceries or vegetables.</a:t>
            </a:r>
            <a:endParaRPr sz="2400" dirty="0"/>
          </a:p>
          <a:p>
            <a:pPr marL="317500" indent="-317500" algn="l" defTabSz="914400">
              <a:spcBef>
                <a:spcPts val="1200"/>
              </a:spcBef>
              <a:buSzPct val="125000"/>
              <a:buChar char="•"/>
              <a:defRPr sz="2900" b="0" cap="all"/>
            </a:pPr>
            <a:r>
              <a:rPr dirty="0"/>
              <a:t>Check on hand hygiene and respiratory hygiene understanding</a:t>
            </a:r>
            <a:endParaRPr sz="2400" dirty="0"/>
          </a:p>
          <a:p>
            <a:pPr marL="317500" indent="-317500" algn="l" defTabSz="914400">
              <a:spcBef>
                <a:spcPts val="1200"/>
              </a:spcBef>
              <a:buSzPct val="125000"/>
              <a:buChar char="•"/>
              <a:defRPr sz="2900" b="0" cap="all"/>
            </a:pPr>
            <a:r>
              <a:rPr dirty="0"/>
              <a:t>Check if all clothes and household materials used by  confirmed family member have been disinfected.</a:t>
            </a:r>
            <a:endParaRPr sz="2400" dirty="0"/>
          </a:p>
          <a:p>
            <a:pPr marL="317500" indent="-317500" algn="l" defTabSz="914400">
              <a:spcBef>
                <a:spcPts val="1200"/>
              </a:spcBef>
              <a:buSzPct val="125000"/>
              <a:buChar char="•"/>
              <a:defRPr sz="2900" b="0" cap="all"/>
            </a:pPr>
            <a:r>
              <a:rPr dirty="0"/>
              <a:t>Talk to the family often even if only on the mobile and encourage other friends of the family to talk on the phone. This is to help them manage the feeling of being isolated.</a:t>
            </a:r>
          </a:p>
        </p:txBody>
      </p:sp>
      <p:grpSp>
        <p:nvGrpSpPr>
          <p:cNvPr id="824" name="Group"/>
          <p:cNvGrpSpPr/>
          <p:nvPr/>
        </p:nvGrpSpPr>
        <p:grpSpPr>
          <a:xfrm>
            <a:off x="1086083" y="5802714"/>
            <a:ext cx="10087569" cy="6081380"/>
            <a:chOff x="0" y="0"/>
            <a:chExt cx="10087567" cy="6081380"/>
          </a:xfrm>
        </p:grpSpPr>
        <p:pic>
          <p:nvPicPr>
            <p:cNvPr id="819" name="Image" descr="Image"/>
            <p:cNvPicPr>
              <a:picLocks noChangeAspect="1"/>
            </p:cNvPicPr>
            <p:nvPr/>
          </p:nvPicPr>
          <p:blipFill>
            <a:blip r:embed="rId2"/>
            <a:stretch>
              <a:fillRect/>
            </a:stretch>
          </p:blipFill>
          <p:spPr>
            <a:xfrm>
              <a:off x="1777561" y="967181"/>
              <a:ext cx="2633212" cy="3691806"/>
            </a:xfrm>
            <a:prstGeom prst="rect">
              <a:avLst/>
            </a:prstGeom>
            <a:ln w="12700" cap="flat">
              <a:noFill/>
              <a:miter lim="400000"/>
            </a:ln>
            <a:effectLst/>
          </p:spPr>
        </p:pic>
        <p:pic>
          <p:nvPicPr>
            <p:cNvPr id="820" name="Image" descr="Image"/>
            <p:cNvPicPr>
              <a:picLocks noChangeAspect="1"/>
            </p:cNvPicPr>
            <p:nvPr/>
          </p:nvPicPr>
          <p:blipFill>
            <a:blip r:embed="rId3"/>
            <a:stretch>
              <a:fillRect/>
            </a:stretch>
          </p:blipFill>
          <p:spPr>
            <a:xfrm>
              <a:off x="5845523" y="-1"/>
              <a:ext cx="2502022" cy="4775099"/>
            </a:xfrm>
            <a:prstGeom prst="rect">
              <a:avLst/>
            </a:prstGeom>
            <a:ln w="12700" cap="flat">
              <a:noFill/>
              <a:miter lim="400000"/>
            </a:ln>
            <a:effectLst/>
          </p:spPr>
        </p:pic>
        <p:grpSp>
          <p:nvGrpSpPr>
            <p:cNvPr id="823" name="Group"/>
            <p:cNvGrpSpPr/>
            <p:nvPr/>
          </p:nvGrpSpPr>
          <p:grpSpPr>
            <a:xfrm>
              <a:off x="0" y="4595754"/>
              <a:ext cx="10087568" cy="1485627"/>
              <a:chOff x="0" y="0"/>
              <a:chExt cx="10087567" cy="1485625"/>
            </a:xfrm>
          </p:grpSpPr>
          <p:sp>
            <p:nvSpPr>
              <p:cNvPr id="821" name="Rounded Rectangle"/>
              <p:cNvSpPr/>
              <p:nvPr/>
            </p:nvSpPr>
            <p:spPr>
              <a:xfrm>
                <a:off x="0" y="0"/>
                <a:ext cx="10087568" cy="1485626"/>
              </a:xfrm>
              <a:prstGeom prst="roundRect">
                <a:avLst>
                  <a:gd name="adj" fmla="val 16945"/>
                </a:avLst>
              </a:prstGeom>
              <a:solidFill>
                <a:srgbClr val="FABE3B"/>
              </a:solidFill>
              <a:ln w="12700" cap="flat">
                <a:noFill/>
                <a:miter lim="400000"/>
              </a:ln>
              <a:effectLst>
                <a:outerShdw blurRad="63500" dist="25400" dir="5400000" rotWithShape="0">
                  <a:srgbClr val="000000">
                    <a:alpha val="50000"/>
                  </a:srgbClr>
                </a:outerShdw>
              </a:effectLst>
            </p:spPr>
            <p:txBody>
              <a:bodyPr wrap="square" lIns="0" tIns="0" rIns="0" bIns="0" numCol="1" anchor="ctr">
                <a:noAutofit/>
              </a:bodyPr>
              <a:lstStyle/>
              <a:p>
                <a:pPr>
                  <a:defRPr sz="3200">
                    <a:solidFill>
                      <a:srgbClr val="0076BA"/>
                    </a:solidFill>
                  </a:defRPr>
                </a:pPr>
                <a:endParaRPr/>
              </a:p>
            </p:txBody>
          </p:sp>
          <p:sp>
            <p:nvSpPr>
              <p:cNvPr id="822" name="QUESTION: What will you do?"/>
              <p:cNvSpPr txBox="1"/>
              <p:nvPr/>
            </p:nvSpPr>
            <p:spPr>
              <a:xfrm>
                <a:off x="534446" y="428028"/>
                <a:ext cx="9018679" cy="631913"/>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numCol="1" anchor="t">
                <a:spAutoFit/>
              </a:bodyPr>
              <a:lstStyle>
                <a:lvl1pPr algn="l">
                  <a:defRPr sz="3800" cap="all"/>
                </a:lvl1pPr>
              </a:lstStyle>
              <a:p>
                <a:r>
                  <a:t>QUESTION: What will you do?</a:t>
                </a:r>
              </a:p>
            </p:txBody>
          </p:sp>
        </p:grpSp>
      </p:grpSp>
      <p:grpSp>
        <p:nvGrpSpPr>
          <p:cNvPr id="827" name="Group"/>
          <p:cNvGrpSpPr/>
          <p:nvPr/>
        </p:nvGrpSpPr>
        <p:grpSpPr>
          <a:xfrm>
            <a:off x="23162660" y="13015141"/>
            <a:ext cx="1074115" cy="564257"/>
            <a:chOff x="0" y="-11594"/>
            <a:chExt cx="1074113" cy="564256"/>
          </a:xfrm>
        </p:grpSpPr>
        <p:sp>
          <p:nvSpPr>
            <p:cNvPr id="825" name="03"/>
            <p:cNvSpPr txBox="1"/>
            <p:nvPr/>
          </p:nvSpPr>
          <p:spPr>
            <a:xfrm>
              <a:off x="545123" y="-11594"/>
              <a:ext cx="528990" cy="564256"/>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numCol="1" anchor="ctr">
              <a:spAutoFit/>
            </a:bodyPr>
            <a:lstStyle>
              <a:lvl1pPr>
                <a:defRPr b="0">
                  <a:solidFill>
                    <a:srgbClr val="FFFFFF"/>
                  </a:solidFill>
                </a:defRPr>
              </a:lvl1pPr>
            </a:lstStyle>
            <a:p>
              <a:r>
                <a:rPr lang="en-US" dirty="0"/>
                <a:t>18</a:t>
              </a:r>
              <a:endParaRPr dirty="0"/>
            </a:p>
          </p:txBody>
        </p:sp>
        <p:pic>
          <p:nvPicPr>
            <p:cNvPr id="826" name="Image" descr="Image"/>
            <p:cNvPicPr>
              <a:picLocks noChangeAspect="1"/>
            </p:cNvPicPr>
            <p:nvPr/>
          </p:nvPicPr>
          <p:blipFill>
            <a:blip r:embed="rId4"/>
            <a:stretch>
              <a:fillRect/>
            </a:stretch>
          </p:blipFill>
          <p:spPr>
            <a:xfrm>
              <a:off x="0" y="0"/>
              <a:ext cx="554529" cy="541070"/>
            </a:xfrm>
            <a:prstGeom prst="rect">
              <a:avLst/>
            </a:prstGeom>
            <a:ln w="12700" cap="flat">
              <a:noFill/>
              <a:miter lim="400000"/>
            </a:ln>
            <a:effectLst/>
          </p:spPr>
        </p:pic>
      </p:grpSp>
      <p:pic>
        <p:nvPicPr>
          <p:cNvPr id="828" name="Group" descr="Group"/>
          <p:cNvPicPr>
            <a:picLocks noChangeAspect="1"/>
          </p:cNvPicPr>
          <p:nvPr/>
        </p:nvPicPr>
        <p:blipFill>
          <a:blip r:embed="rId5"/>
          <a:stretch>
            <a:fillRect/>
          </a:stretch>
        </p:blipFill>
        <p:spPr>
          <a:xfrm>
            <a:off x="178745" y="12636249"/>
            <a:ext cx="1964861" cy="995769"/>
          </a:xfrm>
          <a:prstGeom prst="rect">
            <a:avLst/>
          </a:prstGeom>
          <a:ln w="12700">
            <a:miter lim="400000"/>
          </a:ln>
        </p:spPr>
      </p:pic>
    </p:spTree>
  </p:cSld>
  <p:clrMapOvr>
    <a:masterClrMapping/>
  </p:clrMapOvr>
  <p:transition spd="med"/>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48FA1B64-2EBF-BD41-9154-BC8B902DF524}"/>
              </a:ext>
            </a:extLst>
          </p:cNvPr>
          <p:cNvSpPr/>
          <p:nvPr/>
        </p:nvSpPr>
        <p:spPr>
          <a:xfrm>
            <a:off x="4516016" y="6495972"/>
            <a:ext cx="15955347" cy="2123658"/>
          </a:xfrm>
          <a:prstGeom prst="rect">
            <a:avLst/>
          </a:prstGeom>
          <a:solidFill>
            <a:srgbClr val="FFFFFF"/>
          </a:solidFill>
          <a:ln w="25400" cap="flat">
            <a:solidFill>
              <a:schemeClr val="accent1"/>
            </a:solid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r>
              <a:rPr kumimoji="0" lang="en-US" sz="13800" b="1" i="0" u="none" strike="noStrike" cap="none" spc="0" normalizeH="0" baseline="0" dirty="0">
                <a:ln>
                  <a:noFill/>
                </a:ln>
                <a:solidFill>
                  <a:srgbClr val="000000"/>
                </a:solidFill>
                <a:effectLst/>
                <a:uFillTx/>
                <a:latin typeface="+mn-lt"/>
                <a:ea typeface="+mn-ea"/>
                <a:cs typeface="+mn-cs"/>
                <a:sym typeface="Arial"/>
              </a:rPr>
              <a:t>POLL QUESTION  </a:t>
            </a:r>
          </a:p>
        </p:txBody>
      </p:sp>
    </p:spTree>
    <p:extLst>
      <p:ext uri="{BB962C8B-B14F-4D97-AF65-F5344CB8AC3E}">
        <p14:creationId xmlns:p14="http://schemas.microsoft.com/office/powerpoint/2010/main" val="1065698509"/>
      </p:ext>
    </p:extLst>
  </p:cSld>
  <p:clrMapOvr>
    <a:masterClrMapping/>
  </p:clrMapOvr>
  <p:transition spd="med"/>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34" name="Group 1"/>
          <p:cNvGrpSpPr/>
          <p:nvPr/>
        </p:nvGrpSpPr>
        <p:grpSpPr>
          <a:xfrm>
            <a:off x="102216" y="5937437"/>
            <a:ext cx="5855087" cy="6170499"/>
            <a:chOff x="0" y="0"/>
            <a:chExt cx="5855086" cy="6170497"/>
          </a:xfrm>
        </p:grpSpPr>
        <p:sp>
          <p:nvSpPr>
            <p:cNvPr id="830" name="Rounded Rectangle"/>
            <p:cNvSpPr/>
            <p:nvPr/>
          </p:nvSpPr>
          <p:spPr>
            <a:xfrm>
              <a:off x="-1" y="3847145"/>
              <a:ext cx="5855087" cy="2106703"/>
            </a:xfrm>
            <a:prstGeom prst="roundRect">
              <a:avLst>
                <a:gd name="adj" fmla="val 9043"/>
              </a:avLst>
            </a:prstGeom>
            <a:solidFill>
              <a:srgbClr val="FABE3B"/>
            </a:solidFill>
            <a:ln w="12700" cap="flat">
              <a:noFill/>
              <a:miter lim="400000"/>
            </a:ln>
            <a:effectLst>
              <a:outerShdw blurRad="63500" dist="25400" dir="5400000" rotWithShape="0">
                <a:srgbClr val="000000">
                  <a:alpha val="50000"/>
                </a:srgbClr>
              </a:outerShdw>
            </a:effectLst>
          </p:spPr>
          <p:txBody>
            <a:bodyPr wrap="square" lIns="0" tIns="0" rIns="0" bIns="0" numCol="1" anchor="ctr">
              <a:noAutofit/>
            </a:bodyPr>
            <a:lstStyle/>
            <a:p>
              <a:pPr>
                <a:defRPr sz="3200" b="0">
                  <a:solidFill>
                    <a:srgbClr val="FFFFFF"/>
                  </a:solidFill>
                </a:defRPr>
              </a:pPr>
              <a:endParaRPr/>
            </a:p>
          </p:txBody>
        </p:sp>
        <p:sp>
          <p:nvSpPr>
            <p:cNvPr id="831" name="Arrow 10"/>
            <p:cNvSpPr/>
            <p:nvPr/>
          </p:nvSpPr>
          <p:spPr>
            <a:xfrm rot="5400000">
              <a:off x="2584171" y="2800530"/>
              <a:ext cx="686743" cy="558461"/>
            </a:xfrm>
            <a:custGeom>
              <a:avLst/>
              <a:gdLst/>
              <a:ahLst/>
              <a:cxnLst>
                <a:cxn ang="0">
                  <a:pos x="wd2" y="hd2"/>
                </a:cxn>
                <a:cxn ang="5400000">
                  <a:pos x="wd2" y="hd2"/>
                </a:cxn>
                <a:cxn ang="10800000">
                  <a:pos x="wd2" y="hd2"/>
                </a:cxn>
                <a:cxn ang="16200000">
                  <a:pos x="wd2" y="hd2"/>
                </a:cxn>
              </a:cxnLst>
              <a:rect l="0" t="0" r="r" b="b"/>
              <a:pathLst>
                <a:path w="21600" h="21600" extrusionOk="0">
                  <a:moveTo>
                    <a:pt x="9745" y="0"/>
                  </a:moveTo>
                  <a:lnTo>
                    <a:pt x="7428" y="3887"/>
                  </a:lnTo>
                  <a:lnTo>
                    <a:pt x="12357" y="8319"/>
                  </a:lnTo>
                  <a:lnTo>
                    <a:pt x="0" y="8319"/>
                  </a:lnTo>
                  <a:lnTo>
                    <a:pt x="0" y="13287"/>
                  </a:lnTo>
                  <a:lnTo>
                    <a:pt x="12286" y="13287"/>
                  </a:lnTo>
                  <a:lnTo>
                    <a:pt x="7418" y="17725"/>
                  </a:lnTo>
                  <a:lnTo>
                    <a:pt x="9755" y="21600"/>
                  </a:lnTo>
                  <a:lnTo>
                    <a:pt x="21600" y="10803"/>
                  </a:lnTo>
                  <a:lnTo>
                    <a:pt x="9745" y="0"/>
                  </a:lnTo>
                  <a:close/>
                </a:path>
              </a:pathLst>
            </a:custGeom>
            <a:solidFill>
              <a:srgbClr val="CCECFF"/>
            </a:solidFill>
            <a:ln w="12700" cap="flat">
              <a:noFill/>
              <a:miter lim="400000"/>
            </a:ln>
            <a:effectLst/>
          </p:spPr>
          <p:txBody>
            <a:bodyPr wrap="square" lIns="0" tIns="0" rIns="0" bIns="0" numCol="1" anchor="ctr">
              <a:noAutofit/>
            </a:bodyPr>
            <a:lstStyle/>
            <a:p>
              <a:pPr>
                <a:defRPr sz="3200" b="0">
                  <a:solidFill>
                    <a:srgbClr val="FFFFFF"/>
                  </a:solidFill>
                </a:defRPr>
              </a:pPr>
              <a:endParaRPr/>
            </a:p>
          </p:txBody>
        </p:sp>
        <p:sp>
          <p:nvSpPr>
            <p:cNvPr id="832" name="CREATE…"/>
            <p:cNvSpPr/>
            <p:nvPr/>
          </p:nvSpPr>
          <p:spPr>
            <a:xfrm>
              <a:off x="2927542" y="4900497"/>
              <a:ext cx="1270001" cy="1270001"/>
            </a:xfrm>
            <a:prstGeom prst="line">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numCol="1" anchor="ctr">
              <a:spAutoFit/>
            </a:bodyPr>
            <a:lstStyle/>
            <a:p>
              <a:pPr>
                <a:defRPr sz="3800" b="0"/>
              </a:pPr>
              <a:r>
                <a:rPr dirty="0"/>
                <a:t>CREATE</a:t>
              </a:r>
            </a:p>
            <a:p>
              <a:pPr>
                <a:defRPr sz="3800" b="0"/>
              </a:pPr>
              <a:r>
                <a:rPr dirty="0"/>
                <a:t>SUPPORTIVE</a:t>
              </a:r>
            </a:p>
            <a:p>
              <a:pPr>
                <a:defRPr sz="3800" b="0"/>
              </a:pPr>
              <a:r>
                <a:rPr dirty="0"/>
                <a:t>ENVIRONMENT</a:t>
              </a:r>
            </a:p>
          </p:txBody>
        </p:sp>
        <p:pic>
          <p:nvPicPr>
            <p:cNvPr id="833" name="Image" descr="Image"/>
            <p:cNvPicPr>
              <a:picLocks noChangeAspect="1"/>
            </p:cNvPicPr>
            <p:nvPr/>
          </p:nvPicPr>
          <p:blipFill>
            <a:blip r:embed="rId2" cstate="screen">
              <a:extLst>
                <a:ext uri="{28A0092B-C50C-407E-A947-70E740481C1C}">
                  <a14:useLocalDpi xmlns:a14="http://schemas.microsoft.com/office/drawing/2010/main"/>
                </a:ext>
              </a:extLst>
            </a:blip>
            <a:srcRect/>
            <a:stretch>
              <a:fillRect/>
            </a:stretch>
          </p:blipFill>
          <p:spPr>
            <a:xfrm>
              <a:off x="916611" y="-1"/>
              <a:ext cx="4021852" cy="2518028"/>
            </a:xfrm>
            <a:prstGeom prst="rect">
              <a:avLst/>
            </a:prstGeom>
            <a:ln w="12700" cap="flat">
              <a:noFill/>
              <a:miter lim="400000"/>
            </a:ln>
            <a:effectLst/>
          </p:spPr>
        </p:pic>
      </p:grpSp>
      <p:grpSp>
        <p:nvGrpSpPr>
          <p:cNvPr id="841" name="Group 4"/>
          <p:cNvGrpSpPr/>
          <p:nvPr/>
        </p:nvGrpSpPr>
        <p:grpSpPr>
          <a:xfrm>
            <a:off x="18426695" y="6205119"/>
            <a:ext cx="5855088" cy="5669977"/>
            <a:chOff x="0" y="0"/>
            <a:chExt cx="5855087" cy="5669975"/>
          </a:xfrm>
        </p:grpSpPr>
        <p:sp>
          <p:nvSpPr>
            <p:cNvPr id="835" name="Rounded Rectangle"/>
            <p:cNvSpPr/>
            <p:nvPr/>
          </p:nvSpPr>
          <p:spPr>
            <a:xfrm>
              <a:off x="0" y="3563272"/>
              <a:ext cx="5855088" cy="2106704"/>
            </a:xfrm>
            <a:prstGeom prst="roundRect">
              <a:avLst>
                <a:gd name="adj" fmla="val 9043"/>
              </a:avLst>
            </a:prstGeom>
            <a:solidFill>
              <a:srgbClr val="CCECFF"/>
            </a:solidFill>
            <a:ln w="12700" cap="flat">
              <a:noFill/>
              <a:miter lim="400000"/>
            </a:ln>
            <a:effectLst>
              <a:outerShdw blurRad="63500" dist="25400" dir="5400000" rotWithShape="0">
                <a:srgbClr val="000000">
                  <a:alpha val="50000"/>
                </a:srgbClr>
              </a:outerShdw>
            </a:effectLst>
          </p:spPr>
          <p:txBody>
            <a:bodyPr wrap="square" lIns="0" tIns="0" rIns="0" bIns="0" numCol="1" anchor="ctr">
              <a:noAutofit/>
            </a:bodyPr>
            <a:lstStyle/>
            <a:p>
              <a:pPr>
                <a:defRPr sz="3200" b="0"/>
              </a:pPr>
              <a:endParaRPr/>
            </a:p>
          </p:txBody>
        </p:sp>
        <p:sp>
          <p:nvSpPr>
            <p:cNvPr id="836" name="Arrow 10"/>
            <p:cNvSpPr/>
            <p:nvPr/>
          </p:nvSpPr>
          <p:spPr>
            <a:xfrm rot="5400000">
              <a:off x="2584173" y="2532848"/>
              <a:ext cx="686743" cy="558461"/>
            </a:xfrm>
            <a:custGeom>
              <a:avLst/>
              <a:gdLst/>
              <a:ahLst/>
              <a:cxnLst>
                <a:cxn ang="0">
                  <a:pos x="wd2" y="hd2"/>
                </a:cxn>
                <a:cxn ang="5400000">
                  <a:pos x="wd2" y="hd2"/>
                </a:cxn>
                <a:cxn ang="10800000">
                  <a:pos x="wd2" y="hd2"/>
                </a:cxn>
                <a:cxn ang="16200000">
                  <a:pos x="wd2" y="hd2"/>
                </a:cxn>
              </a:cxnLst>
              <a:rect l="0" t="0" r="r" b="b"/>
              <a:pathLst>
                <a:path w="21600" h="21600" extrusionOk="0">
                  <a:moveTo>
                    <a:pt x="9745" y="0"/>
                  </a:moveTo>
                  <a:lnTo>
                    <a:pt x="7428" y="3887"/>
                  </a:lnTo>
                  <a:lnTo>
                    <a:pt x="12357" y="8319"/>
                  </a:lnTo>
                  <a:lnTo>
                    <a:pt x="0" y="8319"/>
                  </a:lnTo>
                  <a:lnTo>
                    <a:pt x="0" y="13287"/>
                  </a:lnTo>
                  <a:lnTo>
                    <a:pt x="12286" y="13287"/>
                  </a:lnTo>
                  <a:lnTo>
                    <a:pt x="7418" y="17725"/>
                  </a:lnTo>
                  <a:lnTo>
                    <a:pt x="9755" y="21600"/>
                  </a:lnTo>
                  <a:lnTo>
                    <a:pt x="21600" y="10803"/>
                  </a:lnTo>
                  <a:lnTo>
                    <a:pt x="9745" y="0"/>
                  </a:lnTo>
                  <a:close/>
                </a:path>
              </a:pathLst>
            </a:custGeom>
            <a:solidFill>
              <a:srgbClr val="CCECFF"/>
            </a:solidFill>
            <a:ln w="12700" cap="flat">
              <a:noFill/>
              <a:miter lim="400000"/>
            </a:ln>
            <a:effectLst/>
          </p:spPr>
          <p:txBody>
            <a:bodyPr wrap="square" lIns="0" tIns="0" rIns="0" bIns="0" numCol="1" anchor="ctr">
              <a:noAutofit/>
            </a:bodyPr>
            <a:lstStyle/>
            <a:p>
              <a:pPr>
                <a:defRPr sz="3200" b="0"/>
              </a:pPr>
              <a:endParaRPr/>
            </a:p>
          </p:txBody>
        </p:sp>
        <p:sp>
          <p:nvSpPr>
            <p:cNvPr id="837" name="HOME CARE"/>
            <p:cNvSpPr txBox="1"/>
            <p:nvPr/>
          </p:nvSpPr>
          <p:spPr>
            <a:xfrm>
              <a:off x="1603924" y="4316860"/>
              <a:ext cx="2647238" cy="631912"/>
            </a:xfrm>
            <a:prstGeom prst="rect">
              <a:avLst/>
            </a:prstGeom>
            <a:solidFill>
              <a:srgbClr val="CCECFF"/>
            </a:solid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numCol="1" anchor="ctr">
              <a:spAutoFit/>
            </a:bodyPr>
            <a:lstStyle>
              <a:lvl1pPr>
                <a:defRPr sz="3800" b="0" spc="-341"/>
              </a:lvl1pPr>
            </a:lstStyle>
            <a:p>
              <a:r>
                <a:t>HOME CARE</a:t>
              </a:r>
            </a:p>
          </p:txBody>
        </p:sp>
        <p:grpSp>
          <p:nvGrpSpPr>
            <p:cNvPr id="840" name="Image"/>
            <p:cNvGrpSpPr/>
            <p:nvPr/>
          </p:nvGrpSpPr>
          <p:grpSpPr>
            <a:xfrm>
              <a:off x="1021554" y="-1"/>
              <a:ext cx="3210489" cy="2060887"/>
              <a:chOff x="0" y="0"/>
              <a:chExt cx="3210488" cy="2060886"/>
            </a:xfrm>
          </p:grpSpPr>
          <p:sp>
            <p:nvSpPr>
              <p:cNvPr id="838" name="Rectangle"/>
              <p:cNvSpPr/>
              <p:nvPr/>
            </p:nvSpPr>
            <p:spPr>
              <a:xfrm>
                <a:off x="0" y="0"/>
                <a:ext cx="3210489" cy="2060887"/>
              </a:xfrm>
              <a:prstGeom prst="rect">
                <a:avLst/>
              </a:prstGeom>
              <a:solidFill>
                <a:srgbClr val="000000">
                  <a:alpha val="0"/>
                </a:srgbClr>
              </a:solidFill>
              <a:ln w="12700" cap="flat">
                <a:noFill/>
                <a:miter lim="400000"/>
              </a:ln>
              <a:effectLst/>
            </p:spPr>
            <p:txBody>
              <a:bodyPr wrap="square" lIns="0" tIns="0" rIns="0" bIns="0" numCol="1" anchor="ctr">
                <a:noAutofit/>
              </a:bodyPr>
              <a:lstStyle/>
              <a:p>
                <a:endParaRPr/>
              </a:p>
            </p:txBody>
          </p:sp>
          <p:pic>
            <p:nvPicPr>
              <p:cNvPr id="839" name="image63.png" descr="image63.png"/>
              <p:cNvPicPr>
                <a:picLocks noChangeAspect="1"/>
              </p:cNvPicPr>
              <p:nvPr/>
            </p:nvPicPr>
            <p:blipFill>
              <a:blip r:embed="rId3"/>
              <a:stretch>
                <a:fillRect/>
              </a:stretch>
            </p:blipFill>
            <p:spPr>
              <a:xfrm>
                <a:off x="0" y="0"/>
                <a:ext cx="3210489" cy="2060887"/>
              </a:xfrm>
              <a:prstGeom prst="rect">
                <a:avLst/>
              </a:prstGeom>
              <a:ln w="12700" cap="flat">
                <a:noFill/>
                <a:miter lim="400000"/>
              </a:ln>
              <a:effectLst/>
            </p:spPr>
          </p:pic>
        </p:grpSp>
      </p:grpSp>
      <p:grpSp>
        <p:nvGrpSpPr>
          <p:cNvPr id="846" name="Group 3"/>
          <p:cNvGrpSpPr/>
          <p:nvPr/>
        </p:nvGrpSpPr>
        <p:grpSpPr>
          <a:xfrm>
            <a:off x="12318535" y="5999846"/>
            <a:ext cx="5855087" cy="5891441"/>
            <a:chOff x="0" y="0"/>
            <a:chExt cx="5855086" cy="5891440"/>
          </a:xfrm>
        </p:grpSpPr>
        <p:sp>
          <p:nvSpPr>
            <p:cNvPr id="842" name="Rounded Rectangle"/>
            <p:cNvSpPr/>
            <p:nvPr/>
          </p:nvSpPr>
          <p:spPr>
            <a:xfrm>
              <a:off x="0" y="3784737"/>
              <a:ext cx="5855087" cy="2106704"/>
            </a:xfrm>
            <a:prstGeom prst="roundRect">
              <a:avLst>
                <a:gd name="adj" fmla="val 9043"/>
              </a:avLst>
            </a:prstGeom>
            <a:solidFill>
              <a:srgbClr val="FABE3B"/>
            </a:solidFill>
            <a:ln w="12700" cap="flat">
              <a:noFill/>
              <a:miter lim="400000"/>
            </a:ln>
            <a:effectLst>
              <a:outerShdw blurRad="63500" dist="25400" dir="5400000" rotWithShape="0">
                <a:srgbClr val="000000">
                  <a:alpha val="50000"/>
                </a:srgbClr>
              </a:outerShdw>
            </a:effectLst>
          </p:spPr>
          <p:txBody>
            <a:bodyPr wrap="square" lIns="0" tIns="0" rIns="0" bIns="0" numCol="1" anchor="ctr">
              <a:noAutofit/>
            </a:bodyPr>
            <a:lstStyle/>
            <a:p>
              <a:pPr>
                <a:defRPr sz="3200" b="0">
                  <a:solidFill>
                    <a:srgbClr val="FFFFFF"/>
                  </a:solidFill>
                </a:defRPr>
              </a:pPr>
              <a:endParaRPr/>
            </a:p>
          </p:txBody>
        </p:sp>
        <p:sp>
          <p:nvSpPr>
            <p:cNvPr id="843" name="Arrow 10"/>
            <p:cNvSpPr/>
            <p:nvPr/>
          </p:nvSpPr>
          <p:spPr>
            <a:xfrm rot="5400000">
              <a:off x="2584172" y="2738122"/>
              <a:ext cx="686743" cy="558461"/>
            </a:xfrm>
            <a:custGeom>
              <a:avLst/>
              <a:gdLst/>
              <a:ahLst/>
              <a:cxnLst>
                <a:cxn ang="0">
                  <a:pos x="wd2" y="hd2"/>
                </a:cxn>
                <a:cxn ang="5400000">
                  <a:pos x="wd2" y="hd2"/>
                </a:cxn>
                <a:cxn ang="10800000">
                  <a:pos x="wd2" y="hd2"/>
                </a:cxn>
                <a:cxn ang="16200000">
                  <a:pos x="wd2" y="hd2"/>
                </a:cxn>
              </a:cxnLst>
              <a:rect l="0" t="0" r="r" b="b"/>
              <a:pathLst>
                <a:path w="21600" h="21600" extrusionOk="0">
                  <a:moveTo>
                    <a:pt x="9745" y="0"/>
                  </a:moveTo>
                  <a:lnTo>
                    <a:pt x="7428" y="3887"/>
                  </a:lnTo>
                  <a:lnTo>
                    <a:pt x="12357" y="8319"/>
                  </a:lnTo>
                  <a:lnTo>
                    <a:pt x="0" y="8319"/>
                  </a:lnTo>
                  <a:lnTo>
                    <a:pt x="0" y="13287"/>
                  </a:lnTo>
                  <a:lnTo>
                    <a:pt x="12286" y="13287"/>
                  </a:lnTo>
                  <a:lnTo>
                    <a:pt x="7418" y="17725"/>
                  </a:lnTo>
                  <a:lnTo>
                    <a:pt x="9755" y="21600"/>
                  </a:lnTo>
                  <a:lnTo>
                    <a:pt x="21600" y="10803"/>
                  </a:lnTo>
                  <a:lnTo>
                    <a:pt x="9745" y="0"/>
                  </a:lnTo>
                  <a:close/>
                </a:path>
              </a:pathLst>
            </a:custGeom>
            <a:solidFill>
              <a:srgbClr val="CCECFF"/>
            </a:solidFill>
            <a:ln w="12700" cap="flat">
              <a:noFill/>
              <a:miter lim="400000"/>
            </a:ln>
            <a:effectLst/>
          </p:spPr>
          <p:txBody>
            <a:bodyPr wrap="square" lIns="0" tIns="0" rIns="0" bIns="0" numCol="1" anchor="ctr">
              <a:noAutofit/>
            </a:bodyPr>
            <a:lstStyle/>
            <a:p>
              <a:pPr>
                <a:defRPr sz="3200" b="0">
                  <a:solidFill>
                    <a:srgbClr val="FFFFFF"/>
                  </a:solidFill>
                </a:defRPr>
              </a:pPr>
              <a:endParaRPr/>
            </a:p>
          </p:txBody>
        </p:sp>
        <p:sp>
          <p:nvSpPr>
            <p:cNvPr id="844" name="HOME…"/>
            <p:cNvSpPr txBox="1"/>
            <p:nvPr/>
          </p:nvSpPr>
          <p:spPr>
            <a:xfrm>
              <a:off x="1025415" y="3976033"/>
              <a:ext cx="4360380" cy="1724113"/>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numCol="1" anchor="ctr">
              <a:spAutoFit/>
            </a:bodyPr>
            <a:lstStyle/>
            <a:p>
              <a:pPr>
                <a:defRPr sz="3800" b="0"/>
              </a:pPr>
              <a:r>
                <a:rPr dirty="0"/>
                <a:t>HOME</a:t>
              </a:r>
            </a:p>
            <a:p>
              <a:pPr>
                <a:defRPr sz="3800" b="0"/>
              </a:pPr>
              <a:r>
                <a:rPr dirty="0"/>
                <a:t>QUARANTINE-</a:t>
              </a:r>
            </a:p>
            <a:p>
              <a:pPr>
                <a:defRPr sz="3800" b="0"/>
              </a:pPr>
              <a:r>
                <a:rPr dirty="0"/>
                <a:t>FAMILY MEMBERS</a:t>
              </a:r>
            </a:p>
          </p:txBody>
        </p:sp>
        <p:pic>
          <p:nvPicPr>
            <p:cNvPr id="845" name="Image" descr="Image"/>
            <p:cNvPicPr>
              <a:picLocks noChangeAspect="1"/>
            </p:cNvPicPr>
            <p:nvPr/>
          </p:nvPicPr>
          <p:blipFill>
            <a:blip r:embed="rId4"/>
            <a:stretch>
              <a:fillRect/>
            </a:stretch>
          </p:blipFill>
          <p:spPr>
            <a:xfrm>
              <a:off x="1118264" y="-1"/>
              <a:ext cx="3618559" cy="2471435"/>
            </a:xfrm>
            <a:prstGeom prst="rect">
              <a:avLst/>
            </a:prstGeom>
            <a:ln w="12700" cap="flat">
              <a:noFill/>
              <a:miter lim="400000"/>
            </a:ln>
            <a:effectLst/>
          </p:spPr>
        </p:pic>
      </p:grpSp>
      <p:grpSp>
        <p:nvGrpSpPr>
          <p:cNvPr id="853" name="Group 2"/>
          <p:cNvGrpSpPr/>
          <p:nvPr/>
        </p:nvGrpSpPr>
        <p:grpSpPr>
          <a:xfrm>
            <a:off x="6210377" y="5702242"/>
            <a:ext cx="5855087" cy="6172854"/>
            <a:chOff x="0" y="0"/>
            <a:chExt cx="5855086" cy="6172852"/>
          </a:xfrm>
        </p:grpSpPr>
        <p:sp>
          <p:nvSpPr>
            <p:cNvPr id="847" name="Rounded Rectangle"/>
            <p:cNvSpPr/>
            <p:nvPr/>
          </p:nvSpPr>
          <p:spPr>
            <a:xfrm>
              <a:off x="0" y="4066149"/>
              <a:ext cx="5855087" cy="2106704"/>
            </a:xfrm>
            <a:prstGeom prst="roundRect">
              <a:avLst>
                <a:gd name="adj" fmla="val 9043"/>
              </a:avLst>
            </a:prstGeom>
            <a:solidFill>
              <a:srgbClr val="CCECFF"/>
            </a:solidFill>
            <a:ln w="12700" cap="flat">
              <a:noFill/>
              <a:miter lim="400000"/>
            </a:ln>
            <a:effectLst>
              <a:outerShdw blurRad="63500" dist="25400" dir="5400000" rotWithShape="0">
                <a:srgbClr val="000000">
                  <a:alpha val="50000"/>
                </a:srgbClr>
              </a:outerShdw>
            </a:effectLst>
          </p:spPr>
          <p:txBody>
            <a:bodyPr wrap="square" lIns="0" tIns="0" rIns="0" bIns="0" numCol="1" anchor="ctr">
              <a:noAutofit/>
            </a:bodyPr>
            <a:lstStyle/>
            <a:p>
              <a:pPr>
                <a:defRPr sz="3200" b="0"/>
              </a:pPr>
              <a:endParaRPr/>
            </a:p>
          </p:txBody>
        </p:sp>
        <p:sp>
          <p:nvSpPr>
            <p:cNvPr id="848" name="Arrow 10"/>
            <p:cNvSpPr/>
            <p:nvPr/>
          </p:nvSpPr>
          <p:spPr>
            <a:xfrm rot="5400000">
              <a:off x="2584170" y="3066710"/>
              <a:ext cx="686743" cy="558461"/>
            </a:xfrm>
            <a:custGeom>
              <a:avLst/>
              <a:gdLst/>
              <a:ahLst/>
              <a:cxnLst>
                <a:cxn ang="0">
                  <a:pos x="wd2" y="hd2"/>
                </a:cxn>
                <a:cxn ang="5400000">
                  <a:pos x="wd2" y="hd2"/>
                </a:cxn>
                <a:cxn ang="10800000">
                  <a:pos x="wd2" y="hd2"/>
                </a:cxn>
                <a:cxn ang="16200000">
                  <a:pos x="wd2" y="hd2"/>
                </a:cxn>
              </a:cxnLst>
              <a:rect l="0" t="0" r="r" b="b"/>
              <a:pathLst>
                <a:path w="21600" h="21600" extrusionOk="0">
                  <a:moveTo>
                    <a:pt x="9745" y="0"/>
                  </a:moveTo>
                  <a:lnTo>
                    <a:pt x="7428" y="3887"/>
                  </a:lnTo>
                  <a:lnTo>
                    <a:pt x="12357" y="8319"/>
                  </a:lnTo>
                  <a:lnTo>
                    <a:pt x="0" y="8319"/>
                  </a:lnTo>
                  <a:lnTo>
                    <a:pt x="0" y="13287"/>
                  </a:lnTo>
                  <a:lnTo>
                    <a:pt x="12286" y="13287"/>
                  </a:lnTo>
                  <a:lnTo>
                    <a:pt x="7418" y="17725"/>
                  </a:lnTo>
                  <a:lnTo>
                    <a:pt x="9755" y="21600"/>
                  </a:lnTo>
                  <a:lnTo>
                    <a:pt x="21600" y="10803"/>
                  </a:lnTo>
                  <a:lnTo>
                    <a:pt x="9745" y="0"/>
                  </a:lnTo>
                  <a:close/>
                </a:path>
              </a:pathLst>
            </a:custGeom>
            <a:solidFill>
              <a:srgbClr val="CCECFF"/>
            </a:solidFill>
            <a:ln w="12700" cap="flat">
              <a:noFill/>
              <a:miter lim="400000"/>
            </a:ln>
            <a:effectLst/>
          </p:spPr>
          <p:txBody>
            <a:bodyPr wrap="square" lIns="0" tIns="0" rIns="0" bIns="0" numCol="1" anchor="ctr">
              <a:noAutofit/>
            </a:bodyPr>
            <a:lstStyle/>
            <a:p>
              <a:pPr>
                <a:defRPr sz="3200" b="0"/>
              </a:pPr>
              <a:endParaRPr/>
            </a:p>
          </p:txBody>
        </p:sp>
        <p:sp>
          <p:nvSpPr>
            <p:cNvPr id="849" name="HOME…"/>
            <p:cNvSpPr txBox="1"/>
            <p:nvPr/>
          </p:nvSpPr>
          <p:spPr>
            <a:xfrm>
              <a:off x="537512" y="4546686"/>
              <a:ext cx="4780062" cy="1178013"/>
            </a:xfrm>
            <a:prstGeom prst="rect">
              <a:avLst/>
            </a:prstGeom>
            <a:solidFill>
              <a:srgbClr val="CCECFF"/>
            </a:solid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numCol="1" anchor="ctr">
              <a:spAutoFit/>
            </a:bodyPr>
            <a:lstStyle/>
            <a:p>
              <a:pPr>
                <a:defRPr sz="3800" b="0"/>
              </a:pPr>
              <a:r>
                <a:rPr dirty="0"/>
                <a:t>HOME</a:t>
              </a:r>
              <a:endParaRPr dirty="0">
                <a:solidFill>
                  <a:srgbClr val="FFFFFF"/>
                </a:solidFill>
              </a:endParaRPr>
            </a:p>
            <a:p>
              <a:pPr>
                <a:defRPr sz="3800" b="0"/>
              </a:pPr>
              <a:r>
                <a:rPr dirty="0"/>
                <a:t>QUARANTINE -SELF</a:t>
              </a:r>
            </a:p>
          </p:txBody>
        </p:sp>
        <p:grpSp>
          <p:nvGrpSpPr>
            <p:cNvPr id="852" name="Image"/>
            <p:cNvGrpSpPr/>
            <p:nvPr/>
          </p:nvGrpSpPr>
          <p:grpSpPr>
            <a:xfrm>
              <a:off x="1633271" y="-1"/>
              <a:ext cx="2547263" cy="2971586"/>
              <a:chOff x="0" y="0"/>
              <a:chExt cx="2547261" cy="2971585"/>
            </a:xfrm>
          </p:grpSpPr>
          <p:sp>
            <p:nvSpPr>
              <p:cNvPr id="850" name="Rectangle"/>
              <p:cNvSpPr/>
              <p:nvPr/>
            </p:nvSpPr>
            <p:spPr>
              <a:xfrm>
                <a:off x="0" y="0"/>
                <a:ext cx="2547262" cy="2971586"/>
              </a:xfrm>
              <a:prstGeom prst="rect">
                <a:avLst/>
              </a:prstGeom>
              <a:solidFill>
                <a:srgbClr val="000000">
                  <a:alpha val="0"/>
                </a:srgbClr>
              </a:solidFill>
              <a:ln w="12700" cap="flat">
                <a:noFill/>
                <a:miter lim="400000"/>
              </a:ln>
              <a:effectLst/>
            </p:spPr>
            <p:txBody>
              <a:bodyPr wrap="square" lIns="0" tIns="0" rIns="0" bIns="0" numCol="1" anchor="ctr">
                <a:noAutofit/>
              </a:bodyPr>
              <a:lstStyle/>
              <a:p>
                <a:endParaRPr/>
              </a:p>
            </p:txBody>
          </p:sp>
          <p:pic>
            <p:nvPicPr>
              <p:cNvPr id="851" name="Image" descr="Image"/>
              <p:cNvPicPr>
                <a:picLocks noChangeAspect="1"/>
              </p:cNvPicPr>
              <p:nvPr/>
            </p:nvPicPr>
            <p:blipFill>
              <a:blip r:embed="rId5" cstate="screen">
                <a:extLst>
                  <a:ext uri="{28A0092B-C50C-407E-A947-70E740481C1C}">
                    <a14:useLocalDpi xmlns:a14="http://schemas.microsoft.com/office/drawing/2010/main"/>
                  </a:ext>
                </a:extLst>
              </a:blip>
              <a:srcRect/>
              <a:stretch>
                <a:fillRect/>
              </a:stretch>
            </p:blipFill>
            <p:spPr>
              <a:xfrm>
                <a:off x="118845" y="0"/>
                <a:ext cx="2309571" cy="2971586"/>
              </a:xfrm>
              <a:prstGeom prst="rect">
                <a:avLst/>
              </a:prstGeom>
              <a:ln w="12700" cap="flat">
                <a:noFill/>
                <a:miter lim="400000"/>
              </a:ln>
              <a:effectLst/>
            </p:spPr>
          </p:pic>
        </p:grpSp>
      </p:grpSp>
      <p:grpSp>
        <p:nvGrpSpPr>
          <p:cNvPr id="856" name="Group"/>
          <p:cNvGrpSpPr/>
          <p:nvPr/>
        </p:nvGrpSpPr>
        <p:grpSpPr>
          <a:xfrm>
            <a:off x="23162660" y="13015141"/>
            <a:ext cx="1074115" cy="564257"/>
            <a:chOff x="0" y="-11594"/>
            <a:chExt cx="1074113" cy="564256"/>
          </a:xfrm>
        </p:grpSpPr>
        <p:sp>
          <p:nvSpPr>
            <p:cNvPr id="854" name="03"/>
            <p:cNvSpPr txBox="1"/>
            <p:nvPr/>
          </p:nvSpPr>
          <p:spPr>
            <a:xfrm>
              <a:off x="545123" y="-11594"/>
              <a:ext cx="528990" cy="564256"/>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numCol="1" anchor="ctr">
              <a:spAutoFit/>
            </a:bodyPr>
            <a:lstStyle>
              <a:lvl1pPr>
                <a:defRPr b="0">
                  <a:solidFill>
                    <a:srgbClr val="FFFFFF"/>
                  </a:solidFill>
                </a:defRPr>
              </a:lvl1pPr>
            </a:lstStyle>
            <a:p>
              <a:r>
                <a:rPr lang="en-US" dirty="0"/>
                <a:t>19</a:t>
              </a:r>
              <a:endParaRPr dirty="0"/>
            </a:p>
          </p:txBody>
        </p:sp>
        <p:pic>
          <p:nvPicPr>
            <p:cNvPr id="855" name="Image" descr="Image"/>
            <p:cNvPicPr>
              <a:picLocks noChangeAspect="1"/>
            </p:cNvPicPr>
            <p:nvPr/>
          </p:nvPicPr>
          <p:blipFill>
            <a:blip r:embed="rId6"/>
            <a:stretch>
              <a:fillRect/>
            </a:stretch>
          </p:blipFill>
          <p:spPr>
            <a:xfrm>
              <a:off x="0" y="0"/>
              <a:ext cx="554529" cy="541070"/>
            </a:xfrm>
            <a:prstGeom prst="rect">
              <a:avLst/>
            </a:prstGeom>
            <a:ln w="12700" cap="flat">
              <a:noFill/>
              <a:miter lim="400000"/>
            </a:ln>
            <a:effectLst/>
          </p:spPr>
        </p:pic>
      </p:grpSp>
      <p:grpSp>
        <p:nvGrpSpPr>
          <p:cNvPr id="860" name="Group"/>
          <p:cNvGrpSpPr/>
          <p:nvPr/>
        </p:nvGrpSpPr>
        <p:grpSpPr>
          <a:xfrm>
            <a:off x="-25400" y="-37841"/>
            <a:ext cx="24434801" cy="5150046"/>
            <a:chOff x="0" y="0"/>
            <a:chExt cx="24434800" cy="5150044"/>
          </a:xfrm>
        </p:grpSpPr>
        <p:sp>
          <p:nvSpPr>
            <p:cNvPr id="857" name="Rectangle"/>
            <p:cNvSpPr/>
            <p:nvPr/>
          </p:nvSpPr>
          <p:spPr>
            <a:xfrm>
              <a:off x="0" y="0"/>
              <a:ext cx="24434800" cy="5150045"/>
            </a:xfrm>
            <a:prstGeom prst="rect">
              <a:avLst/>
            </a:prstGeom>
            <a:solidFill>
              <a:srgbClr val="FFFFFF"/>
            </a:solidFill>
            <a:ln w="12700" cap="flat">
              <a:noFill/>
              <a:miter lim="400000"/>
            </a:ln>
            <a:effectLst/>
          </p:spPr>
          <p:txBody>
            <a:bodyPr wrap="square" lIns="0" tIns="0" rIns="0" bIns="0" numCol="1" anchor="ctr">
              <a:noAutofit/>
            </a:bodyPr>
            <a:lstStyle/>
            <a:p>
              <a:pPr>
                <a:defRPr sz="4400" b="0">
                  <a:solidFill>
                    <a:srgbClr val="FFFFFF"/>
                  </a:solidFill>
                </a:defRPr>
              </a:pPr>
              <a:endParaRPr/>
            </a:p>
          </p:txBody>
        </p:sp>
        <p:sp>
          <p:nvSpPr>
            <p:cNvPr id="858" name="SESSION 1"/>
            <p:cNvSpPr txBox="1"/>
            <p:nvPr/>
          </p:nvSpPr>
          <p:spPr>
            <a:xfrm>
              <a:off x="8807586" y="1814746"/>
              <a:ext cx="6819628" cy="1520553"/>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numCol="1" anchor="ctr">
              <a:spAutoFit/>
            </a:bodyPr>
            <a:lstStyle>
              <a:lvl1pPr defTabSz="412750">
                <a:defRPr sz="10000">
                  <a:solidFill>
                    <a:srgbClr val="002135"/>
                  </a:solidFill>
                </a:defRPr>
              </a:lvl1pPr>
            </a:lstStyle>
            <a:p>
              <a:r>
                <a:t>SESSION 4</a:t>
              </a:r>
            </a:p>
          </p:txBody>
        </p:sp>
        <p:sp>
          <p:nvSpPr>
            <p:cNvPr id="859" name="SUPPORTIVE PUBLIC HEALTH SERVICES: COMMUNITY HOUSEHOLDS"/>
            <p:cNvSpPr txBox="1"/>
            <p:nvPr/>
          </p:nvSpPr>
          <p:spPr>
            <a:xfrm>
              <a:off x="2628726" y="3910943"/>
              <a:ext cx="19177348" cy="718320"/>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numCol="1" anchor="ctr">
              <a:spAutoFit/>
            </a:bodyPr>
            <a:lstStyle>
              <a:lvl1pPr>
                <a:defRPr sz="4400">
                  <a:solidFill>
                    <a:srgbClr val="002135"/>
                  </a:solidFill>
                </a:defRPr>
              </a:lvl1pPr>
            </a:lstStyle>
            <a:p>
              <a:r>
                <a:t>SUPPORTIVE PUBLIC HEALTH SERVICES: COMMUNITY HOUSEHOLDS</a:t>
              </a:r>
            </a:p>
          </p:txBody>
        </p:sp>
      </p:grpSp>
      <p:pic>
        <p:nvPicPr>
          <p:cNvPr id="861" name="Group" descr="Group"/>
          <p:cNvPicPr>
            <a:picLocks noChangeAspect="1"/>
          </p:cNvPicPr>
          <p:nvPr/>
        </p:nvPicPr>
        <p:blipFill>
          <a:blip r:embed="rId7"/>
          <a:stretch>
            <a:fillRect/>
          </a:stretch>
        </p:blipFill>
        <p:spPr>
          <a:xfrm>
            <a:off x="178745" y="12636249"/>
            <a:ext cx="1964861" cy="995769"/>
          </a:xfrm>
          <a:prstGeom prst="rect">
            <a:avLst/>
          </a:prstGeom>
          <a:ln w="12700">
            <a:miter lim="400000"/>
          </a:ln>
        </p:spPr>
      </p:pic>
    </p:spTree>
  </p:cSld>
  <p:clrMapOvr>
    <a:masterClrMapping/>
  </p:clrMapOvr>
  <p:transition spd="med"/>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3" name="Rounded Rectangle"/>
          <p:cNvSpPr/>
          <p:nvPr/>
        </p:nvSpPr>
        <p:spPr>
          <a:xfrm>
            <a:off x="1110048" y="3457389"/>
            <a:ext cx="22163904" cy="6801222"/>
          </a:xfrm>
          <a:prstGeom prst="roundRect">
            <a:avLst>
              <a:gd name="adj" fmla="val 6208"/>
            </a:avLst>
          </a:prstGeom>
          <a:solidFill>
            <a:srgbClr val="CCECFF"/>
          </a:solidFill>
          <a:ln w="12700">
            <a:miter lim="400000"/>
          </a:ln>
          <a:effectLst>
            <a:outerShdw blurRad="63500" dist="25400" dir="5400000" rotWithShape="0">
              <a:srgbClr val="000000">
                <a:alpha val="50000"/>
              </a:srgbClr>
            </a:outerShdw>
          </a:effectLst>
        </p:spPr>
        <p:txBody>
          <a:bodyPr lIns="0" tIns="0" rIns="0" bIns="0" anchor="ctr"/>
          <a:lstStyle/>
          <a:p>
            <a:pPr defTabSz="914400">
              <a:defRPr sz="2500" b="0"/>
            </a:pPr>
            <a:endParaRPr/>
          </a:p>
        </p:txBody>
      </p:sp>
      <p:sp>
        <p:nvSpPr>
          <p:cNvPr id="864" name="Rectangle 3"/>
          <p:cNvSpPr txBox="1"/>
          <p:nvPr/>
        </p:nvSpPr>
        <p:spPr>
          <a:xfrm>
            <a:off x="1385909" y="3772604"/>
            <a:ext cx="21612182" cy="617079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spAutoFit/>
          </a:bodyPr>
          <a:lstStyle/>
          <a:p>
            <a:pPr algn="l">
              <a:lnSpc>
                <a:spcPct val="150000"/>
              </a:lnSpc>
              <a:buSzPct val="100000"/>
              <a:buChar char="•"/>
              <a:defRPr sz="5400" b="0"/>
            </a:pPr>
            <a:r>
              <a:rPr dirty="0"/>
              <a:t>Participants will be able to understand how to create community support for COVID-19</a:t>
            </a:r>
          </a:p>
          <a:p>
            <a:pPr marL="228600" indent="-228600" algn="l">
              <a:lnSpc>
                <a:spcPct val="150000"/>
              </a:lnSpc>
              <a:buSzPct val="100000"/>
              <a:buChar char="•"/>
              <a:defRPr sz="5400" b="0"/>
            </a:pPr>
            <a:r>
              <a:rPr dirty="0"/>
              <a:t>Participants will understand and be able to give information on services to be provided for home care and home quarantine for suspected case and family members.</a:t>
            </a:r>
          </a:p>
        </p:txBody>
      </p:sp>
      <p:grpSp>
        <p:nvGrpSpPr>
          <p:cNvPr id="867" name="Group"/>
          <p:cNvGrpSpPr/>
          <p:nvPr/>
        </p:nvGrpSpPr>
        <p:grpSpPr>
          <a:xfrm>
            <a:off x="1110048" y="320601"/>
            <a:ext cx="22163904" cy="1297969"/>
            <a:chOff x="0" y="0"/>
            <a:chExt cx="22163902" cy="1297967"/>
          </a:xfrm>
        </p:grpSpPr>
        <p:sp>
          <p:nvSpPr>
            <p:cNvPr id="865" name="Rounded Rectangle"/>
            <p:cNvSpPr/>
            <p:nvPr/>
          </p:nvSpPr>
          <p:spPr>
            <a:xfrm>
              <a:off x="0" y="0"/>
              <a:ext cx="22163903" cy="1297968"/>
            </a:xfrm>
            <a:prstGeom prst="roundRect">
              <a:avLst>
                <a:gd name="adj" fmla="val 14677"/>
              </a:avLst>
            </a:prstGeom>
            <a:solidFill>
              <a:srgbClr val="FFFFFF"/>
            </a:solidFill>
            <a:ln w="12700" cap="flat">
              <a:noFill/>
              <a:miter lim="400000"/>
            </a:ln>
            <a:effectLst/>
          </p:spPr>
          <p:txBody>
            <a:bodyPr wrap="square" lIns="0" tIns="0" rIns="0" bIns="0" numCol="1" anchor="ctr">
              <a:noAutofit/>
            </a:bodyPr>
            <a:lstStyle/>
            <a:p>
              <a:pPr>
                <a:defRPr sz="3200" b="0">
                  <a:solidFill>
                    <a:srgbClr val="FFFFFF"/>
                  </a:solidFill>
                </a:defRPr>
              </a:pPr>
              <a:endParaRPr/>
            </a:p>
          </p:txBody>
        </p:sp>
        <p:sp>
          <p:nvSpPr>
            <p:cNvPr id="866" name="Rectangle 1"/>
            <p:cNvSpPr txBox="1"/>
            <p:nvPr/>
          </p:nvSpPr>
          <p:spPr>
            <a:xfrm>
              <a:off x="2687693" y="140517"/>
              <a:ext cx="16788516" cy="1016934"/>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9" tIns="45719" rIns="45719" bIns="45719" numCol="1" anchor="t">
              <a:spAutoFit/>
            </a:bodyPr>
            <a:lstStyle>
              <a:lvl1pPr>
                <a:defRPr sz="6500" cap="all"/>
              </a:lvl1pPr>
            </a:lstStyle>
            <a:p>
              <a:r>
                <a:t>Learning outcome</a:t>
              </a:r>
            </a:p>
          </p:txBody>
        </p:sp>
      </p:grpSp>
      <p:grpSp>
        <p:nvGrpSpPr>
          <p:cNvPr id="870" name="Group"/>
          <p:cNvGrpSpPr/>
          <p:nvPr/>
        </p:nvGrpSpPr>
        <p:grpSpPr>
          <a:xfrm>
            <a:off x="23162660" y="13015141"/>
            <a:ext cx="1074115" cy="564257"/>
            <a:chOff x="0" y="-11594"/>
            <a:chExt cx="1074113" cy="564256"/>
          </a:xfrm>
        </p:grpSpPr>
        <p:sp>
          <p:nvSpPr>
            <p:cNvPr id="868" name="03"/>
            <p:cNvSpPr txBox="1"/>
            <p:nvPr/>
          </p:nvSpPr>
          <p:spPr>
            <a:xfrm>
              <a:off x="545123" y="-11594"/>
              <a:ext cx="528990" cy="564256"/>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numCol="1" anchor="ctr">
              <a:spAutoFit/>
            </a:bodyPr>
            <a:lstStyle>
              <a:lvl1pPr>
                <a:defRPr b="0">
                  <a:solidFill>
                    <a:srgbClr val="FFFFFF"/>
                  </a:solidFill>
                </a:defRPr>
              </a:lvl1pPr>
            </a:lstStyle>
            <a:p>
              <a:r>
                <a:rPr lang="en-US" dirty="0"/>
                <a:t>19</a:t>
              </a:r>
              <a:endParaRPr dirty="0"/>
            </a:p>
          </p:txBody>
        </p:sp>
        <p:pic>
          <p:nvPicPr>
            <p:cNvPr id="869" name="Image" descr="Image"/>
            <p:cNvPicPr>
              <a:picLocks noChangeAspect="1"/>
            </p:cNvPicPr>
            <p:nvPr/>
          </p:nvPicPr>
          <p:blipFill>
            <a:blip r:embed="rId2"/>
            <a:stretch>
              <a:fillRect/>
            </a:stretch>
          </p:blipFill>
          <p:spPr>
            <a:xfrm>
              <a:off x="0" y="0"/>
              <a:ext cx="554529" cy="541070"/>
            </a:xfrm>
            <a:prstGeom prst="rect">
              <a:avLst/>
            </a:prstGeom>
            <a:ln w="12700" cap="flat">
              <a:noFill/>
              <a:miter lim="400000"/>
            </a:ln>
            <a:effectLst/>
          </p:spPr>
        </p:pic>
      </p:grpSp>
      <p:pic>
        <p:nvPicPr>
          <p:cNvPr id="871" name="Group" descr="Group"/>
          <p:cNvPicPr>
            <a:picLocks noChangeAspect="1"/>
          </p:cNvPicPr>
          <p:nvPr/>
        </p:nvPicPr>
        <p:blipFill>
          <a:blip r:embed="rId3"/>
          <a:stretch>
            <a:fillRect/>
          </a:stretch>
        </p:blipFill>
        <p:spPr>
          <a:xfrm>
            <a:off x="178745" y="12636249"/>
            <a:ext cx="1964861" cy="995769"/>
          </a:xfrm>
          <a:prstGeom prst="rect">
            <a:avLst/>
          </a:prstGeom>
          <a:ln w="12700">
            <a:miter lim="400000"/>
          </a:ln>
        </p:spPr>
      </p:pic>
    </p:spTree>
  </p:cSld>
  <p:clrMapOvr>
    <a:masterClrMapping/>
  </p:clrMapOvr>
  <p:transition spd="med"/>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3" name="Response and containment– Create a Supportive environment"/>
          <p:cNvSpPr txBox="1"/>
          <p:nvPr/>
        </p:nvSpPr>
        <p:spPr>
          <a:xfrm>
            <a:off x="1770333" y="-5627550"/>
            <a:ext cx="1461346" cy="656482"/>
          </a:xfrm>
          <a:prstGeom prst="rect">
            <a:avLst/>
          </a:prstGeom>
          <a:ln w="12700">
            <a:miter lim="400000"/>
          </a:ln>
        </p:spPr>
        <p:txBody>
          <a:bodyPr wrap="none" lIns="50800" tIns="50800" rIns="50800" bIns="50800">
            <a:spAutoFit/>
          </a:bodyPr>
          <a:lstStyle/>
          <a:p>
            <a:pPr algn="l">
              <a:defRPr sz="4000" cap="all" spc="96">
                <a:solidFill>
                  <a:srgbClr val="002135"/>
                </a:solidFill>
              </a:defRPr>
            </a:pPr>
            <a:endParaRPr/>
          </a:p>
        </p:txBody>
      </p:sp>
      <p:sp>
        <p:nvSpPr>
          <p:cNvPr id="874" name="Rounded Rectangle"/>
          <p:cNvSpPr/>
          <p:nvPr/>
        </p:nvSpPr>
        <p:spPr>
          <a:xfrm>
            <a:off x="772819" y="1722740"/>
            <a:ext cx="5578994" cy="10324601"/>
          </a:xfrm>
          <a:prstGeom prst="roundRect">
            <a:avLst>
              <a:gd name="adj" fmla="val 3415"/>
            </a:avLst>
          </a:prstGeom>
          <a:solidFill>
            <a:srgbClr val="FABE3B"/>
          </a:solidFill>
          <a:ln w="12700">
            <a:miter lim="400000"/>
          </a:ln>
          <a:effectLst>
            <a:outerShdw blurRad="63500" dist="25400" dir="5400000" rotWithShape="0">
              <a:srgbClr val="000000">
                <a:alpha val="50000"/>
              </a:srgbClr>
            </a:outerShdw>
          </a:effectLst>
        </p:spPr>
        <p:txBody>
          <a:bodyPr lIns="0" tIns="0" rIns="0" bIns="0" anchor="ctr"/>
          <a:lstStyle/>
          <a:p>
            <a:pPr>
              <a:defRPr sz="3200" b="0">
                <a:solidFill>
                  <a:srgbClr val="FFFFFF"/>
                </a:solidFill>
              </a:defRPr>
            </a:pPr>
            <a:endParaRPr/>
          </a:p>
        </p:txBody>
      </p:sp>
      <p:sp>
        <p:nvSpPr>
          <p:cNvPr id="875" name="Talk to and…"/>
          <p:cNvSpPr txBox="1"/>
          <p:nvPr/>
        </p:nvSpPr>
        <p:spPr>
          <a:xfrm>
            <a:off x="1426412" y="1949605"/>
            <a:ext cx="3979156" cy="142391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p>
            <a:pPr defTabSz="1022350">
              <a:lnSpc>
                <a:spcPct val="90000"/>
              </a:lnSpc>
              <a:spcBef>
                <a:spcPts val="900"/>
              </a:spcBef>
              <a:defRPr sz="2600" cap="all"/>
            </a:pPr>
            <a:r>
              <a:rPr dirty="0"/>
              <a:t>Talk to and</a:t>
            </a:r>
          </a:p>
          <a:p>
            <a:pPr defTabSz="1022350">
              <a:lnSpc>
                <a:spcPct val="90000"/>
              </a:lnSpc>
              <a:spcBef>
                <a:spcPts val="900"/>
              </a:spcBef>
              <a:defRPr sz="2600" cap="all"/>
            </a:pPr>
            <a:r>
              <a:rPr dirty="0"/>
              <a:t>involve Influencers</a:t>
            </a:r>
          </a:p>
          <a:p>
            <a:pPr defTabSz="1022350">
              <a:lnSpc>
                <a:spcPct val="90000"/>
              </a:lnSpc>
              <a:spcBef>
                <a:spcPts val="900"/>
              </a:spcBef>
              <a:defRPr sz="2600" cap="all"/>
            </a:pPr>
            <a:r>
              <a:rPr dirty="0"/>
              <a:t>Fight discrimination</a:t>
            </a:r>
          </a:p>
        </p:txBody>
      </p:sp>
      <p:sp>
        <p:nvSpPr>
          <p:cNvPr id="876" name="Rounded Rectangle"/>
          <p:cNvSpPr/>
          <p:nvPr/>
        </p:nvSpPr>
        <p:spPr>
          <a:xfrm>
            <a:off x="6503837" y="1722740"/>
            <a:ext cx="5578993" cy="10324601"/>
          </a:xfrm>
          <a:prstGeom prst="roundRect">
            <a:avLst>
              <a:gd name="adj" fmla="val 3415"/>
            </a:avLst>
          </a:prstGeom>
          <a:solidFill>
            <a:srgbClr val="CCECFF"/>
          </a:solidFill>
          <a:ln w="12700">
            <a:miter lim="400000"/>
          </a:ln>
          <a:effectLst>
            <a:outerShdw blurRad="63500" dist="25400" dir="5400000" rotWithShape="0">
              <a:srgbClr val="000000">
                <a:alpha val="50000"/>
              </a:srgbClr>
            </a:outerShdw>
          </a:effectLst>
        </p:spPr>
        <p:txBody>
          <a:bodyPr lIns="0" tIns="0" rIns="0" bIns="0" anchor="ctr"/>
          <a:lstStyle/>
          <a:p>
            <a:pPr>
              <a:defRPr sz="3200" b="0"/>
            </a:pPr>
            <a:endParaRPr/>
          </a:p>
        </p:txBody>
      </p:sp>
      <p:sp>
        <p:nvSpPr>
          <p:cNvPr id="877" name="PLAN COMMUNITY…"/>
          <p:cNvSpPr txBox="1"/>
          <p:nvPr/>
        </p:nvSpPr>
        <p:spPr>
          <a:xfrm>
            <a:off x="6994552" y="1863823"/>
            <a:ext cx="4297103" cy="87819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p>
            <a:pPr>
              <a:defRPr sz="2600"/>
            </a:pPr>
            <a:r>
              <a:rPr dirty="0"/>
              <a:t>PLAN COMMUNITY</a:t>
            </a:r>
            <a:endParaRPr dirty="0">
              <a:solidFill>
                <a:srgbClr val="FFFFFF"/>
              </a:solidFill>
            </a:endParaRPr>
          </a:p>
          <a:p>
            <a:pPr>
              <a:defRPr sz="2600"/>
            </a:pPr>
            <a:r>
              <a:rPr dirty="0"/>
              <a:t>SUPPORT FOR HIGH RISK</a:t>
            </a:r>
          </a:p>
        </p:txBody>
      </p:sp>
      <p:sp>
        <p:nvSpPr>
          <p:cNvPr id="878" name="Rounded Rectangle"/>
          <p:cNvSpPr/>
          <p:nvPr/>
        </p:nvSpPr>
        <p:spPr>
          <a:xfrm>
            <a:off x="12234856" y="1738931"/>
            <a:ext cx="5645308" cy="10292217"/>
          </a:xfrm>
          <a:prstGeom prst="roundRect">
            <a:avLst>
              <a:gd name="adj" fmla="val 3374"/>
            </a:avLst>
          </a:prstGeom>
          <a:solidFill>
            <a:srgbClr val="FABE3B"/>
          </a:solidFill>
          <a:ln w="12700">
            <a:miter lim="400000"/>
          </a:ln>
          <a:effectLst>
            <a:outerShdw blurRad="63500" dist="25400" dir="5400000" rotWithShape="0">
              <a:srgbClr val="000000">
                <a:alpha val="50000"/>
              </a:srgbClr>
            </a:outerShdw>
          </a:effectLst>
        </p:spPr>
        <p:txBody>
          <a:bodyPr lIns="0" tIns="0" rIns="0" bIns="0" anchor="ctr"/>
          <a:lstStyle/>
          <a:p>
            <a:pPr>
              <a:defRPr sz="3200" b="0">
                <a:solidFill>
                  <a:srgbClr val="FFFFFF"/>
                </a:solidFill>
              </a:defRPr>
            </a:pPr>
            <a:endParaRPr/>
          </a:p>
        </p:txBody>
      </p:sp>
      <p:sp>
        <p:nvSpPr>
          <p:cNvPr id="879" name="COORDINATE  WITH…"/>
          <p:cNvSpPr txBox="1"/>
          <p:nvPr/>
        </p:nvSpPr>
        <p:spPr>
          <a:xfrm>
            <a:off x="12243203" y="1821304"/>
            <a:ext cx="5578993" cy="127189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p>
            <a:pPr>
              <a:defRPr sz="2600"/>
            </a:pPr>
            <a:r>
              <a:rPr dirty="0"/>
              <a:t>COORDINATE  WITH</a:t>
            </a:r>
          </a:p>
          <a:p>
            <a:pPr>
              <a:defRPr sz="2600"/>
            </a:pPr>
            <a:r>
              <a:rPr dirty="0"/>
              <a:t>THE EXISTING COMMUNITY</a:t>
            </a:r>
          </a:p>
          <a:p>
            <a:pPr>
              <a:defRPr sz="2600"/>
            </a:pPr>
            <a:r>
              <a:rPr dirty="0"/>
              <a:t>NETWORKS FOR SUPPORT </a:t>
            </a:r>
          </a:p>
        </p:txBody>
      </p:sp>
      <p:sp>
        <p:nvSpPr>
          <p:cNvPr id="880" name="Rounded Rectangle"/>
          <p:cNvSpPr/>
          <p:nvPr/>
        </p:nvSpPr>
        <p:spPr>
          <a:xfrm>
            <a:off x="18032187" y="1722740"/>
            <a:ext cx="5578993" cy="10292216"/>
          </a:xfrm>
          <a:prstGeom prst="roundRect">
            <a:avLst>
              <a:gd name="adj" fmla="val 3415"/>
            </a:avLst>
          </a:prstGeom>
          <a:solidFill>
            <a:srgbClr val="CCECFF"/>
          </a:solidFill>
          <a:ln w="12700">
            <a:miter lim="400000"/>
          </a:ln>
          <a:effectLst>
            <a:outerShdw blurRad="63500" dist="25400" dir="5400000" rotWithShape="0">
              <a:srgbClr val="000000">
                <a:alpha val="50000"/>
              </a:srgbClr>
            </a:outerShdw>
          </a:effectLst>
        </p:spPr>
        <p:txBody>
          <a:bodyPr lIns="0" tIns="0" rIns="0" bIns="0" anchor="ctr"/>
          <a:lstStyle/>
          <a:p>
            <a:pPr>
              <a:defRPr sz="3200" b="0"/>
            </a:pPr>
            <a:endParaRPr/>
          </a:p>
        </p:txBody>
      </p:sp>
      <p:sp>
        <p:nvSpPr>
          <p:cNvPr id="881" name="HELP DEVELOP HOUSEHOLD…"/>
          <p:cNvSpPr txBox="1"/>
          <p:nvPr/>
        </p:nvSpPr>
        <p:spPr>
          <a:xfrm>
            <a:off x="18178513" y="1933330"/>
            <a:ext cx="5286339" cy="87819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p>
            <a:pPr>
              <a:defRPr sz="2600"/>
            </a:pPr>
            <a:r>
              <a:rPr dirty="0"/>
              <a:t>HELP DEVELOP HOUSEHOLD</a:t>
            </a:r>
            <a:endParaRPr dirty="0">
              <a:solidFill>
                <a:srgbClr val="FFFFFF"/>
              </a:solidFill>
            </a:endParaRPr>
          </a:p>
          <a:p>
            <a:pPr>
              <a:defRPr sz="2600"/>
            </a:pPr>
            <a:r>
              <a:rPr dirty="0"/>
              <a:t>EMERGENCY CONTACT LIST</a:t>
            </a:r>
          </a:p>
        </p:txBody>
      </p:sp>
      <p:sp>
        <p:nvSpPr>
          <p:cNvPr id="882" name="Make a list of local influencers (Gram Pradhan, Religious Leaders, Teachers, any other)…"/>
          <p:cNvSpPr txBox="1"/>
          <p:nvPr/>
        </p:nvSpPr>
        <p:spPr>
          <a:xfrm>
            <a:off x="985289" y="3552488"/>
            <a:ext cx="5154054" cy="661102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22859" tIns="22859" rIns="22859" bIns="22859" anchor="ctr">
            <a:spAutoFit/>
          </a:bodyPr>
          <a:lstStyle/>
          <a:p>
            <a:pPr marL="228600" lvl="1" indent="-228600" algn="l">
              <a:buSzPct val="100000"/>
              <a:buFont typeface="Arial"/>
              <a:buChar char="•"/>
              <a:tabLst>
                <a:tab pos="457200" algn="l"/>
              </a:tabLst>
              <a:defRPr sz="3200" b="0"/>
            </a:pPr>
            <a:r>
              <a:rPr dirty="0"/>
              <a:t>Make a list of local influencers (Gram Pradhan, Religious Leaders, Teachers, any other) </a:t>
            </a:r>
          </a:p>
          <a:p>
            <a:pPr marL="228600" lvl="1" indent="-228600" algn="l">
              <a:buSzPct val="100000"/>
              <a:buFont typeface="Arial"/>
              <a:buChar char="•"/>
              <a:tabLst>
                <a:tab pos="457200" algn="l"/>
              </a:tabLst>
              <a:defRPr sz="3200" b="0"/>
            </a:pPr>
            <a:r>
              <a:rPr dirty="0"/>
              <a:t>Explain &amp; discuss the situation and protocols/orders/notifications to be followed and seek their support in giving key messages.</a:t>
            </a:r>
          </a:p>
          <a:p>
            <a:pPr marL="228600" lvl="1" indent="-228600" algn="l">
              <a:buSzPct val="100000"/>
              <a:buFont typeface="Arial"/>
              <a:buChar char="•"/>
              <a:tabLst>
                <a:tab pos="457200" algn="l"/>
              </a:tabLst>
              <a:defRPr sz="3200" b="0"/>
            </a:pPr>
            <a:r>
              <a:rPr dirty="0"/>
              <a:t>Identify community networks and keep them ready with information </a:t>
            </a:r>
          </a:p>
        </p:txBody>
      </p:sp>
      <p:sp>
        <p:nvSpPr>
          <p:cNvPr id="883" name="Make a list of high risk groups in the village…"/>
          <p:cNvSpPr txBox="1"/>
          <p:nvPr/>
        </p:nvSpPr>
        <p:spPr>
          <a:xfrm>
            <a:off x="6584043" y="2987276"/>
            <a:ext cx="5418581" cy="8020723"/>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22859" tIns="22859" rIns="22859" bIns="22859" anchor="ctr">
            <a:spAutoFit/>
          </a:bodyPr>
          <a:lstStyle/>
          <a:p>
            <a:pPr marL="228600" lvl="1" indent="-228600" algn="l">
              <a:buSzPct val="100000"/>
              <a:buFont typeface="Arial"/>
              <a:buChar char="•"/>
              <a:tabLst>
                <a:tab pos="393700" algn="l"/>
              </a:tabLst>
              <a:defRPr sz="3200" b="0"/>
            </a:pPr>
            <a:r>
              <a:rPr dirty="0"/>
              <a:t>Make a list of high risk groups in the village</a:t>
            </a:r>
          </a:p>
          <a:p>
            <a:pPr marL="228600" lvl="1" indent="-228600" algn="l">
              <a:buSzPct val="100000"/>
              <a:buFont typeface="Arial"/>
              <a:buChar char="•"/>
              <a:tabLst>
                <a:tab pos="393700" algn="l"/>
              </a:tabLst>
              <a:defRPr sz="3200" b="0"/>
            </a:pPr>
            <a:r>
              <a:rPr dirty="0"/>
              <a:t>Identify people they meet or talk to; share preventive measures with these people and request them to keep communicating these measures to the high risk people</a:t>
            </a:r>
          </a:p>
          <a:p>
            <a:pPr marL="228600" lvl="1" indent="-228600" algn="l">
              <a:buSzPct val="100000"/>
              <a:buFont typeface="Arial"/>
              <a:buChar char="•"/>
              <a:tabLst>
                <a:tab pos="393700" algn="l"/>
              </a:tabLst>
              <a:defRPr sz="3200" b="0"/>
            </a:pPr>
            <a:r>
              <a:rPr dirty="0"/>
              <a:t>Take care of older people or people with co - morbidities like hypertension, diabetes, lung or kidney disease. </a:t>
            </a:r>
          </a:p>
          <a:p>
            <a:pPr marL="228600" lvl="1" indent="-228600" algn="l">
              <a:buSzPct val="100000"/>
              <a:buFont typeface="Arial"/>
              <a:buChar char="•"/>
              <a:tabLst>
                <a:tab pos="393700" algn="l"/>
              </a:tabLst>
              <a:defRPr sz="3200" b="0"/>
            </a:pPr>
            <a:r>
              <a:rPr dirty="0"/>
              <a:t>Take care of children whose parents may be in quarantine  for issues of education and/or care.</a:t>
            </a:r>
          </a:p>
        </p:txBody>
      </p:sp>
      <p:sp>
        <p:nvSpPr>
          <p:cNvPr id="884" name="Coordinate with the existing groups like SHGs, Youth networks, VHSNC etc on the roles assigned  for emergency planning, distribution  of services like food/grocery delivery for quarantined households, midday meals medicine etc.…"/>
          <p:cNvSpPr txBox="1"/>
          <p:nvPr/>
        </p:nvSpPr>
        <p:spPr>
          <a:xfrm>
            <a:off x="12414639" y="3555441"/>
            <a:ext cx="5418582" cy="6666906"/>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p>
            <a:pPr marL="228600" lvl="1" indent="-228600" algn="l">
              <a:buSzPct val="100000"/>
              <a:buFont typeface="Arial"/>
              <a:buChar char="•"/>
              <a:defRPr sz="3200" b="0"/>
            </a:pPr>
            <a:r>
              <a:rPr dirty="0"/>
              <a:t>Coordinate with the ASHA/ANM on the roles assigned  for emergency planning, distribution  of services like food/grocery delivery for quarantined households, midday meals medicine etc.</a:t>
            </a:r>
          </a:p>
          <a:p>
            <a:pPr marL="228600" lvl="1" indent="-228600" algn="l">
              <a:buSzPct val="100000"/>
              <a:buFont typeface="Arial"/>
              <a:buChar char="•"/>
              <a:defRPr sz="3200" b="0"/>
            </a:pPr>
            <a:r>
              <a:rPr dirty="0"/>
              <a:t>Share emergency contact details as directed</a:t>
            </a:r>
          </a:p>
          <a:p>
            <a:pPr marL="228600" lvl="1" indent="-228600" algn="l">
              <a:buSzPct val="100000"/>
              <a:buFont typeface="Arial"/>
              <a:buChar char="•"/>
              <a:defRPr sz="3200" b="0"/>
            </a:pPr>
            <a:r>
              <a:rPr dirty="0"/>
              <a:t>Share coordinating details of Child protection committees for addressing issues of trauma and violence in children.</a:t>
            </a:r>
          </a:p>
        </p:txBody>
      </p:sp>
      <p:sp>
        <p:nvSpPr>
          <p:cNvPr id="885" name="Ensure each household has a current list of emergency contacts for family, friends, neighbours, essential services contact numbers like food, medicines, medical help ."/>
          <p:cNvSpPr txBox="1"/>
          <p:nvPr/>
        </p:nvSpPr>
        <p:spPr>
          <a:xfrm>
            <a:off x="18192603" y="3326042"/>
            <a:ext cx="5285741" cy="3377606"/>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p>
            <a:pPr marL="228600" lvl="1" indent="-228600" algn="l">
              <a:buSzPct val="100000"/>
              <a:buFont typeface="Arial"/>
              <a:buChar char="•"/>
              <a:tabLst>
                <a:tab pos="914400" algn="l"/>
              </a:tabLst>
              <a:defRPr sz="3200" b="0"/>
            </a:pPr>
            <a:r>
              <a:t>Ensure each household has a current list of emergency contacts for family, friends, neighbours, essential services contact numbers like food, medicines, medical help </a:t>
            </a:r>
          </a:p>
        </p:txBody>
      </p:sp>
      <p:grpSp>
        <p:nvGrpSpPr>
          <p:cNvPr id="888" name="Group"/>
          <p:cNvGrpSpPr/>
          <p:nvPr/>
        </p:nvGrpSpPr>
        <p:grpSpPr>
          <a:xfrm>
            <a:off x="23162660" y="13015141"/>
            <a:ext cx="1074116" cy="564257"/>
            <a:chOff x="0" y="-11594"/>
            <a:chExt cx="1074114" cy="564256"/>
          </a:xfrm>
        </p:grpSpPr>
        <p:sp>
          <p:nvSpPr>
            <p:cNvPr id="886" name="03"/>
            <p:cNvSpPr txBox="1"/>
            <p:nvPr/>
          </p:nvSpPr>
          <p:spPr>
            <a:xfrm>
              <a:off x="545124" y="-11594"/>
              <a:ext cx="528990" cy="564256"/>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numCol="1" anchor="ctr">
              <a:spAutoFit/>
            </a:bodyPr>
            <a:lstStyle>
              <a:lvl1pPr>
                <a:defRPr b="0">
                  <a:solidFill>
                    <a:srgbClr val="FFFFFF"/>
                  </a:solidFill>
                </a:defRPr>
              </a:lvl1pPr>
            </a:lstStyle>
            <a:p>
              <a:r>
                <a:rPr dirty="0"/>
                <a:t>2</a:t>
              </a:r>
              <a:r>
                <a:rPr lang="en-US" dirty="0"/>
                <a:t>0</a:t>
              </a:r>
              <a:endParaRPr dirty="0"/>
            </a:p>
          </p:txBody>
        </p:sp>
        <p:pic>
          <p:nvPicPr>
            <p:cNvPr id="887" name="Image" descr="Image"/>
            <p:cNvPicPr>
              <a:picLocks noChangeAspect="1"/>
            </p:cNvPicPr>
            <p:nvPr/>
          </p:nvPicPr>
          <p:blipFill>
            <a:blip r:embed="rId2"/>
            <a:stretch>
              <a:fillRect/>
            </a:stretch>
          </p:blipFill>
          <p:spPr>
            <a:xfrm>
              <a:off x="0" y="0"/>
              <a:ext cx="554529" cy="541070"/>
            </a:xfrm>
            <a:prstGeom prst="rect">
              <a:avLst/>
            </a:prstGeom>
            <a:ln w="12700" cap="flat">
              <a:noFill/>
              <a:miter lim="400000"/>
            </a:ln>
            <a:effectLst/>
          </p:spPr>
        </p:pic>
      </p:grpSp>
      <p:grpSp>
        <p:nvGrpSpPr>
          <p:cNvPr id="891" name="Group"/>
          <p:cNvGrpSpPr/>
          <p:nvPr/>
        </p:nvGrpSpPr>
        <p:grpSpPr>
          <a:xfrm>
            <a:off x="1110048" y="320601"/>
            <a:ext cx="22163904" cy="1297969"/>
            <a:chOff x="0" y="0"/>
            <a:chExt cx="22163902" cy="1297967"/>
          </a:xfrm>
        </p:grpSpPr>
        <p:sp>
          <p:nvSpPr>
            <p:cNvPr id="889" name="Rounded Rectangle"/>
            <p:cNvSpPr/>
            <p:nvPr/>
          </p:nvSpPr>
          <p:spPr>
            <a:xfrm>
              <a:off x="0" y="0"/>
              <a:ext cx="22163903" cy="1297968"/>
            </a:xfrm>
            <a:prstGeom prst="roundRect">
              <a:avLst>
                <a:gd name="adj" fmla="val 14677"/>
              </a:avLst>
            </a:prstGeom>
            <a:solidFill>
              <a:srgbClr val="FFFFFF"/>
            </a:solidFill>
            <a:ln w="12700" cap="flat">
              <a:noFill/>
              <a:miter lim="400000"/>
            </a:ln>
            <a:effectLst/>
          </p:spPr>
          <p:txBody>
            <a:bodyPr wrap="square" lIns="0" tIns="0" rIns="0" bIns="0" numCol="1" anchor="ctr">
              <a:noAutofit/>
            </a:bodyPr>
            <a:lstStyle/>
            <a:p>
              <a:pPr>
                <a:defRPr sz="3200" b="0">
                  <a:solidFill>
                    <a:srgbClr val="FFFFFF"/>
                  </a:solidFill>
                </a:defRPr>
              </a:pPr>
              <a:endParaRPr/>
            </a:p>
          </p:txBody>
        </p:sp>
        <p:sp>
          <p:nvSpPr>
            <p:cNvPr id="890" name="Rectangle 1"/>
            <p:cNvSpPr txBox="1"/>
            <p:nvPr/>
          </p:nvSpPr>
          <p:spPr>
            <a:xfrm>
              <a:off x="691786" y="282412"/>
              <a:ext cx="20780331" cy="733144"/>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9" tIns="45719" rIns="45719" bIns="45719" numCol="1" anchor="t">
              <a:spAutoFit/>
            </a:bodyPr>
            <a:lstStyle>
              <a:lvl1pPr algn="just">
                <a:defRPr sz="4500" cap="all"/>
              </a:lvl1pPr>
            </a:lstStyle>
            <a:p>
              <a:r>
                <a:t>Response and containment– Create a Supportive environment </a:t>
              </a:r>
            </a:p>
          </p:txBody>
        </p:sp>
      </p:grpSp>
      <p:pic>
        <p:nvPicPr>
          <p:cNvPr id="892" name="Group" descr="Group"/>
          <p:cNvPicPr>
            <a:picLocks noChangeAspect="1"/>
          </p:cNvPicPr>
          <p:nvPr/>
        </p:nvPicPr>
        <p:blipFill>
          <a:blip r:embed="rId3"/>
          <a:stretch>
            <a:fillRect/>
          </a:stretch>
        </p:blipFill>
        <p:spPr>
          <a:xfrm>
            <a:off x="178745" y="12636249"/>
            <a:ext cx="1964861" cy="995769"/>
          </a:xfrm>
          <a:prstGeom prst="rect">
            <a:avLst/>
          </a:prstGeom>
          <a:ln w="12700">
            <a:miter lim="400000"/>
          </a:ln>
        </p:spPr>
      </p:pic>
    </p:spTree>
  </p:cSld>
  <p:clrMapOvr>
    <a:masterClrMapping/>
  </p:clrMapOvr>
  <p:transition spd="med"/>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7" name="Rounded Rectangle"/>
          <p:cNvSpPr/>
          <p:nvPr/>
        </p:nvSpPr>
        <p:spPr>
          <a:xfrm>
            <a:off x="1110048" y="3766029"/>
            <a:ext cx="22163904" cy="6183942"/>
          </a:xfrm>
          <a:prstGeom prst="roundRect">
            <a:avLst>
              <a:gd name="adj" fmla="val 6828"/>
            </a:avLst>
          </a:prstGeom>
          <a:solidFill>
            <a:srgbClr val="CCECFF"/>
          </a:solidFill>
          <a:ln w="12700">
            <a:miter lim="400000"/>
          </a:ln>
          <a:effectLst>
            <a:outerShdw blurRad="63500" dist="25400" dir="5400000" rotWithShape="0">
              <a:srgbClr val="000000">
                <a:alpha val="50000"/>
              </a:srgbClr>
            </a:outerShdw>
          </a:effectLst>
        </p:spPr>
        <p:txBody>
          <a:bodyPr lIns="0" tIns="0" rIns="0" bIns="0" anchor="ctr"/>
          <a:lstStyle/>
          <a:p>
            <a:pPr defTabSz="914400">
              <a:defRPr sz="2500" b="0"/>
            </a:pPr>
            <a:endParaRPr/>
          </a:p>
        </p:txBody>
      </p:sp>
      <p:sp>
        <p:nvSpPr>
          <p:cNvPr id="238" name="Rectangle 3"/>
          <p:cNvSpPr txBox="1"/>
          <p:nvPr/>
        </p:nvSpPr>
        <p:spPr>
          <a:xfrm>
            <a:off x="1832455" y="4127412"/>
            <a:ext cx="20719090" cy="546117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spAutoFit/>
          </a:bodyPr>
          <a:lstStyle/>
          <a:p>
            <a:pPr marL="228600" indent="-228600" algn="l">
              <a:lnSpc>
                <a:spcPct val="150000"/>
              </a:lnSpc>
              <a:buSzPct val="100000"/>
              <a:buFont typeface="Arial"/>
              <a:buChar char="•"/>
              <a:defRPr sz="6000" b="0"/>
            </a:pPr>
            <a:r>
              <a:rPr dirty="0"/>
              <a:t>Participants will be able to recall role of the COVID Warriors on COVID-19 </a:t>
            </a:r>
          </a:p>
          <a:p>
            <a:pPr marL="228600" indent="-228600" algn="l">
              <a:lnSpc>
                <a:spcPct val="150000"/>
              </a:lnSpc>
              <a:buSzPct val="100000"/>
              <a:buFont typeface="Arial"/>
              <a:buChar char="•"/>
              <a:defRPr sz="6000" b="0"/>
            </a:pPr>
            <a:r>
              <a:rPr dirty="0"/>
              <a:t>Participants will be able to explain what is COVID-19 and who should test </a:t>
            </a:r>
          </a:p>
        </p:txBody>
      </p:sp>
      <p:grpSp>
        <p:nvGrpSpPr>
          <p:cNvPr id="241" name="Group"/>
          <p:cNvGrpSpPr/>
          <p:nvPr/>
        </p:nvGrpSpPr>
        <p:grpSpPr>
          <a:xfrm>
            <a:off x="1110048" y="320601"/>
            <a:ext cx="22163904" cy="1297969"/>
            <a:chOff x="0" y="0"/>
            <a:chExt cx="22163902" cy="1297967"/>
          </a:xfrm>
        </p:grpSpPr>
        <p:sp>
          <p:nvSpPr>
            <p:cNvPr id="239" name="Rounded Rectangle"/>
            <p:cNvSpPr/>
            <p:nvPr/>
          </p:nvSpPr>
          <p:spPr>
            <a:xfrm>
              <a:off x="0" y="0"/>
              <a:ext cx="22163903" cy="1297968"/>
            </a:xfrm>
            <a:prstGeom prst="roundRect">
              <a:avLst>
                <a:gd name="adj" fmla="val 14677"/>
              </a:avLst>
            </a:prstGeom>
            <a:solidFill>
              <a:srgbClr val="FFFFFF"/>
            </a:solidFill>
            <a:ln w="12700" cap="flat">
              <a:noFill/>
              <a:miter lim="400000"/>
            </a:ln>
            <a:effectLst/>
          </p:spPr>
          <p:txBody>
            <a:bodyPr wrap="square" lIns="0" tIns="0" rIns="0" bIns="0" numCol="1" anchor="ctr">
              <a:noAutofit/>
            </a:bodyPr>
            <a:lstStyle/>
            <a:p>
              <a:pPr>
                <a:defRPr sz="3200" b="0">
                  <a:solidFill>
                    <a:srgbClr val="FFFFFF"/>
                  </a:solidFill>
                </a:defRPr>
              </a:pPr>
              <a:endParaRPr/>
            </a:p>
          </p:txBody>
        </p:sp>
        <p:sp>
          <p:nvSpPr>
            <p:cNvPr id="240" name="Rectangle 1"/>
            <p:cNvSpPr txBox="1"/>
            <p:nvPr/>
          </p:nvSpPr>
          <p:spPr>
            <a:xfrm>
              <a:off x="6399546" y="134374"/>
              <a:ext cx="9364811" cy="1029220"/>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9" tIns="45719" rIns="45719" bIns="45719" numCol="1" anchor="t">
              <a:spAutoFit/>
            </a:bodyPr>
            <a:lstStyle>
              <a:lvl1pPr>
                <a:defRPr sz="6600"/>
              </a:lvl1pPr>
            </a:lstStyle>
            <a:p>
              <a:r>
                <a:t>SESSION OBJECTIVES</a:t>
              </a:r>
            </a:p>
          </p:txBody>
        </p:sp>
      </p:grpSp>
      <p:grpSp>
        <p:nvGrpSpPr>
          <p:cNvPr id="244" name="Group"/>
          <p:cNvGrpSpPr/>
          <p:nvPr/>
        </p:nvGrpSpPr>
        <p:grpSpPr>
          <a:xfrm>
            <a:off x="23162660" y="13026735"/>
            <a:ext cx="1078664" cy="541070"/>
            <a:chOff x="0" y="0"/>
            <a:chExt cx="1078662" cy="541069"/>
          </a:xfrm>
        </p:grpSpPr>
        <p:sp>
          <p:nvSpPr>
            <p:cNvPr id="242" name="03"/>
            <p:cNvSpPr txBox="1"/>
            <p:nvPr/>
          </p:nvSpPr>
          <p:spPr>
            <a:xfrm>
              <a:off x="540574" y="10066"/>
              <a:ext cx="538089" cy="520936"/>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numCol="1" anchor="ctr">
              <a:spAutoFit/>
            </a:bodyPr>
            <a:lstStyle/>
            <a:p>
              <a:pPr>
                <a:defRPr b="0">
                  <a:solidFill>
                    <a:srgbClr val="FFFFFF"/>
                  </a:solidFill>
                </a:defRPr>
              </a:pPr>
              <a:r>
                <a:t>01</a:t>
              </a:r>
            </a:p>
          </p:txBody>
        </p:sp>
        <p:pic>
          <p:nvPicPr>
            <p:cNvPr id="243" name="Image" descr="Image"/>
            <p:cNvPicPr>
              <a:picLocks noChangeAspect="1"/>
            </p:cNvPicPr>
            <p:nvPr/>
          </p:nvPicPr>
          <p:blipFill>
            <a:blip r:embed="rId2"/>
            <a:stretch>
              <a:fillRect/>
            </a:stretch>
          </p:blipFill>
          <p:spPr>
            <a:xfrm>
              <a:off x="0" y="0"/>
              <a:ext cx="554529" cy="541070"/>
            </a:xfrm>
            <a:prstGeom prst="rect">
              <a:avLst/>
            </a:prstGeom>
            <a:ln w="12700" cap="flat">
              <a:noFill/>
              <a:miter lim="400000"/>
            </a:ln>
            <a:effectLst/>
          </p:spPr>
        </p:pic>
      </p:grpSp>
      <p:pic>
        <p:nvPicPr>
          <p:cNvPr id="245" name="Group" descr="Group"/>
          <p:cNvPicPr>
            <a:picLocks noChangeAspect="1"/>
          </p:cNvPicPr>
          <p:nvPr/>
        </p:nvPicPr>
        <p:blipFill>
          <a:blip r:embed="rId3"/>
          <a:stretch>
            <a:fillRect/>
          </a:stretch>
        </p:blipFill>
        <p:spPr>
          <a:xfrm>
            <a:off x="178745" y="12636249"/>
            <a:ext cx="1964861" cy="995769"/>
          </a:xfrm>
          <a:prstGeom prst="rect">
            <a:avLst/>
          </a:prstGeom>
          <a:ln w="12700">
            <a:miter lim="400000"/>
          </a:ln>
        </p:spPr>
      </p:pic>
    </p:spTree>
  </p:cSld>
  <p:clrMapOvr>
    <a:masterClrMapping/>
  </p:clrMapOvr>
  <p:transition spd="med"/>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96" name="Group 1"/>
          <p:cNvGrpSpPr/>
          <p:nvPr/>
        </p:nvGrpSpPr>
        <p:grpSpPr>
          <a:xfrm>
            <a:off x="775986" y="404931"/>
            <a:ext cx="5199790" cy="1669563"/>
            <a:chOff x="0" y="0"/>
            <a:chExt cx="5199788" cy="1669561"/>
          </a:xfrm>
        </p:grpSpPr>
        <p:sp>
          <p:nvSpPr>
            <p:cNvPr id="894" name="Rounded Rectangle"/>
            <p:cNvSpPr/>
            <p:nvPr/>
          </p:nvSpPr>
          <p:spPr>
            <a:xfrm>
              <a:off x="0" y="0"/>
              <a:ext cx="5199789" cy="1669562"/>
            </a:xfrm>
            <a:prstGeom prst="roundRect">
              <a:avLst>
                <a:gd name="adj" fmla="val 18647"/>
              </a:avLst>
            </a:prstGeom>
            <a:solidFill>
              <a:srgbClr val="FFFFFF"/>
            </a:solidFill>
            <a:ln w="12700" cap="flat">
              <a:noFill/>
              <a:miter lim="400000"/>
            </a:ln>
            <a:effectLst/>
          </p:spPr>
          <p:txBody>
            <a:bodyPr wrap="square" lIns="0" tIns="0" rIns="0" bIns="0" numCol="1" anchor="ctr">
              <a:noAutofit/>
            </a:bodyPr>
            <a:lstStyle/>
            <a:p>
              <a:pPr>
                <a:defRPr sz="3200" b="0">
                  <a:solidFill>
                    <a:srgbClr val="004D80"/>
                  </a:solidFill>
                </a:defRPr>
              </a:pPr>
              <a:endParaRPr/>
            </a:p>
          </p:txBody>
        </p:sp>
        <p:sp>
          <p:nvSpPr>
            <p:cNvPr id="895" name="CASE STUDY"/>
            <p:cNvSpPr txBox="1"/>
            <p:nvPr/>
          </p:nvSpPr>
          <p:spPr>
            <a:xfrm>
              <a:off x="680963" y="475621"/>
              <a:ext cx="3837862" cy="718320"/>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numCol="1" anchor="t">
              <a:spAutoFit/>
            </a:bodyPr>
            <a:lstStyle>
              <a:lvl1pPr algn="l">
                <a:defRPr sz="4400" spc="96">
                  <a:solidFill>
                    <a:srgbClr val="002135"/>
                  </a:solidFill>
                </a:defRPr>
              </a:lvl1pPr>
            </a:lstStyle>
            <a:p>
              <a:r>
                <a:t>CASE STUDY</a:t>
              </a:r>
            </a:p>
          </p:txBody>
        </p:sp>
      </p:grpSp>
      <p:sp>
        <p:nvSpPr>
          <p:cNvPr id="897" name="The local pujari has organised a Satyanarayana puja  to ward off the evil of Coronavirus. Many of the households have decided to participate. Pujari Tiwari ji has told you that the prayers will keep the evil of the Coronavirus away and all families have "/>
          <p:cNvSpPr txBox="1"/>
          <p:nvPr/>
        </p:nvSpPr>
        <p:spPr>
          <a:xfrm>
            <a:off x="650112" y="3740050"/>
            <a:ext cx="10326500" cy="7908598"/>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lvl1pPr algn="just" defTabSz="914400">
              <a:spcBef>
                <a:spcPts val="1200"/>
              </a:spcBef>
              <a:defRPr sz="3900" b="0" cap="small">
                <a:solidFill>
                  <a:srgbClr val="FFFFFF"/>
                </a:solidFill>
              </a:defRPr>
            </a:lvl1pPr>
          </a:lstStyle>
          <a:p>
            <a:r>
              <a:t>Babulal has been renting out his tractor for the last several years and many people know him in the community. Recently people have stopped taking babaulal’s tractors on rent and you come to know that this is because Babulal has been having symptoms of cold and flu. When you speak with Babulal he tells you that when he is walking people cross over on the other side of the street and do not even talk to him or his family members, including his children even on the phone. He has decided to go to his city house so he does not have to bear this behaviour </a:t>
            </a:r>
          </a:p>
        </p:txBody>
      </p:sp>
      <p:grpSp>
        <p:nvGrpSpPr>
          <p:cNvPr id="900" name="Group 2"/>
          <p:cNvGrpSpPr/>
          <p:nvPr/>
        </p:nvGrpSpPr>
        <p:grpSpPr>
          <a:xfrm>
            <a:off x="12833130" y="1966854"/>
            <a:ext cx="9114510" cy="1251913"/>
            <a:chOff x="0" y="0"/>
            <a:chExt cx="9114508" cy="1251912"/>
          </a:xfrm>
        </p:grpSpPr>
        <p:sp>
          <p:nvSpPr>
            <p:cNvPr id="898" name="Rounded Rectangle"/>
            <p:cNvSpPr/>
            <p:nvPr/>
          </p:nvSpPr>
          <p:spPr>
            <a:xfrm>
              <a:off x="0" y="0"/>
              <a:ext cx="9114509" cy="1251913"/>
            </a:xfrm>
            <a:prstGeom prst="roundRect">
              <a:avLst>
                <a:gd name="adj" fmla="val 33554"/>
              </a:avLst>
            </a:prstGeom>
            <a:solidFill>
              <a:srgbClr val="FABE3B"/>
            </a:solidFill>
            <a:ln w="12700" cap="flat">
              <a:noFill/>
              <a:miter lim="400000"/>
            </a:ln>
            <a:effectLst>
              <a:outerShdw blurRad="63500" dist="25400" dir="5400000" rotWithShape="0">
                <a:srgbClr val="000000">
                  <a:alpha val="50000"/>
                </a:srgbClr>
              </a:outerShdw>
            </a:effectLst>
          </p:spPr>
          <p:txBody>
            <a:bodyPr wrap="square" lIns="0" tIns="0" rIns="0" bIns="0" numCol="1" anchor="ctr">
              <a:noAutofit/>
            </a:bodyPr>
            <a:lstStyle/>
            <a:p>
              <a:pPr>
                <a:defRPr sz="3600" b="0">
                  <a:solidFill>
                    <a:srgbClr val="FFFFFF"/>
                  </a:solidFill>
                </a:defRPr>
              </a:pPr>
              <a:endParaRPr/>
            </a:p>
          </p:txBody>
        </p:sp>
        <p:sp>
          <p:nvSpPr>
            <p:cNvPr id="899" name="QUESTION 1: Is this correct?"/>
            <p:cNvSpPr txBox="1"/>
            <p:nvPr/>
          </p:nvSpPr>
          <p:spPr>
            <a:xfrm>
              <a:off x="534704" y="107637"/>
              <a:ext cx="8282249" cy="1028106"/>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numCol="1" anchor="t">
              <a:spAutoFit/>
            </a:bodyPr>
            <a:lstStyle/>
            <a:p>
              <a:pPr algn="l">
                <a:defRPr sz="3200" b="0"/>
              </a:pPr>
              <a:r>
                <a:t>QUESTION 1: </a:t>
              </a:r>
              <a:r>
                <a:rPr cap="all"/>
                <a:t>Is this  the right thing to do?</a:t>
              </a:r>
            </a:p>
          </p:txBody>
        </p:sp>
      </p:grpSp>
      <p:grpSp>
        <p:nvGrpSpPr>
          <p:cNvPr id="903" name="Group 4"/>
          <p:cNvGrpSpPr/>
          <p:nvPr/>
        </p:nvGrpSpPr>
        <p:grpSpPr>
          <a:xfrm>
            <a:off x="12833132" y="428684"/>
            <a:ext cx="9066193" cy="1182573"/>
            <a:chOff x="0" y="0"/>
            <a:chExt cx="9066192" cy="1182572"/>
          </a:xfrm>
        </p:grpSpPr>
        <p:sp>
          <p:nvSpPr>
            <p:cNvPr id="901" name="Rounded Rectangle"/>
            <p:cNvSpPr/>
            <p:nvPr/>
          </p:nvSpPr>
          <p:spPr>
            <a:xfrm>
              <a:off x="0" y="0"/>
              <a:ext cx="9066193" cy="1182573"/>
            </a:xfrm>
            <a:prstGeom prst="roundRect">
              <a:avLst>
                <a:gd name="adj" fmla="val 18647"/>
              </a:avLst>
            </a:prstGeom>
            <a:solidFill>
              <a:srgbClr val="FFFFFF"/>
            </a:solidFill>
            <a:ln w="12700" cap="flat">
              <a:noFill/>
              <a:miter lim="400000"/>
            </a:ln>
            <a:effectLst/>
          </p:spPr>
          <p:txBody>
            <a:bodyPr wrap="square" lIns="0" tIns="0" rIns="0" bIns="0" numCol="1" anchor="ctr">
              <a:noAutofit/>
            </a:bodyPr>
            <a:lstStyle/>
            <a:p>
              <a:pPr>
                <a:defRPr sz="3200" b="0">
                  <a:solidFill>
                    <a:srgbClr val="004D80"/>
                  </a:solidFill>
                </a:defRPr>
              </a:pPr>
              <a:endParaRPr/>
            </a:p>
          </p:txBody>
        </p:sp>
        <p:sp>
          <p:nvSpPr>
            <p:cNvPr id="902" name="ROLE OF AN INFLUENCER"/>
            <p:cNvSpPr txBox="1"/>
            <p:nvPr/>
          </p:nvSpPr>
          <p:spPr>
            <a:xfrm>
              <a:off x="430774" y="201207"/>
              <a:ext cx="8204645" cy="780158"/>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numCol="1" anchor="t">
              <a:spAutoFit/>
            </a:bodyPr>
            <a:lstStyle>
              <a:lvl1pPr algn="l">
                <a:defRPr sz="4800" spc="96">
                  <a:solidFill>
                    <a:srgbClr val="002135"/>
                  </a:solidFill>
                </a:defRPr>
              </a:lvl1pPr>
            </a:lstStyle>
            <a:p>
              <a:r>
                <a:t>ROLE OF AN INFLUENCER</a:t>
              </a:r>
            </a:p>
          </p:txBody>
        </p:sp>
      </p:grpSp>
      <p:sp>
        <p:nvSpPr>
          <p:cNvPr id="904" name="Check who can help in influencing Pujari Tiwari for explaining large events should not be organised.…"/>
          <p:cNvSpPr txBox="1"/>
          <p:nvPr/>
        </p:nvSpPr>
        <p:spPr>
          <a:xfrm>
            <a:off x="12465174" y="5358616"/>
            <a:ext cx="10087572" cy="616922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p>
            <a:pPr marL="285750" indent="-285750" algn="l" defTabSz="914400">
              <a:lnSpc>
                <a:spcPct val="150000"/>
              </a:lnSpc>
              <a:buSzPct val="100000"/>
              <a:buFont typeface="Arial"/>
              <a:buChar char="•"/>
              <a:defRPr sz="3200" b="0" cap="all">
                <a:solidFill>
                  <a:srgbClr val="FFFFFF"/>
                </a:solidFill>
              </a:defRPr>
            </a:pPr>
            <a:r>
              <a:rPr dirty="0"/>
              <a:t>Check who can help in influencing the local landowners.</a:t>
            </a:r>
          </a:p>
          <a:p>
            <a:pPr marL="285750" indent="-285750" algn="l" defTabSz="914400">
              <a:lnSpc>
                <a:spcPct val="150000"/>
              </a:lnSpc>
              <a:spcBef>
                <a:spcPts val="100"/>
              </a:spcBef>
              <a:buSzPct val="100000"/>
              <a:buFont typeface="Arial"/>
              <a:buChar char="•"/>
              <a:defRPr sz="3200" b="0" cap="all">
                <a:solidFill>
                  <a:srgbClr val="FFFFFF"/>
                </a:solidFill>
              </a:defRPr>
            </a:pPr>
            <a:r>
              <a:rPr dirty="0"/>
              <a:t>Use the key influencers in giving the communication on what is covid-19 and what are the symptoms.</a:t>
            </a:r>
            <a:endParaRPr sz="2300" dirty="0"/>
          </a:p>
          <a:p>
            <a:pPr marL="285750" indent="-285750" algn="l" defTabSz="914400">
              <a:lnSpc>
                <a:spcPct val="150000"/>
              </a:lnSpc>
              <a:spcBef>
                <a:spcPts val="100"/>
              </a:spcBef>
              <a:buSzPct val="100000"/>
              <a:buFont typeface="Arial"/>
              <a:buChar char="•"/>
              <a:defRPr sz="3200" b="0" cap="all">
                <a:solidFill>
                  <a:srgbClr val="FFFFFF"/>
                </a:solidFill>
              </a:defRPr>
            </a:pPr>
            <a:r>
              <a:rPr dirty="0"/>
              <a:t>Talk to the ASHA/ANM for discussing the SYMPTOMS OF COVID-19 with Babulal and if he is a contact what advisory should be given to him </a:t>
            </a:r>
          </a:p>
        </p:txBody>
      </p:sp>
      <p:grpSp>
        <p:nvGrpSpPr>
          <p:cNvPr id="907" name="Group 3"/>
          <p:cNvGrpSpPr/>
          <p:nvPr/>
        </p:nvGrpSpPr>
        <p:grpSpPr>
          <a:xfrm>
            <a:off x="13099113" y="3490538"/>
            <a:ext cx="8800212" cy="1251913"/>
            <a:chOff x="0" y="0"/>
            <a:chExt cx="8800210" cy="1251911"/>
          </a:xfrm>
        </p:grpSpPr>
        <p:sp>
          <p:nvSpPr>
            <p:cNvPr id="905" name="Rounded Rectangle"/>
            <p:cNvSpPr/>
            <p:nvPr/>
          </p:nvSpPr>
          <p:spPr>
            <a:xfrm>
              <a:off x="0" y="0"/>
              <a:ext cx="8800211" cy="1251912"/>
            </a:xfrm>
            <a:prstGeom prst="roundRect">
              <a:avLst>
                <a:gd name="adj" fmla="val 25543"/>
              </a:avLst>
            </a:prstGeom>
            <a:solidFill>
              <a:srgbClr val="CCECFF"/>
            </a:solidFill>
            <a:ln w="12700" cap="flat">
              <a:noFill/>
              <a:miter lim="400000"/>
            </a:ln>
            <a:effectLst>
              <a:outerShdw blurRad="63500" dist="25400" dir="5400000" rotWithShape="0">
                <a:srgbClr val="000000">
                  <a:alpha val="50000"/>
                </a:srgbClr>
              </a:outerShdw>
            </a:effectLst>
          </p:spPr>
          <p:txBody>
            <a:bodyPr wrap="square" lIns="0" tIns="0" rIns="0" bIns="0" numCol="1" anchor="ctr">
              <a:noAutofit/>
            </a:bodyPr>
            <a:lstStyle/>
            <a:p>
              <a:pPr>
                <a:defRPr sz="3600" b="0"/>
              </a:pPr>
              <a:endParaRPr/>
            </a:p>
          </p:txBody>
        </p:sp>
        <p:sp>
          <p:nvSpPr>
            <p:cNvPr id="906" name="QUESTION 2: What will you do as…"/>
            <p:cNvSpPr txBox="1"/>
            <p:nvPr/>
          </p:nvSpPr>
          <p:spPr>
            <a:xfrm>
              <a:off x="268722" y="81520"/>
              <a:ext cx="8262766" cy="1028106"/>
            </a:xfrm>
            <a:prstGeom prst="rect">
              <a:avLst/>
            </a:prstGeom>
            <a:solidFill>
              <a:srgbClr val="CCECFF"/>
            </a:solid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numCol="1" anchor="t">
              <a:spAutoFit/>
            </a:bodyPr>
            <a:lstStyle/>
            <a:p>
              <a:pPr algn="l">
                <a:defRPr sz="3200" b="0" cap="all"/>
              </a:pPr>
              <a:r>
                <a:t>QUESTION 2: What will you do as A COVID WARRIOR</a:t>
              </a:r>
            </a:p>
          </p:txBody>
        </p:sp>
      </p:grpSp>
      <p:grpSp>
        <p:nvGrpSpPr>
          <p:cNvPr id="910" name="Group"/>
          <p:cNvGrpSpPr/>
          <p:nvPr/>
        </p:nvGrpSpPr>
        <p:grpSpPr>
          <a:xfrm>
            <a:off x="23162660" y="13015141"/>
            <a:ext cx="1074116" cy="564257"/>
            <a:chOff x="0" y="-11594"/>
            <a:chExt cx="1074114" cy="564256"/>
          </a:xfrm>
        </p:grpSpPr>
        <p:sp>
          <p:nvSpPr>
            <p:cNvPr id="908" name="03"/>
            <p:cNvSpPr txBox="1"/>
            <p:nvPr/>
          </p:nvSpPr>
          <p:spPr>
            <a:xfrm>
              <a:off x="545124" y="-11594"/>
              <a:ext cx="528990" cy="564256"/>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numCol="1" anchor="ctr">
              <a:spAutoFit/>
            </a:bodyPr>
            <a:lstStyle>
              <a:lvl1pPr>
                <a:defRPr b="0">
                  <a:solidFill>
                    <a:srgbClr val="FFFFFF"/>
                  </a:solidFill>
                </a:defRPr>
              </a:lvl1pPr>
            </a:lstStyle>
            <a:p>
              <a:r>
                <a:rPr dirty="0"/>
                <a:t>2</a:t>
              </a:r>
              <a:r>
                <a:rPr lang="en-US" dirty="0"/>
                <a:t>1</a:t>
              </a:r>
              <a:endParaRPr dirty="0"/>
            </a:p>
          </p:txBody>
        </p:sp>
        <p:pic>
          <p:nvPicPr>
            <p:cNvPr id="909" name="Image" descr="Image"/>
            <p:cNvPicPr>
              <a:picLocks noChangeAspect="1"/>
            </p:cNvPicPr>
            <p:nvPr/>
          </p:nvPicPr>
          <p:blipFill>
            <a:blip r:embed="rId2"/>
            <a:stretch>
              <a:fillRect/>
            </a:stretch>
          </p:blipFill>
          <p:spPr>
            <a:xfrm>
              <a:off x="0" y="0"/>
              <a:ext cx="554529" cy="541070"/>
            </a:xfrm>
            <a:prstGeom prst="rect">
              <a:avLst/>
            </a:prstGeom>
            <a:ln w="12700" cap="flat">
              <a:noFill/>
              <a:miter lim="400000"/>
            </a:ln>
            <a:effectLst/>
          </p:spPr>
        </p:pic>
      </p:grpSp>
      <p:pic>
        <p:nvPicPr>
          <p:cNvPr id="911" name="Group" descr="Group"/>
          <p:cNvPicPr>
            <a:picLocks noChangeAspect="1"/>
          </p:cNvPicPr>
          <p:nvPr/>
        </p:nvPicPr>
        <p:blipFill>
          <a:blip r:embed="rId3"/>
          <a:stretch>
            <a:fillRect/>
          </a:stretch>
        </p:blipFill>
        <p:spPr>
          <a:xfrm>
            <a:off x="178745" y="12636249"/>
            <a:ext cx="1964861" cy="995769"/>
          </a:xfrm>
          <a:prstGeom prst="rect">
            <a:avLst/>
          </a:prstGeom>
          <a:ln w="12700">
            <a:miter lim="400000"/>
          </a:ln>
        </p:spPr>
      </p:pic>
    </p:spTree>
  </p:cSld>
  <p:clrMapOvr>
    <a:masterClrMapping/>
  </p:clrMapOvr>
  <p:transition spd="med"/>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16" name="Group"/>
          <p:cNvGrpSpPr/>
          <p:nvPr/>
        </p:nvGrpSpPr>
        <p:grpSpPr>
          <a:xfrm>
            <a:off x="2619399" y="2181987"/>
            <a:ext cx="9161385" cy="3043710"/>
            <a:chOff x="0" y="0"/>
            <a:chExt cx="9161384" cy="3043708"/>
          </a:xfrm>
        </p:grpSpPr>
        <p:sp>
          <p:nvSpPr>
            <p:cNvPr id="913" name="Rounded Rectangle"/>
            <p:cNvSpPr/>
            <p:nvPr/>
          </p:nvSpPr>
          <p:spPr>
            <a:xfrm>
              <a:off x="0" y="0"/>
              <a:ext cx="9161385" cy="3043709"/>
            </a:xfrm>
            <a:prstGeom prst="roundRect">
              <a:avLst>
                <a:gd name="adj" fmla="val 10559"/>
              </a:avLst>
            </a:prstGeom>
            <a:solidFill>
              <a:srgbClr val="FABE3B"/>
            </a:solidFill>
            <a:ln w="12700" cap="flat">
              <a:noFill/>
              <a:miter lim="400000"/>
            </a:ln>
            <a:effectLst>
              <a:outerShdw blurRad="63500" dist="25400" dir="5400000" rotWithShape="0">
                <a:srgbClr val="000000">
                  <a:alpha val="50000"/>
                </a:srgbClr>
              </a:outerShdw>
            </a:effectLst>
          </p:spPr>
          <p:txBody>
            <a:bodyPr wrap="square" lIns="0" tIns="0" rIns="0" bIns="0" numCol="1" anchor="ctr">
              <a:noAutofit/>
            </a:bodyPr>
            <a:lstStyle/>
            <a:p>
              <a:pPr>
                <a:defRPr sz="3200" b="0">
                  <a:solidFill>
                    <a:srgbClr val="FFFFFF"/>
                  </a:solidFill>
                </a:defRPr>
              </a:pPr>
              <a:endParaRPr/>
            </a:p>
          </p:txBody>
        </p:sp>
        <p:sp>
          <p:nvSpPr>
            <p:cNvPr id="914" name="KEEP DISTANCE"/>
            <p:cNvSpPr txBox="1"/>
            <p:nvPr/>
          </p:nvSpPr>
          <p:spPr>
            <a:xfrm>
              <a:off x="3118728" y="232259"/>
              <a:ext cx="2923929" cy="520937"/>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numCol="1" anchor="ctr">
              <a:spAutoFit/>
            </a:bodyPr>
            <a:lstStyle>
              <a:lvl1pPr defTabSz="1022350">
                <a:lnSpc>
                  <a:spcPct val="90000"/>
                </a:lnSpc>
                <a:spcBef>
                  <a:spcPts val="900"/>
                </a:spcBef>
                <a:defRPr cap="all" spc="-149"/>
              </a:lvl1pPr>
            </a:lstStyle>
            <a:p>
              <a:r>
                <a:t>KEEP DISTANCE</a:t>
              </a:r>
            </a:p>
          </p:txBody>
        </p:sp>
        <p:sp>
          <p:nvSpPr>
            <p:cNvPr id="915" name="Stay in a well ventilated specific room and away from other people in your home.  Restrict movement…"/>
            <p:cNvSpPr txBox="1"/>
            <p:nvPr/>
          </p:nvSpPr>
          <p:spPr>
            <a:xfrm>
              <a:off x="198597" y="984938"/>
              <a:ext cx="8764190" cy="1513933"/>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22859" tIns="22859" rIns="22859" bIns="22859" numCol="1" anchor="ctr">
              <a:spAutoFit/>
            </a:bodyPr>
            <a:lstStyle/>
            <a:p>
              <a:pPr lvl="1" algn="l">
                <a:buSzPct val="100000"/>
                <a:buFont typeface="Arial"/>
                <a:buChar char="•"/>
                <a:tabLst>
                  <a:tab pos="914400" algn="l"/>
                </a:tabLst>
                <a:defRPr b="0"/>
              </a:pPr>
              <a:r>
                <a:rPr dirty="0"/>
                <a:t>Stay in a well ventilated specific room and away from other people in your home. Restrict movement </a:t>
              </a:r>
              <a:endParaRPr sz="1200" dirty="0"/>
            </a:p>
            <a:p>
              <a:pPr lvl="1" algn="l">
                <a:buSzPct val="100000"/>
                <a:buFont typeface="Arial"/>
                <a:buChar char="•"/>
                <a:tabLst>
                  <a:tab pos="914400" algn="l"/>
                </a:tabLst>
                <a:defRPr b="0"/>
              </a:pPr>
              <a:r>
                <a:rPr dirty="0"/>
                <a:t>If available, use a separate bathroom</a:t>
              </a:r>
              <a:endParaRPr sz="1200" dirty="0"/>
            </a:p>
          </p:txBody>
        </p:sp>
      </p:grpSp>
      <p:grpSp>
        <p:nvGrpSpPr>
          <p:cNvPr id="920" name="Group"/>
          <p:cNvGrpSpPr/>
          <p:nvPr/>
        </p:nvGrpSpPr>
        <p:grpSpPr>
          <a:xfrm>
            <a:off x="12334832" y="5487999"/>
            <a:ext cx="9161386" cy="3247128"/>
            <a:chOff x="0" y="0"/>
            <a:chExt cx="9161384" cy="3247126"/>
          </a:xfrm>
        </p:grpSpPr>
        <p:sp>
          <p:nvSpPr>
            <p:cNvPr id="917" name="Rounded Rectangle"/>
            <p:cNvSpPr/>
            <p:nvPr/>
          </p:nvSpPr>
          <p:spPr>
            <a:xfrm>
              <a:off x="0" y="0"/>
              <a:ext cx="9161385" cy="3247127"/>
            </a:xfrm>
            <a:prstGeom prst="roundRect">
              <a:avLst>
                <a:gd name="adj" fmla="val 10559"/>
              </a:avLst>
            </a:prstGeom>
            <a:solidFill>
              <a:srgbClr val="FFC000"/>
            </a:solidFill>
            <a:ln w="12700" cap="flat">
              <a:noFill/>
              <a:miter lim="400000"/>
            </a:ln>
            <a:effectLst>
              <a:outerShdw blurRad="63500" dist="25400" dir="5400000" rotWithShape="0">
                <a:srgbClr val="000000">
                  <a:alpha val="50000"/>
                </a:srgbClr>
              </a:outerShdw>
            </a:effectLst>
          </p:spPr>
          <p:txBody>
            <a:bodyPr wrap="square" lIns="0" tIns="0" rIns="0" bIns="0" numCol="1" anchor="ctr">
              <a:noAutofit/>
            </a:bodyPr>
            <a:lstStyle/>
            <a:p>
              <a:pPr>
                <a:defRPr sz="3200" b="0"/>
              </a:pPr>
              <a:endParaRPr/>
            </a:p>
          </p:txBody>
        </p:sp>
        <p:sp>
          <p:nvSpPr>
            <p:cNvPr id="918" name="KEEP DISTANCE"/>
            <p:cNvSpPr txBox="1"/>
            <p:nvPr/>
          </p:nvSpPr>
          <p:spPr>
            <a:xfrm>
              <a:off x="1457682" y="357041"/>
              <a:ext cx="6246020" cy="520937"/>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numCol="1" anchor="ctr">
              <a:spAutoFit/>
            </a:bodyPr>
            <a:lstStyle/>
            <a:p>
              <a:r>
                <a:t>AVOID GOING TO PUBLIC AREAS</a:t>
              </a:r>
            </a:p>
          </p:txBody>
        </p:sp>
        <p:sp>
          <p:nvSpPr>
            <p:cNvPr id="919" name="TextBox 2"/>
            <p:cNvSpPr txBox="1"/>
            <p:nvPr/>
          </p:nvSpPr>
          <p:spPr>
            <a:xfrm>
              <a:off x="1177319" y="1128898"/>
              <a:ext cx="6806745" cy="1384536"/>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numCol="1" anchor="ctr">
              <a:spAutoFit/>
            </a:bodyPr>
            <a:lstStyle/>
            <a:p>
              <a:pPr algn="l">
                <a:buSzPct val="100000"/>
                <a:buFont typeface="Arial"/>
                <a:buChar char="•"/>
                <a:defRPr b="0"/>
              </a:pPr>
              <a:r>
                <a:rPr dirty="0"/>
                <a:t>Avoid using public transport</a:t>
              </a:r>
            </a:p>
            <a:p>
              <a:pPr algn="l">
                <a:buSzPct val="100000"/>
                <a:buFont typeface="Arial"/>
                <a:buChar char="•"/>
                <a:defRPr b="0"/>
              </a:pPr>
              <a:r>
                <a:rPr dirty="0"/>
                <a:t>Do not go to markets, schools or other public areas</a:t>
              </a:r>
            </a:p>
          </p:txBody>
        </p:sp>
      </p:grpSp>
      <p:grpSp>
        <p:nvGrpSpPr>
          <p:cNvPr id="924" name="Group"/>
          <p:cNvGrpSpPr/>
          <p:nvPr/>
        </p:nvGrpSpPr>
        <p:grpSpPr>
          <a:xfrm>
            <a:off x="12334832" y="2181987"/>
            <a:ext cx="9161385" cy="3043710"/>
            <a:chOff x="0" y="0"/>
            <a:chExt cx="9161384" cy="3043708"/>
          </a:xfrm>
        </p:grpSpPr>
        <p:sp>
          <p:nvSpPr>
            <p:cNvPr id="921" name="Rounded Rectangle"/>
            <p:cNvSpPr/>
            <p:nvPr/>
          </p:nvSpPr>
          <p:spPr>
            <a:xfrm>
              <a:off x="0" y="0"/>
              <a:ext cx="9161385" cy="3043709"/>
            </a:xfrm>
            <a:prstGeom prst="roundRect">
              <a:avLst>
                <a:gd name="adj" fmla="val 10559"/>
              </a:avLst>
            </a:prstGeom>
            <a:solidFill>
              <a:srgbClr val="FABE3B"/>
            </a:solidFill>
            <a:ln w="12700" cap="flat">
              <a:noFill/>
              <a:miter lim="400000"/>
            </a:ln>
            <a:effectLst>
              <a:outerShdw blurRad="63500" dist="25400" dir="5400000" rotWithShape="0">
                <a:srgbClr val="000000">
                  <a:alpha val="50000"/>
                </a:srgbClr>
              </a:outerShdw>
            </a:effectLst>
          </p:spPr>
          <p:txBody>
            <a:bodyPr wrap="square" lIns="0" tIns="0" rIns="0" bIns="0" numCol="1" anchor="ctr">
              <a:noAutofit/>
            </a:bodyPr>
            <a:lstStyle/>
            <a:p>
              <a:pPr>
                <a:defRPr sz="3200" b="0">
                  <a:solidFill>
                    <a:srgbClr val="FFFFFF"/>
                  </a:solidFill>
                </a:defRPr>
              </a:pPr>
              <a:endParaRPr/>
            </a:p>
          </p:txBody>
        </p:sp>
        <p:sp>
          <p:nvSpPr>
            <p:cNvPr id="922" name="KEEP DISTANCE"/>
            <p:cNvSpPr txBox="1"/>
            <p:nvPr/>
          </p:nvSpPr>
          <p:spPr>
            <a:xfrm>
              <a:off x="1434775" y="296925"/>
              <a:ext cx="6291834" cy="520937"/>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numCol="1" anchor="ctr">
              <a:spAutoFit/>
            </a:bodyPr>
            <a:lstStyle>
              <a:lvl1pPr algn="l"/>
            </a:lstStyle>
            <a:p>
              <a:r>
                <a:t>AVOID VISITORS IN THE HOUSE</a:t>
              </a:r>
            </a:p>
          </p:txBody>
        </p:sp>
        <p:sp>
          <p:nvSpPr>
            <p:cNvPr id="923" name="TextBox 4"/>
            <p:cNvSpPr txBox="1"/>
            <p:nvPr/>
          </p:nvSpPr>
          <p:spPr>
            <a:xfrm>
              <a:off x="1434775" y="1330202"/>
              <a:ext cx="6291834" cy="952737"/>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numCol="1" anchor="ctr">
              <a:spAutoFit/>
            </a:bodyPr>
            <a:lstStyle>
              <a:lvl1pPr algn="l">
                <a:buSzPct val="100000"/>
                <a:buFont typeface="Arial"/>
                <a:buChar char="•"/>
                <a:defRPr b="0"/>
              </a:lvl1pPr>
            </a:lstStyle>
            <a:p>
              <a:r>
                <a:t>If you are infected, you can spread infection to others</a:t>
              </a:r>
            </a:p>
          </p:txBody>
        </p:sp>
      </p:grpSp>
      <p:grpSp>
        <p:nvGrpSpPr>
          <p:cNvPr id="928" name="Group"/>
          <p:cNvGrpSpPr/>
          <p:nvPr/>
        </p:nvGrpSpPr>
        <p:grpSpPr>
          <a:xfrm>
            <a:off x="2619399" y="5488939"/>
            <a:ext cx="9161385" cy="3245248"/>
            <a:chOff x="0" y="0"/>
            <a:chExt cx="9161384" cy="3245247"/>
          </a:xfrm>
        </p:grpSpPr>
        <p:sp>
          <p:nvSpPr>
            <p:cNvPr id="925" name="Rounded Rectangle"/>
            <p:cNvSpPr/>
            <p:nvPr/>
          </p:nvSpPr>
          <p:spPr>
            <a:xfrm>
              <a:off x="0" y="0"/>
              <a:ext cx="9161385" cy="3245248"/>
            </a:xfrm>
            <a:prstGeom prst="roundRect">
              <a:avLst>
                <a:gd name="adj" fmla="val 10559"/>
              </a:avLst>
            </a:prstGeom>
            <a:solidFill>
              <a:srgbClr val="FABE3B"/>
            </a:solidFill>
            <a:ln w="12700" cap="flat">
              <a:noFill/>
              <a:miter lim="400000"/>
            </a:ln>
            <a:effectLst>
              <a:outerShdw blurRad="63500" dist="25400" dir="5400000" rotWithShape="0">
                <a:srgbClr val="000000">
                  <a:alpha val="50000"/>
                </a:srgbClr>
              </a:outerShdw>
            </a:effectLst>
          </p:spPr>
          <p:txBody>
            <a:bodyPr wrap="square" lIns="0" tIns="0" rIns="0" bIns="0" numCol="1" anchor="ctr">
              <a:noAutofit/>
            </a:bodyPr>
            <a:lstStyle/>
            <a:p>
              <a:pPr>
                <a:defRPr sz="3200" b="0">
                  <a:solidFill>
                    <a:srgbClr val="FFFFFF"/>
                  </a:solidFill>
                </a:defRPr>
              </a:pPr>
              <a:endParaRPr/>
            </a:p>
          </p:txBody>
        </p:sp>
        <p:sp>
          <p:nvSpPr>
            <p:cNvPr id="926" name="KEEP DISTANCE"/>
            <p:cNvSpPr txBox="1"/>
            <p:nvPr/>
          </p:nvSpPr>
          <p:spPr>
            <a:xfrm>
              <a:off x="1534509" y="371217"/>
              <a:ext cx="6433330" cy="520937"/>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numCol="1" anchor="ctr">
              <a:spAutoFit/>
            </a:bodyPr>
            <a:lstStyle>
              <a:lvl1pPr algn="l"/>
            </a:lstStyle>
            <a:p>
              <a:r>
                <a:t>SEEK HEALTH CARE AND NOTIFY</a:t>
              </a:r>
            </a:p>
          </p:txBody>
        </p:sp>
        <p:sp>
          <p:nvSpPr>
            <p:cNvPr id="927" name="TextBox 5"/>
            <p:cNvSpPr txBox="1"/>
            <p:nvPr/>
          </p:nvSpPr>
          <p:spPr>
            <a:xfrm>
              <a:off x="779918" y="1143074"/>
              <a:ext cx="7942512" cy="1384537"/>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numCol="1" anchor="ctr">
              <a:spAutoFit/>
            </a:bodyPr>
            <a:lstStyle>
              <a:lvl1pPr algn="l">
                <a:buSzPct val="100000"/>
                <a:buFont typeface="Arial"/>
                <a:buChar char="•"/>
                <a:defRPr b="0"/>
              </a:lvl1pPr>
            </a:lstStyle>
            <a:p>
              <a:r>
                <a:t>If you have fever, cough or breathing difficulty and suspecting contact, wear a mask and immediately notify nearest health facility </a:t>
              </a:r>
            </a:p>
          </p:txBody>
        </p:sp>
      </p:grpSp>
      <p:grpSp>
        <p:nvGrpSpPr>
          <p:cNvPr id="931" name="Group"/>
          <p:cNvGrpSpPr/>
          <p:nvPr/>
        </p:nvGrpSpPr>
        <p:grpSpPr>
          <a:xfrm>
            <a:off x="23162660" y="13015141"/>
            <a:ext cx="1074116" cy="564257"/>
            <a:chOff x="0" y="-11594"/>
            <a:chExt cx="1074114" cy="564256"/>
          </a:xfrm>
        </p:grpSpPr>
        <p:sp>
          <p:nvSpPr>
            <p:cNvPr id="929" name="03"/>
            <p:cNvSpPr txBox="1"/>
            <p:nvPr/>
          </p:nvSpPr>
          <p:spPr>
            <a:xfrm>
              <a:off x="545124" y="-11594"/>
              <a:ext cx="528990" cy="564256"/>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numCol="1" anchor="ctr">
              <a:spAutoFit/>
            </a:bodyPr>
            <a:lstStyle>
              <a:lvl1pPr>
                <a:defRPr b="0">
                  <a:solidFill>
                    <a:srgbClr val="FFFFFF"/>
                  </a:solidFill>
                </a:defRPr>
              </a:lvl1pPr>
            </a:lstStyle>
            <a:p>
              <a:r>
                <a:rPr dirty="0"/>
                <a:t>2</a:t>
              </a:r>
              <a:r>
                <a:rPr lang="en-US" dirty="0"/>
                <a:t>2</a:t>
              </a:r>
              <a:endParaRPr dirty="0"/>
            </a:p>
          </p:txBody>
        </p:sp>
        <p:pic>
          <p:nvPicPr>
            <p:cNvPr id="930" name="Image" descr="Image"/>
            <p:cNvPicPr>
              <a:picLocks noChangeAspect="1"/>
            </p:cNvPicPr>
            <p:nvPr/>
          </p:nvPicPr>
          <p:blipFill>
            <a:blip r:embed="rId2"/>
            <a:stretch>
              <a:fillRect/>
            </a:stretch>
          </p:blipFill>
          <p:spPr>
            <a:xfrm>
              <a:off x="0" y="0"/>
              <a:ext cx="554529" cy="541070"/>
            </a:xfrm>
            <a:prstGeom prst="rect">
              <a:avLst/>
            </a:prstGeom>
            <a:ln w="12700" cap="flat">
              <a:noFill/>
              <a:miter lim="400000"/>
            </a:ln>
            <a:effectLst/>
          </p:spPr>
        </p:pic>
      </p:grpSp>
      <p:grpSp>
        <p:nvGrpSpPr>
          <p:cNvPr id="934" name="Group"/>
          <p:cNvGrpSpPr/>
          <p:nvPr/>
        </p:nvGrpSpPr>
        <p:grpSpPr>
          <a:xfrm>
            <a:off x="1110048" y="320601"/>
            <a:ext cx="22163904" cy="1297969"/>
            <a:chOff x="0" y="0"/>
            <a:chExt cx="22163902" cy="1297967"/>
          </a:xfrm>
        </p:grpSpPr>
        <p:sp>
          <p:nvSpPr>
            <p:cNvPr id="932" name="Rounded Rectangle"/>
            <p:cNvSpPr/>
            <p:nvPr/>
          </p:nvSpPr>
          <p:spPr>
            <a:xfrm>
              <a:off x="0" y="0"/>
              <a:ext cx="22163903" cy="1297968"/>
            </a:xfrm>
            <a:prstGeom prst="roundRect">
              <a:avLst>
                <a:gd name="adj" fmla="val 14677"/>
              </a:avLst>
            </a:prstGeom>
            <a:solidFill>
              <a:srgbClr val="FFFFFF"/>
            </a:solidFill>
            <a:ln w="12700" cap="flat">
              <a:noFill/>
              <a:miter lim="400000"/>
            </a:ln>
            <a:effectLst/>
          </p:spPr>
          <p:txBody>
            <a:bodyPr wrap="square" lIns="0" tIns="0" rIns="0" bIns="0" numCol="1" anchor="ctr">
              <a:noAutofit/>
            </a:bodyPr>
            <a:lstStyle/>
            <a:p>
              <a:pPr>
                <a:defRPr sz="3200" b="0">
                  <a:solidFill>
                    <a:srgbClr val="FFFFFF"/>
                  </a:solidFill>
                </a:defRPr>
              </a:pPr>
              <a:endParaRPr/>
            </a:p>
          </p:txBody>
        </p:sp>
        <p:sp>
          <p:nvSpPr>
            <p:cNvPr id="933" name="Rectangle 1"/>
            <p:cNvSpPr txBox="1"/>
            <p:nvPr/>
          </p:nvSpPr>
          <p:spPr>
            <a:xfrm>
              <a:off x="2687693" y="12329"/>
              <a:ext cx="16788516" cy="1273310"/>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9" tIns="45719" rIns="45719" bIns="45719" numCol="1" anchor="t">
              <a:spAutoFit/>
            </a:bodyPr>
            <a:lstStyle/>
            <a:p>
              <a:pPr>
                <a:lnSpc>
                  <a:spcPct val="110000"/>
                </a:lnSpc>
                <a:defRPr sz="4000" cap="all" spc="96">
                  <a:solidFill>
                    <a:srgbClr val="002135"/>
                  </a:solidFill>
                </a:defRPr>
              </a:pPr>
              <a:r>
                <a:t>HOME QUARANTINE: STAY SAFE FOR PROBABLE INFECTED PERSON</a:t>
              </a:r>
              <a:r>
                <a:rPr sz="3200" spc="96"/>
                <a:t> </a:t>
              </a:r>
              <a:r>
                <a:t>RESTRICTED MOVEMENT FOR COVID-19 SUSPECTS</a:t>
              </a:r>
            </a:p>
          </p:txBody>
        </p:sp>
      </p:grpSp>
      <p:grpSp>
        <p:nvGrpSpPr>
          <p:cNvPr id="938" name="Group"/>
          <p:cNvGrpSpPr/>
          <p:nvPr/>
        </p:nvGrpSpPr>
        <p:grpSpPr>
          <a:xfrm>
            <a:off x="6932197" y="8998369"/>
            <a:ext cx="10519606" cy="2913302"/>
            <a:chOff x="0" y="0"/>
            <a:chExt cx="10519604" cy="2913301"/>
          </a:xfrm>
        </p:grpSpPr>
        <p:sp>
          <p:nvSpPr>
            <p:cNvPr id="935" name="Rounded Rectangle"/>
            <p:cNvSpPr/>
            <p:nvPr/>
          </p:nvSpPr>
          <p:spPr>
            <a:xfrm>
              <a:off x="0" y="0"/>
              <a:ext cx="10519605" cy="2913302"/>
            </a:xfrm>
            <a:prstGeom prst="roundRect">
              <a:avLst>
                <a:gd name="adj" fmla="val 10559"/>
              </a:avLst>
            </a:prstGeom>
            <a:solidFill>
              <a:srgbClr val="CCECFF"/>
            </a:solidFill>
            <a:ln w="12700" cap="flat">
              <a:noFill/>
              <a:miter lim="400000"/>
            </a:ln>
            <a:effectLst>
              <a:outerShdw blurRad="63500" dist="25400" dir="5400000" rotWithShape="0">
                <a:srgbClr val="000000">
                  <a:alpha val="50000"/>
                </a:srgbClr>
              </a:outerShdw>
            </a:effectLst>
          </p:spPr>
          <p:txBody>
            <a:bodyPr wrap="square" lIns="0" tIns="0" rIns="0" bIns="0" numCol="1" anchor="ctr">
              <a:noAutofit/>
            </a:bodyPr>
            <a:lstStyle/>
            <a:p>
              <a:pPr>
                <a:defRPr sz="3200" b="0"/>
              </a:pPr>
              <a:endParaRPr/>
            </a:p>
          </p:txBody>
        </p:sp>
        <p:sp>
          <p:nvSpPr>
            <p:cNvPr id="936" name="TextBox 3"/>
            <p:cNvSpPr txBox="1"/>
            <p:nvPr/>
          </p:nvSpPr>
          <p:spPr>
            <a:xfrm>
              <a:off x="115899" y="1192581"/>
              <a:ext cx="10385660" cy="952737"/>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numCol="1" anchor="ctr">
              <a:spAutoFit/>
            </a:bodyPr>
            <a:lstStyle/>
            <a:p>
              <a:pPr marL="228600" indent="-228600" algn="l">
                <a:buSzPct val="100000"/>
                <a:buFont typeface="Arial"/>
                <a:buChar char="•"/>
                <a:defRPr b="0"/>
              </a:pPr>
              <a:r>
                <a:rPr dirty="0"/>
                <a:t>Wear a mask correctly when you are around other people</a:t>
              </a:r>
            </a:p>
            <a:p>
              <a:pPr marL="228600" indent="-228600" algn="l">
                <a:buSzPct val="100000"/>
                <a:buFont typeface="Arial"/>
                <a:buChar char="•"/>
                <a:defRPr b="0"/>
              </a:pPr>
              <a:r>
                <a:rPr dirty="0"/>
                <a:t>Wear a mask when you are visiting the health facility </a:t>
              </a:r>
            </a:p>
          </p:txBody>
        </p:sp>
        <p:sp>
          <p:nvSpPr>
            <p:cNvPr id="937" name="WEAR A MASK"/>
            <p:cNvSpPr txBox="1"/>
            <p:nvPr/>
          </p:nvSpPr>
          <p:spPr>
            <a:xfrm>
              <a:off x="3939995" y="288444"/>
              <a:ext cx="2737469" cy="520937"/>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numCol="1" anchor="ctr">
              <a:spAutoFit/>
            </a:bodyPr>
            <a:lstStyle>
              <a:lvl1pPr algn="l" defTabSz="1022350">
                <a:lnSpc>
                  <a:spcPct val="90000"/>
                </a:lnSpc>
                <a:spcBef>
                  <a:spcPts val="900"/>
                </a:spcBef>
                <a:defRPr cap="all" spc="-149"/>
              </a:lvl1pPr>
            </a:lstStyle>
            <a:p>
              <a:r>
                <a:t>WEAR A MASK </a:t>
              </a:r>
            </a:p>
          </p:txBody>
        </p:sp>
      </p:grpSp>
      <p:pic>
        <p:nvPicPr>
          <p:cNvPr id="939" name="Group" descr="Group"/>
          <p:cNvPicPr>
            <a:picLocks noChangeAspect="1"/>
          </p:cNvPicPr>
          <p:nvPr/>
        </p:nvPicPr>
        <p:blipFill>
          <a:blip r:embed="rId3"/>
          <a:stretch>
            <a:fillRect/>
          </a:stretch>
        </p:blipFill>
        <p:spPr>
          <a:xfrm>
            <a:off x="178745" y="12636249"/>
            <a:ext cx="1964861" cy="995769"/>
          </a:xfrm>
          <a:prstGeom prst="rect">
            <a:avLst/>
          </a:prstGeom>
          <a:ln w="12700">
            <a:miter lim="400000"/>
          </a:ln>
        </p:spPr>
      </p:pic>
    </p:spTree>
  </p:cSld>
  <p:clrMapOvr>
    <a:masterClrMapping/>
  </p:clrMapOvr>
  <p:transition spd="med"/>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43" name="Group"/>
          <p:cNvGrpSpPr/>
          <p:nvPr/>
        </p:nvGrpSpPr>
        <p:grpSpPr>
          <a:xfrm>
            <a:off x="1110048" y="320601"/>
            <a:ext cx="22163904" cy="1297969"/>
            <a:chOff x="0" y="0"/>
            <a:chExt cx="22163902" cy="1297967"/>
          </a:xfrm>
        </p:grpSpPr>
        <p:sp>
          <p:nvSpPr>
            <p:cNvPr id="941" name="Rounded Rectangle"/>
            <p:cNvSpPr/>
            <p:nvPr/>
          </p:nvSpPr>
          <p:spPr>
            <a:xfrm>
              <a:off x="0" y="0"/>
              <a:ext cx="22163903" cy="1297968"/>
            </a:xfrm>
            <a:prstGeom prst="roundRect">
              <a:avLst>
                <a:gd name="adj" fmla="val 14677"/>
              </a:avLst>
            </a:prstGeom>
            <a:solidFill>
              <a:srgbClr val="FFFFFF"/>
            </a:solidFill>
            <a:ln w="12700" cap="flat">
              <a:noFill/>
              <a:miter lim="400000"/>
            </a:ln>
            <a:effectLst/>
          </p:spPr>
          <p:txBody>
            <a:bodyPr wrap="square" lIns="0" tIns="0" rIns="0" bIns="0" numCol="1" anchor="ctr">
              <a:noAutofit/>
            </a:bodyPr>
            <a:lstStyle/>
            <a:p>
              <a:pPr>
                <a:defRPr sz="3200" b="0">
                  <a:solidFill>
                    <a:srgbClr val="FFFFFF"/>
                  </a:solidFill>
                </a:defRPr>
              </a:pPr>
              <a:endParaRPr/>
            </a:p>
          </p:txBody>
        </p:sp>
        <p:sp>
          <p:nvSpPr>
            <p:cNvPr id="942" name="Rectangle 1"/>
            <p:cNvSpPr txBox="1"/>
            <p:nvPr/>
          </p:nvSpPr>
          <p:spPr>
            <a:xfrm>
              <a:off x="1482369" y="117181"/>
              <a:ext cx="19199164" cy="1063606"/>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9" tIns="45719" rIns="45719" bIns="45719" numCol="1" anchor="t">
              <a:spAutoFit/>
            </a:bodyPr>
            <a:lstStyle/>
            <a:p>
              <a:pPr>
                <a:lnSpc>
                  <a:spcPct val="110000"/>
                </a:lnSpc>
                <a:defRPr sz="3200" cap="all" spc="96">
                  <a:solidFill>
                    <a:srgbClr val="002135"/>
                  </a:solidFill>
                </a:defRPr>
              </a:pPr>
              <a:r>
                <a:t>HOME CARE: KEEP ENVIRONMENT SAFE</a:t>
              </a:r>
            </a:p>
            <a:p>
              <a:pPr>
                <a:lnSpc>
                  <a:spcPct val="110000"/>
                </a:lnSpc>
                <a:defRPr sz="3200" cap="all" spc="81">
                  <a:solidFill>
                    <a:srgbClr val="002135"/>
                  </a:solidFill>
                </a:defRPr>
              </a:pPr>
              <a:r>
                <a:t>PRECAUTIONS TO BE TAKEN BY THE HOUSEHOLD WHERE THERE IS A SUSPECTED CASE</a:t>
              </a:r>
            </a:p>
          </p:txBody>
        </p:sp>
      </p:grpSp>
      <p:grpSp>
        <p:nvGrpSpPr>
          <p:cNvPr id="946" name="Group"/>
          <p:cNvGrpSpPr/>
          <p:nvPr/>
        </p:nvGrpSpPr>
        <p:grpSpPr>
          <a:xfrm>
            <a:off x="-19470" y="544295"/>
            <a:ext cx="11828853" cy="10999701"/>
            <a:chOff x="0" y="0"/>
            <a:chExt cx="11828851" cy="10999699"/>
          </a:xfrm>
        </p:grpSpPr>
        <p:sp>
          <p:nvSpPr>
            <p:cNvPr id="944" name="Rounded Rectangle"/>
            <p:cNvSpPr/>
            <p:nvPr/>
          </p:nvSpPr>
          <p:spPr>
            <a:xfrm>
              <a:off x="741017" y="2052780"/>
              <a:ext cx="11087835" cy="8946920"/>
            </a:xfrm>
            <a:prstGeom prst="roundRect">
              <a:avLst>
                <a:gd name="adj" fmla="val 16667"/>
              </a:avLst>
            </a:prstGeom>
            <a:solidFill>
              <a:srgbClr val="FABE3B"/>
            </a:solidFill>
            <a:ln w="12700" cap="flat">
              <a:noFill/>
              <a:miter lim="400000"/>
            </a:ln>
            <a:effectLst>
              <a:outerShdw blurRad="63500" dist="25400" dir="5400000" rotWithShape="0">
                <a:srgbClr val="000000">
                  <a:alpha val="50000"/>
                </a:srgbClr>
              </a:outerShdw>
            </a:effectLst>
          </p:spPr>
          <p:txBody>
            <a:bodyPr wrap="square" lIns="0" tIns="0" rIns="0" bIns="0" numCol="1" anchor="ctr">
              <a:noAutofit/>
            </a:bodyPr>
            <a:lstStyle/>
            <a:p>
              <a:pPr algn="l">
                <a:defRPr sz="3200" b="0"/>
              </a:pPr>
              <a:endParaRPr/>
            </a:p>
          </p:txBody>
        </p:sp>
        <p:pic>
          <p:nvPicPr>
            <p:cNvPr id="945" name="Image" descr="Image"/>
            <p:cNvPicPr>
              <a:picLocks noChangeAspect="1"/>
            </p:cNvPicPr>
            <p:nvPr/>
          </p:nvPicPr>
          <p:blipFill>
            <a:blip r:embed="rId2" cstate="screen">
              <a:extLst>
                <a:ext uri="{28A0092B-C50C-407E-A947-70E740481C1C}">
                  <a14:useLocalDpi xmlns:a14="http://schemas.microsoft.com/office/drawing/2010/main"/>
                </a:ext>
              </a:extLst>
            </a:blip>
            <a:srcRect/>
            <a:stretch>
              <a:fillRect/>
            </a:stretch>
          </p:blipFill>
          <p:spPr>
            <a:xfrm>
              <a:off x="0" y="0"/>
              <a:ext cx="3502272" cy="2060887"/>
            </a:xfrm>
            <a:prstGeom prst="rect">
              <a:avLst/>
            </a:prstGeom>
            <a:ln w="12700" cap="flat">
              <a:noFill/>
              <a:miter lim="400000"/>
            </a:ln>
            <a:effectLst/>
          </p:spPr>
        </p:pic>
      </p:grpSp>
      <p:sp>
        <p:nvSpPr>
          <p:cNvPr id="947" name="Support: Assigned family member to take care of infected person helping them follow  doctor’s instructions for medication(s) and care.…"/>
          <p:cNvSpPr txBox="1"/>
          <p:nvPr/>
        </p:nvSpPr>
        <p:spPr>
          <a:xfrm>
            <a:off x="1158300" y="3787883"/>
            <a:ext cx="10214330" cy="6565306"/>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0" tIns="0" rIns="0" bIns="0" anchor="ctr">
            <a:spAutoFit/>
          </a:bodyPr>
          <a:lstStyle/>
          <a:p>
            <a:pPr marL="457200" indent="-457200" algn="l">
              <a:buSzPct val="100000"/>
              <a:buFont typeface="Arial"/>
              <a:buChar char="•"/>
              <a:defRPr sz="3200" b="0"/>
            </a:pPr>
            <a:r>
              <a:t>Support: Assigned family member to take care of infected person helping them follow  doctor’s instructions for medication(s) and care. </a:t>
            </a:r>
          </a:p>
          <a:p>
            <a:pPr marL="457200" indent="-457200" algn="l">
              <a:buSzPct val="100000"/>
              <a:buFont typeface="Arial"/>
              <a:buChar char="•"/>
              <a:defRPr sz="3200" b="0"/>
            </a:pPr>
            <a:r>
              <a:t>Wash hands: with soap and water for at least 20 seconds or, if soap and water are not available, clean your hands with an alcohol-based hand sanitizer that contains at least 70% alcohol. Wash often and especially after touching </a:t>
            </a:r>
          </a:p>
          <a:p>
            <a:pPr marL="457200" indent="-457200" algn="l">
              <a:buSzPct val="100000"/>
              <a:buFont typeface="Arial"/>
              <a:buChar char="•"/>
              <a:defRPr sz="3200" b="0"/>
            </a:pPr>
            <a:r>
              <a:t>Clean and Disinfect:  all “high-touch” surfaces, such as tabletops, doorknobs, bathroom fixtures, toilets, phones, every day. Also, wipe any surfaces that may have blood, stool, or body fluids on them. using bleaching powder solution (4 TSP of household bleach in 4 cups of water </a:t>
            </a:r>
          </a:p>
        </p:txBody>
      </p:sp>
      <p:grpSp>
        <p:nvGrpSpPr>
          <p:cNvPr id="950" name="Group"/>
          <p:cNvGrpSpPr/>
          <p:nvPr/>
        </p:nvGrpSpPr>
        <p:grpSpPr>
          <a:xfrm>
            <a:off x="10538335" y="2471518"/>
            <a:ext cx="13407316" cy="11041865"/>
            <a:chOff x="0" y="0"/>
            <a:chExt cx="13407315" cy="11041864"/>
          </a:xfrm>
        </p:grpSpPr>
        <p:sp>
          <p:nvSpPr>
            <p:cNvPr id="948" name="Rounded Rectangle"/>
            <p:cNvSpPr/>
            <p:nvPr/>
          </p:nvSpPr>
          <p:spPr>
            <a:xfrm>
              <a:off x="1691764" y="0"/>
              <a:ext cx="11715552" cy="9592665"/>
            </a:xfrm>
            <a:prstGeom prst="roundRect">
              <a:avLst>
                <a:gd name="adj" fmla="val 16667"/>
              </a:avLst>
            </a:prstGeom>
            <a:solidFill>
              <a:srgbClr val="CCECFF"/>
            </a:solidFill>
            <a:ln w="12700" cap="flat">
              <a:noFill/>
              <a:miter lim="400000"/>
            </a:ln>
            <a:effectLst>
              <a:outerShdw blurRad="63500" dist="25400" dir="5400000" rotWithShape="0">
                <a:srgbClr val="000000">
                  <a:alpha val="50000"/>
                </a:srgbClr>
              </a:outerShdw>
            </a:effectLst>
          </p:spPr>
          <p:txBody>
            <a:bodyPr wrap="square" lIns="0" tIns="0" rIns="0" bIns="0" numCol="1" anchor="ctr">
              <a:noAutofit/>
            </a:bodyPr>
            <a:lstStyle/>
            <a:p>
              <a:pPr>
                <a:defRPr sz="3200" b="0">
                  <a:solidFill>
                    <a:srgbClr val="FFFFFF"/>
                  </a:solidFill>
                </a:defRPr>
              </a:pPr>
              <a:endParaRPr/>
            </a:p>
          </p:txBody>
        </p:sp>
        <p:pic>
          <p:nvPicPr>
            <p:cNvPr id="949" name="Image" descr="Image"/>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a:xfrm>
              <a:off x="0" y="6777981"/>
              <a:ext cx="3397526" cy="4263884"/>
            </a:xfrm>
            <a:prstGeom prst="rect">
              <a:avLst/>
            </a:prstGeom>
            <a:ln w="12700" cap="flat">
              <a:noFill/>
              <a:miter lim="400000"/>
            </a:ln>
            <a:effectLst/>
          </p:spPr>
        </p:pic>
      </p:grpSp>
      <p:sp>
        <p:nvSpPr>
          <p:cNvPr id="951" name="Wash laundry thoroughly.…"/>
          <p:cNvSpPr txBox="1"/>
          <p:nvPr/>
        </p:nvSpPr>
        <p:spPr>
          <a:xfrm>
            <a:off x="13039187" y="3236495"/>
            <a:ext cx="10779669" cy="6895208"/>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spAutoFit/>
          </a:bodyPr>
          <a:lstStyle/>
          <a:p>
            <a:pPr algn="l">
              <a:lnSpc>
                <a:spcPct val="150000"/>
              </a:lnSpc>
              <a:spcBef>
                <a:spcPts val="1200"/>
              </a:spcBef>
              <a:defRPr sz="3200" spc="-100"/>
            </a:pPr>
            <a:r>
              <a:t>Wash laundry thoroughly and avoid shaking soiled linen</a:t>
            </a:r>
            <a:endParaRPr sz="1600" spc="-50"/>
          </a:p>
          <a:p>
            <a:pPr marL="309563" lvl="1" indent="-279400" algn="l">
              <a:buSzPct val="100000"/>
              <a:buFont typeface="Arial"/>
              <a:buChar char="•"/>
              <a:tabLst>
                <a:tab pos="914400" algn="l"/>
              </a:tabLst>
              <a:defRPr sz="3200" b="0" spc="-100"/>
            </a:pPr>
            <a:r>
              <a:t>Immediately remove and wash clothes or bedding that have blood, stool, or body fluids on them. Keep away from body.</a:t>
            </a:r>
            <a:endParaRPr sz="1600" spc="-50"/>
          </a:p>
          <a:p>
            <a:pPr marL="309563" lvl="1" indent="-279400" algn="l">
              <a:buSzPct val="100000"/>
              <a:buFont typeface="Arial"/>
              <a:buChar char="•"/>
              <a:tabLst>
                <a:tab pos="914400" algn="l"/>
              </a:tabLst>
              <a:defRPr sz="3200" b="0" spc="-100"/>
            </a:pPr>
            <a:r>
              <a:t>Wash and disinfect linen in warm water and soap, dry in sun</a:t>
            </a:r>
            <a:endParaRPr sz="1600" spc="-50"/>
          </a:p>
          <a:p>
            <a:pPr marL="309563" lvl="1" indent="-279400" algn="l">
              <a:buSzPct val="100000"/>
              <a:buFont typeface="Arial"/>
              <a:buChar char="•"/>
              <a:tabLst>
                <a:tab pos="914400" algn="l"/>
              </a:tabLst>
              <a:defRPr sz="3200" b="0" spc="-100"/>
            </a:pPr>
            <a:r>
              <a:t>Washing machine: use disinfectant, soap, warm water, dry in sun</a:t>
            </a:r>
            <a:endParaRPr sz="1600" spc="-50"/>
          </a:p>
          <a:p>
            <a:pPr marL="309563" lvl="1" indent="-279400" algn="l">
              <a:buSzPct val="100000"/>
              <a:buFont typeface="Arial"/>
              <a:buChar char="•"/>
              <a:tabLst>
                <a:tab pos="914400" algn="l"/>
              </a:tabLst>
              <a:defRPr sz="3200" b="0" spc="-100"/>
            </a:pPr>
            <a:r>
              <a:t>Linen can be soaked in hot water and soap in a large drum, using a stick to stir, avoiding splashing (soak linen in  1% chlorine for approximately 30 minutes.  Finally, rinse with clean water and let linen dry fully in the sunlight.</a:t>
            </a:r>
            <a:endParaRPr sz="1600" spc="-50"/>
          </a:p>
          <a:p>
            <a:pPr marL="309563" lvl="1" indent="-279400" algn="l">
              <a:buSzPct val="100000"/>
              <a:buFont typeface="Arial"/>
              <a:buChar char="•"/>
              <a:tabLst>
                <a:tab pos="914400" algn="l"/>
              </a:tabLst>
              <a:defRPr sz="3200" b="0" spc="-100"/>
            </a:pPr>
            <a:r>
              <a:t>Place all used disposable gloves, facemasks, and other contaminated items in a lined container before disposing of them with other household waste. </a:t>
            </a:r>
            <a:endParaRPr sz="1600" spc="-50"/>
          </a:p>
          <a:p>
            <a:pPr marL="309563" lvl="1" indent="-279400" algn="l">
              <a:buSzPct val="100000"/>
              <a:buFont typeface="Arial"/>
              <a:buChar char="•"/>
              <a:tabLst>
                <a:tab pos="914400" algn="l"/>
              </a:tabLst>
              <a:defRPr sz="3200" b="0" spc="-100"/>
            </a:pPr>
            <a:r>
              <a:t>Note: infected person may be ambulatory or bed-ridden</a:t>
            </a:r>
          </a:p>
        </p:txBody>
      </p:sp>
      <p:grpSp>
        <p:nvGrpSpPr>
          <p:cNvPr id="954" name="Group"/>
          <p:cNvGrpSpPr/>
          <p:nvPr/>
        </p:nvGrpSpPr>
        <p:grpSpPr>
          <a:xfrm>
            <a:off x="23162660" y="13015141"/>
            <a:ext cx="1074116" cy="564257"/>
            <a:chOff x="0" y="-11594"/>
            <a:chExt cx="1074114" cy="564256"/>
          </a:xfrm>
        </p:grpSpPr>
        <p:sp>
          <p:nvSpPr>
            <p:cNvPr id="952" name="03"/>
            <p:cNvSpPr txBox="1"/>
            <p:nvPr/>
          </p:nvSpPr>
          <p:spPr>
            <a:xfrm>
              <a:off x="545124" y="-11594"/>
              <a:ext cx="528990" cy="564256"/>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numCol="1" anchor="ctr">
              <a:spAutoFit/>
            </a:bodyPr>
            <a:lstStyle>
              <a:lvl1pPr>
                <a:defRPr b="0">
                  <a:solidFill>
                    <a:srgbClr val="FFFFFF"/>
                  </a:solidFill>
                </a:defRPr>
              </a:lvl1pPr>
            </a:lstStyle>
            <a:p>
              <a:r>
                <a:rPr dirty="0"/>
                <a:t>2</a:t>
              </a:r>
              <a:r>
                <a:rPr lang="en-US" dirty="0"/>
                <a:t>3</a:t>
              </a:r>
              <a:endParaRPr dirty="0"/>
            </a:p>
          </p:txBody>
        </p:sp>
        <p:pic>
          <p:nvPicPr>
            <p:cNvPr id="953" name="Image" descr="Image"/>
            <p:cNvPicPr>
              <a:picLocks noChangeAspect="1"/>
            </p:cNvPicPr>
            <p:nvPr/>
          </p:nvPicPr>
          <p:blipFill>
            <a:blip r:embed="rId4"/>
            <a:stretch>
              <a:fillRect/>
            </a:stretch>
          </p:blipFill>
          <p:spPr>
            <a:xfrm>
              <a:off x="0" y="0"/>
              <a:ext cx="554529" cy="541070"/>
            </a:xfrm>
            <a:prstGeom prst="rect">
              <a:avLst/>
            </a:prstGeom>
            <a:ln w="12700" cap="flat">
              <a:noFill/>
              <a:miter lim="400000"/>
            </a:ln>
            <a:effectLst/>
          </p:spPr>
        </p:pic>
      </p:grpSp>
      <p:pic>
        <p:nvPicPr>
          <p:cNvPr id="955" name="Group" descr="Group"/>
          <p:cNvPicPr>
            <a:picLocks noChangeAspect="1"/>
          </p:cNvPicPr>
          <p:nvPr/>
        </p:nvPicPr>
        <p:blipFill>
          <a:blip r:embed="rId5"/>
          <a:stretch>
            <a:fillRect/>
          </a:stretch>
        </p:blipFill>
        <p:spPr>
          <a:xfrm>
            <a:off x="178745" y="12636249"/>
            <a:ext cx="1964861" cy="995769"/>
          </a:xfrm>
          <a:prstGeom prst="rect">
            <a:avLst/>
          </a:prstGeom>
          <a:ln w="12700">
            <a:miter lim="400000"/>
          </a:ln>
        </p:spPr>
      </p:pic>
    </p:spTree>
  </p:cSld>
  <p:clrMapOvr>
    <a:masterClrMapping/>
  </p:clrMapOvr>
  <p:transition spd="med"/>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7" name="Rounded Rectangle"/>
          <p:cNvSpPr/>
          <p:nvPr/>
        </p:nvSpPr>
        <p:spPr>
          <a:xfrm>
            <a:off x="3570889" y="2210135"/>
            <a:ext cx="17144601" cy="8817220"/>
          </a:xfrm>
          <a:prstGeom prst="roundRect">
            <a:avLst>
              <a:gd name="adj" fmla="val 2447"/>
            </a:avLst>
          </a:prstGeom>
          <a:solidFill>
            <a:srgbClr val="FABE3B"/>
          </a:solidFill>
          <a:ln w="12700">
            <a:miter lim="400000"/>
          </a:ln>
          <a:effectLst>
            <a:outerShdw blurRad="63500" dist="25400" dir="5400000" rotWithShape="0">
              <a:srgbClr val="000000">
                <a:alpha val="50000"/>
              </a:srgbClr>
            </a:outerShdw>
          </a:effectLst>
        </p:spPr>
        <p:txBody>
          <a:bodyPr lIns="0" tIns="0" rIns="0" bIns="0" anchor="ctr"/>
          <a:lstStyle/>
          <a:p>
            <a:pPr>
              <a:defRPr sz="3200" b="0">
                <a:ln w="9525" cap="flat">
                  <a:solidFill>
                    <a:srgbClr val="000000"/>
                  </a:solidFill>
                  <a:prstDash val="solid"/>
                  <a:round/>
                </a:ln>
                <a:solidFill>
                  <a:srgbClr val="FFFFFF"/>
                </a:solidFill>
              </a:defRPr>
            </a:pPr>
            <a:endParaRPr/>
          </a:p>
        </p:txBody>
      </p:sp>
      <p:pic>
        <p:nvPicPr>
          <p:cNvPr id="958" name="Image" descr="Image"/>
          <p:cNvPicPr>
            <a:picLocks noChangeAspect="1"/>
          </p:cNvPicPr>
          <p:nvPr/>
        </p:nvPicPr>
        <p:blipFill>
          <a:blip r:embed="rId2"/>
          <a:stretch>
            <a:fillRect/>
          </a:stretch>
        </p:blipFill>
        <p:spPr>
          <a:xfrm>
            <a:off x="16608" y="8320891"/>
            <a:ext cx="3145572" cy="2747361"/>
          </a:xfrm>
          <a:prstGeom prst="rect">
            <a:avLst/>
          </a:prstGeom>
          <a:ln w="12700">
            <a:miter lim="400000"/>
          </a:ln>
        </p:spPr>
      </p:pic>
      <p:sp>
        <p:nvSpPr>
          <p:cNvPr id="959" name="TextBox 4"/>
          <p:cNvSpPr txBox="1"/>
          <p:nvPr/>
        </p:nvSpPr>
        <p:spPr>
          <a:xfrm>
            <a:off x="3836023" y="3108323"/>
            <a:ext cx="16614332" cy="7020843"/>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p>
            <a:pPr marL="228600" indent="-228600" algn="l">
              <a:buSzPct val="100000"/>
              <a:buFont typeface="Arial"/>
              <a:buChar char="•"/>
              <a:defRPr sz="3600" b="0"/>
            </a:pPr>
            <a:r>
              <a:t>Household members should stay in another room or be separated from the patient as much as possible. </a:t>
            </a:r>
          </a:p>
          <a:p>
            <a:pPr marL="228600" indent="-228600" algn="l">
              <a:buSzPct val="100000"/>
              <a:buFont typeface="Arial"/>
              <a:buChar char="•"/>
              <a:defRPr sz="3600" b="0"/>
            </a:pPr>
            <a:r>
              <a:t>Household members should use a separate bedroom and bathroom, if available.</a:t>
            </a:r>
          </a:p>
          <a:p>
            <a:pPr marL="228600" indent="-228600" algn="l">
              <a:buSzPct val="100000"/>
              <a:buFont typeface="Arial"/>
              <a:buChar char="•"/>
              <a:defRPr sz="3600" b="0"/>
            </a:pPr>
            <a:r>
              <a:t>Avoid sharing household items e.g. Dishes, drinking glasses, cups, eating utensils, towels, bedding, or other items with other people at home.</a:t>
            </a:r>
          </a:p>
          <a:p>
            <a:pPr marL="228600" indent="-228600" algn="l">
              <a:buSzPct val="100000"/>
              <a:buFont typeface="Arial"/>
              <a:buChar char="•"/>
              <a:defRPr sz="3600" b="0"/>
            </a:pPr>
            <a:r>
              <a:t>Wash hand as often thoroughly with soap and water (20 secs) or with 70% alcohol-based hand sanitizer</a:t>
            </a:r>
          </a:p>
          <a:p>
            <a:pPr marL="228600" indent="-228600" algn="l">
              <a:buSzPct val="100000"/>
              <a:buFont typeface="Arial"/>
              <a:buChar char="•"/>
              <a:defRPr sz="3600" b="0"/>
            </a:pPr>
            <a:r>
              <a:t>When in contact with the person who is quarantined, the family members should wear a three layered mask at all the times. Disposable masks are never to be reused. </a:t>
            </a:r>
          </a:p>
          <a:p>
            <a:pPr marL="228600" indent="-228600" algn="l">
              <a:buSzPct val="100000"/>
              <a:buFont typeface="Arial"/>
              <a:buChar char="•"/>
              <a:defRPr sz="3600" b="0"/>
            </a:pPr>
            <a:r>
              <a:t>Used mask should be considered as potentially infected. Dispose mask by soaking in home bleach solution and then throwing in a dustbin.</a:t>
            </a:r>
          </a:p>
          <a:p>
            <a:pPr marL="228600" indent="-228600" algn="l">
              <a:buSzPct val="100000"/>
              <a:buFont typeface="Arial"/>
              <a:buChar char="•"/>
              <a:defRPr sz="3600" b="0"/>
            </a:pPr>
            <a:r>
              <a:t>Do not let small children play with the masks. </a:t>
            </a:r>
          </a:p>
        </p:txBody>
      </p:sp>
      <p:grpSp>
        <p:nvGrpSpPr>
          <p:cNvPr id="962" name="Group"/>
          <p:cNvGrpSpPr/>
          <p:nvPr/>
        </p:nvGrpSpPr>
        <p:grpSpPr>
          <a:xfrm>
            <a:off x="23162660" y="13015141"/>
            <a:ext cx="1074116" cy="564257"/>
            <a:chOff x="0" y="-11594"/>
            <a:chExt cx="1074114" cy="564256"/>
          </a:xfrm>
        </p:grpSpPr>
        <p:sp>
          <p:nvSpPr>
            <p:cNvPr id="960" name="03"/>
            <p:cNvSpPr txBox="1"/>
            <p:nvPr/>
          </p:nvSpPr>
          <p:spPr>
            <a:xfrm>
              <a:off x="545124" y="-11594"/>
              <a:ext cx="528990" cy="564256"/>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numCol="1" anchor="ctr">
              <a:spAutoFit/>
            </a:bodyPr>
            <a:lstStyle>
              <a:lvl1pPr>
                <a:defRPr b="0">
                  <a:solidFill>
                    <a:srgbClr val="FFFFFF"/>
                  </a:solidFill>
                </a:defRPr>
              </a:lvl1pPr>
            </a:lstStyle>
            <a:p>
              <a:r>
                <a:rPr dirty="0"/>
                <a:t>2</a:t>
              </a:r>
              <a:r>
                <a:rPr lang="en-US" dirty="0"/>
                <a:t>4</a:t>
              </a:r>
              <a:endParaRPr dirty="0"/>
            </a:p>
          </p:txBody>
        </p:sp>
        <p:pic>
          <p:nvPicPr>
            <p:cNvPr id="961" name="Image" descr="Image"/>
            <p:cNvPicPr>
              <a:picLocks noChangeAspect="1"/>
            </p:cNvPicPr>
            <p:nvPr/>
          </p:nvPicPr>
          <p:blipFill>
            <a:blip r:embed="rId3"/>
            <a:stretch>
              <a:fillRect/>
            </a:stretch>
          </p:blipFill>
          <p:spPr>
            <a:xfrm>
              <a:off x="0" y="0"/>
              <a:ext cx="554529" cy="541070"/>
            </a:xfrm>
            <a:prstGeom prst="rect">
              <a:avLst/>
            </a:prstGeom>
            <a:ln w="12700" cap="flat">
              <a:noFill/>
              <a:miter lim="400000"/>
            </a:ln>
            <a:effectLst/>
          </p:spPr>
        </p:pic>
      </p:grpSp>
      <p:grpSp>
        <p:nvGrpSpPr>
          <p:cNvPr id="967" name="Group"/>
          <p:cNvGrpSpPr/>
          <p:nvPr/>
        </p:nvGrpSpPr>
        <p:grpSpPr>
          <a:xfrm>
            <a:off x="1110048" y="320601"/>
            <a:ext cx="22380555" cy="4482152"/>
            <a:chOff x="0" y="0"/>
            <a:chExt cx="22380554" cy="4482151"/>
          </a:xfrm>
        </p:grpSpPr>
        <p:pic>
          <p:nvPicPr>
            <p:cNvPr id="963" name="Image" descr="Image"/>
            <p:cNvPicPr>
              <a:picLocks noChangeAspect="1"/>
            </p:cNvPicPr>
            <p:nvPr/>
          </p:nvPicPr>
          <p:blipFill>
            <a:blip r:embed="rId4"/>
            <a:stretch>
              <a:fillRect/>
            </a:stretch>
          </p:blipFill>
          <p:spPr>
            <a:xfrm>
              <a:off x="18810482" y="1288403"/>
              <a:ext cx="3570072" cy="3193748"/>
            </a:xfrm>
            <a:prstGeom prst="rect">
              <a:avLst/>
            </a:prstGeom>
            <a:ln w="12700" cap="flat">
              <a:noFill/>
              <a:miter lim="400000"/>
            </a:ln>
            <a:effectLst/>
          </p:spPr>
        </p:pic>
        <p:grpSp>
          <p:nvGrpSpPr>
            <p:cNvPr id="966" name="Group"/>
            <p:cNvGrpSpPr/>
            <p:nvPr/>
          </p:nvGrpSpPr>
          <p:grpSpPr>
            <a:xfrm>
              <a:off x="0" y="0"/>
              <a:ext cx="22163904" cy="1297969"/>
              <a:chOff x="0" y="0"/>
              <a:chExt cx="22163903" cy="1297968"/>
            </a:xfrm>
          </p:grpSpPr>
          <p:sp>
            <p:nvSpPr>
              <p:cNvPr id="964" name="Rounded Rectangle"/>
              <p:cNvSpPr/>
              <p:nvPr/>
            </p:nvSpPr>
            <p:spPr>
              <a:xfrm>
                <a:off x="0" y="0"/>
                <a:ext cx="22163903" cy="1297968"/>
              </a:xfrm>
              <a:prstGeom prst="roundRect">
                <a:avLst>
                  <a:gd name="adj" fmla="val 14677"/>
                </a:avLst>
              </a:prstGeom>
              <a:solidFill>
                <a:srgbClr val="FFFFFF"/>
              </a:solidFill>
              <a:ln w="12700" cap="flat">
                <a:noFill/>
                <a:miter lim="400000"/>
              </a:ln>
              <a:effectLst/>
            </p:spPr>
            <p:txBody>
              <a:bodyPr wrap="square" lIns="0" tIns="0" rIns="0" bIns="0" numCol="1" anchor="ctr">
                <a:noAutofit/>
              </a:bodyPr>
              <a:lstStyle/>
              <a:p>
                <a:pPr>
                  <a:defRPr sz="3200" b="0">
                    <a:solidFill>
                      <a:srgbClr val="FFFFFF"/>
                    </a:solidFill>
                  </a:defRPr>
                </a:pPr>
                <a:endParaRPr/>
              </a:p>
            </p:txBody>
          </p:sp>
          <p:sp>
            <p:nvSpPr>
              <p:cNvPr id="965" name="Rectangle 1"/>
              <p:cNvSpPr/>
              <p:nvPr/>
            </p:nvSpPr>
            <p:spPr>
              <a:xfrm>
                <a:off x="834969" y="190487"/>
                <a:ext cx="20396341" cy="935509"/>
              </a:xfrm>
              <a:custGeom>
                <a:avLst/>
                <a:gdLst/>
                <a:ahLst/>
                <a:cxnLst>
                  <a:cxn ang="0">
                    <a:pos x="wd2" y="hd2"/>
                  </a:cxn>
                  <a:cxn ang="5400000">
                    <a:pos x="wd2" y="hd2"/>
                  </a:cxn>
                  <a:cxn ang="10800000">
                    <a:pos x="wd2" y="hd2"/>
                  </a:cxn>
                  <a:cxn ang="16200000">
                    <a:pos x="wd2" y="hd2"/>
                  </a:cxn>
                </a:cxnLst>
                <a:rect l="0" t="0" r="r" b="b"/>
                <a:pathLst>
                  <a:path w="21600" extrusionOk="0">
                    <a:moveTo>
                      <a:pt x="0" y="0"/>
                    </a:moveTo>
                    <a:lnTo>
                      <a:pt x="21600" y="0"/>
                    </a:lnTo>
                    <a:lnTo>
                      <a:pt x="21600" y="0"/>
                    </a:lnTo>
                    <a:lnTo>
                      <a:pt x="0" y="0"/>
                    </a:lnTo>
                    <a:close/>
                  </a:path>
                </a:pathLst>
              </a:cu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9" tIns="45719" rIns="45719" bIns="45719" numCol="1" anchor="t">
                <a:spAutoFit/>
              </a:bodyPr>
              <a:lstStyle>
                <a:lvl1pPr>
                  <a:lnSpc>
                    <a:spcPct val="110000"/>
                  </a:lnSpc>
                  <a:defRPr sz="5500" cap="all" spc="165">
                    <a:solidFill>
                      <a:srgbClr val="002135"/>
                    </a:solidFill>
                  </a:defRPr>
                </a:lvl1pPr>
              </a:lstStyle>
              <a:p>
                <a:r>
                  <a:rPr sz="5400" dirty="0"/>
                  <a:t>HOME QUARANTINE: STAY SAFE FOR FAMILY MEMBERS</a:t>
                </a:r>
              </a:p>
            </p:txBody>
          </p:sp>
        </p:grpSp>
      </p:grpSp>
      <p:pic>
        <p:nvPicPr>
          <p:cNvPr id="968" name="Group" descr="Group"/>
          <p:cNvPicPr>
            <a:picLocks noChangeAspect="1"/>
          </p:cNvPicPr>
          <p:nvPr/>
        </p:nvPicPr>
        <p:blipFill>
          <a:blip r:embed="rId5"/>
          <a:stretch>
            <a:fillRect/>
          </a:stretch>
        </p:blipFill>
        <p:spPr>
          <a:xfrm>
            <a:off x="178745" y="12636249"/>
            <a:ext cx="1964861" cy="995769"/>
          </a:xfrm>
          <a:prstGeom prst="rect">
            <a:avLst/>
          </a:prstGeom>
          <a:ln w="12700">
            <a:miter lim="400000"/>
          </a:ln>
        </p:spPr>
      </p:pic>
    </p:spTree>
  </p:cSld>
  <p:clrMapOvr>
    <a:masterClrMapping/>
  </p:clrMapOvr>
  <p:transition spd="med"/>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48FA1B64-2EBF-BD41-9154-BC8B902DF524}"/>
              </a:ext>
            </a:extLst>
          </p:cNvPr>
          <p:cNvSpPr/>
          <p:nvPr/>
        </p:nvSpPr>
        <p:spPr>
          <a:xfrm>
            <a:off x="4516016" y="5434143"/>
            <a:ext cx="15955347" cy="4247317"/>
          </a:xfrm>
          <a:prstGeom prst="rect">
            <a:avLst/>
          </a:prstGeom>
          <a:solidFill>
            <a:srgbClr val="FFFFFF"/>
          </a:solidFill>
          <a:ln w="25400" cap="flat">
            <a:solidFill>
              <a:schemeClr val="accent1"/>
            </a:solid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r>
              <a:rPr kumimoji="0" lang="en-US" sz="13800" b="1" i="0" u="none" strike="noStrike" cap="none" spc="0" normalizeH="0" baseline="0" dirty="0">
                <a:ln>
                  <a:noFill/>
                </a:ln>
                <a:solidFill>
                  <a:srgbClr val="000000"/>
                </a:solidFill>
                <a:effectLst/>
                <a:uFillTx/>
                <a:latin typeface="+mn-lt"/>
                <a:ea typeface="+mn-ea"/>
                <a:cs typeface="+mn-cs"/>
                <a:sym typeface="Arial"/>
              </a:rPr>
              <a:t>POLL QUESTION</a:t>
            </a:r>
          </a:p>
          <a:p>
            <a:pPr marL="0" marR="0" indent="0" algn="ctr" defTabSz="825500" rtl="0" fontAlgn="auto" latinLnBrk="0" hangingPunct="0">
              <a:lnSpc>
                <a:spcPct val="100000"/>
              </a:lnSpc>
              <a:spcBef>
                <a:spcPts val="0"/>
              </a:spcBef>
              <a:spcAft>
                <a:spcPts val="0"/>
              </a:spcAft>
              <a:buClrTx/>
              <a:buSzTx/>
              <a:buFontTx/>
              <a:buNone/>
              <a:tabLst/>
            </a:pPr>
            <a:r>
              <a:rPr lang="en-US" sz="13800"/>
              <a:t>Q &amp; A</a:t>
            </a:r>
            <a:r>
              <a:rPr kumimoji="0" lang="en-US" sz="13800" b="1" i="0" u="none" strike="noStrike" cap="none" spc="0" normalizeH="0" baseline="0">
                <a:ln>
                  <a:noFill/>
                </a:ln>
                <a:solidFill>
                  <a:srgbClr val="000000"/>
                </a:solidFill>
                <a:effectLst/>
                <a:uFillTx/>
                <a:latin typeface="+mn-lt"/>
                <a:ea typeface="+mn-ea"/>
                <a:cs typeface="+mn-cs"/>
                <a:sym typeface="Arial"/>
              </a:rPr>
              <a:t>  </a:t>
            </a:r>
            <a:endParaRPr kumimoji="0" lang="en-US" sz="13800" b="1" i="0" u="none" strike="noStrike" cap="none" spc="0" normalizeH="0" baseline="0" dirty="0">
              <a:ln>
                <a:noFill/>
              </a:ln>
              <a:solidFill>
                <a:srgbClr val="000000"/>
              </a:solidFill>
              <a:effectLst/>
              <a:uFillTx/>
              <a:latin typeface="+mn-lt"/>
              <a:ea typeface="+mn-ea"/>
              <a:cs typeface="+mn-cs"/>
              <a:sym typeface="Arial"/>
            </a:endParaRPr>
          </a:p>
        </p:txBody>
      </p:sp>
    </p:spTree>
    <p:extLst>
      <p:ext uri="{BB962C8B-B14F-4D97-AF65-F5344CB8AC3E}">
        <p14:creationId xmlns:p14="http://schemas.microsoft.com/office/powerpoint/2010/main" val="4008296269"/>
      </p:ext>
    </p:extLst>
  </p:cSld>
  <p:clrMapOvr>
    <a:masterClrMapping/>
  </p:clrMapOvr>
  <p:transition spd="med"/>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76" name="Group 3"/>
          <p:cNvGrpSpPr/>
          <p:nvPr/>
        </p:nvGrpSpPr>
        <p:grpSpPr>
          <a:xfrm>
            <a:off x="6210377" y="5625527"/>
            <a:ext cx="5855087" cy="6249569"/>
            <a:chOff x="0" y="0"/>
            <a:chExt cx="5855086" cy="6249567"/>
          </a:xfrm>
        </p:grpSpPr>
        <p:sp>
          <p:nvSpPr>
            <p:cNvPr id="970" name="Rounded Rectangle"/>
            <p:cNvSpPr/>
            <p:nvPr/>
          </p:nvSpPr>
          <p:spPr>
            <a:xfrm>
              <a:off x="0" y="4142864"/>
              <a:ext cx="5855087" cy="2106704"/>
            </a:xfrm>
            <a:prstGeom prst="roundRect">
              <a:avLst>
                <a:gd name="adj" fmla="val 9043"/>
              </a:avLst>
            </a:prstGeom>
            <a:solidFill>
              <a:srgbClr val="CCECFF"/>
            </a:solidFill>
            <a:ln w="12700" cap="flat">
              <a:noFill/>
              <a:miter lim="400000"/>
            </a:ln>
            <a:effectLst>
              <a:outerShdw blurRad="63500" dist="25400" dir="5400000" rotWithShape="0">
                <a:srgbClr val="000000">
                  <a:alpha val="50000"/>
                </a:srgbClr>
              </a:outerShdw>
            </a:effectLst>
          </p:spPr>
          <p:txBody>
            <a:bodyPr wrap="square" lIns="0" tIns="0" rIns="0" bIns="0" numCol="1" anchor="ctr">
              <a:noAutofit/>
            </a:bodyPr>
            <a:lstStyle/>
            <a:p>
              <a:pPr>
                <a:defRPr sz="3200" b="0"/>
              </a:pPr>
              <a:endParaRPr/>
            </a:p>
          </p:txBody>
        </p:sp>
        <p:sp>
          <p:nvSpPr>
            <p:cNvPr id="971" name="Arrow 10"/>
            <p:cNvSpPr/>
            <p:nvPr/>
          </p:nvSpPr>
          <p:spPr>
            <a:xfrm rot="5400000">
              <a:off x="2584170" y="3143425"/>
              <a:ext cx="686743" cy="558461"/>
            </a:xfrm>
            <a:custGeom>
              <a:avLst/>
              <a:gdLst/>
              <a:ahLst/>
              <a:cxnLst>
                <a:cxn ang="0">
                  <a:pos x="wd2" y="hd2"/>
                </a:cxn>
                <a:cxn ang="5400000">
                  <a:pos x="wd2" y="hd2"/>
                </a:cxn>
                <a:cxn ang="10800000">
                  <a:pos x="wd2" y="hd2"/>
                </a:cxn>
                <a:cxn ang="16200000">
                  <a:pos x="wd2" y="hd2"/>
                </a:cxn>
              </a:cxnLst>
              <a:rect l="0" t="0" r="r" b="b"/>
              <a:pathLst>
                <a:path w="21600" h="21600" extrusionOk="0">
                  <a:moveTo>
                    <a:pt x="9745" y="0"/>
                  </a:moveTo>
                  <a:lnTo>
                    <a:pt x="7428" y="3887"/>
                  </a:lnTo>
                  <a:lnTo>
                    <a:pt x="12357" y="8319"/>
                  </a:lnTo>
                  <a:lnTo>
                    <a:pt x="0" y="8319"/>
                  </a:lnTo>
                  <a:lnTo>
                    <a:pt x="0" y="13287"/>
                  </a:lnTo>
                  <a:lnTo>
                    <a:pt x="12286" y="13287"/>
                  </a:lnTo>
                  <a:lnTo>
                    <a:pt x="7418" y="17725"/>
                  </a:lnTo>
                  <a:lnTo>
                    <a:pt x="9755" y="21600"/>
                  </a:lnTo>
                  <a:lnTo>
                    <a:pt x="21600" y="10803"/>
                  </a:lnTo>
                  <a:lnTo>
                    <a:pt x="9745" y="0"/>
                  </a:lnTo>
                  <a:close/>
                </a:path>
              </a:pathLst>
            </a:custGeom>
            <a:solidFill>
              <a:srgbClr val="CCECFF"/>
            </a:solidFill>
            <a:ln w="12700" cap="flat">
              <a:noFill/>
              <a:miter lim="400000"/>
            </a:ln>
            <a:effectLst/>
          </p:spPr>
          <p:txBody>
            <a:bodyPr wrap="square" lIns="0" tIns="0" rIns="0" bIns="0" numCol="1" anchor="ctr">
              <a:noAutofit/>
            </a:bodyPr>
            <a:lstStyle/>
            <a:p>
              <a:pPr>
                <a:defRPr sz="3200" b="0"/>
              </a:pPr>
              <a:endParaRPr/>
            </a:p>
          </p:txBody>
        </p:sp>
        <p:sp>
          <p:nvSpPr>
            <p:cNvPr id="972" name="WHY IS THERE…"/>
            <p:cNvSpPr txBox="1"/>
            <p:nvPr/>
          </p:nvSpPr>
          <p:spPr>
            <a:xfrm>
              <a:off x="1182615" y="4582226"/>
              <a:ext cx="3774232" cy="1227982"/>
            </a:xfrm>
            <a:prstGeom prst="rect">
              <a:avLst/>
            </a:prstGeom>
            <a:solidFill>
              <a:srgbClr val="CCECFF"/>
            </a:solid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numCol="1" anchor="ctr">
              <a:spAutoFit/>
            </a:bodyPr>
            <a:lstStyle/>
            <a:p>
              <a:pPr>
                <a:defRPr sz="4000"/>
              </a:pPr>
              <a:r>
                <a:t>WHY IS THERE</a:t>
              </a:r>
              <a:endParaRPr>
                <a:solidFill>
                  <a:srgbClr val="FFFFFF"/>
                </a:solidFill>
              </a:endParaRPr>
            </a:p>
            <a:p>
              <a:pPr>
                <a:defRPr sz="4000"/>
              </a:pPr>
              <a:r>
                <a:t>STIGMA?</a:t>
              </a:r>
            </a:p>
          </p:txBody>
        </p:sp>
        <p:grpSp>
          <p:nvGrpSpPr>
            <p:cNvPr id="975" name="Image"/>
            <p:cNvGrpSpPr/>
            <p:nvPr/>
          </p:nvGrpSpPr>
          <p:grpSpPr>
            <a:xfrm>
              <a:off x="1589743" y="-1"/>
              <a:ext cx="3892970" cy="2778851"/>
              <a:chOff x="0" y="0"/>
              <a:chExt cx="3892968" cy="2778849"/>
            </a:xfrm>
          </p:grpSpPr>
          <p:sp>
            <p:nvSpPr>
              <p:cNvPr id="973" name="Rectangle"/>
              <p:cNvSpPr/>
              <p:nvPr/>
            </p:nvSpPr>
            <p:spPr>
              <a:xfrm>
                <a:off x="0" y="0"/>
                <a:ext cx="3892969" cy="2778850"/>
              </a:xfrm>
              <a:prstGeom prst="rect">
                <a:avLst/>
              </a:prstGeom>
              <a:solidFill>
                <a:srgbClr val="000000">
                  <a:alpha val="0"/>
                </a:srgbClr>
              </a:solidFill>
              <a:ln w="12700" cap="flat">
                <a:noFill/>
                <a:miter lim="400000"/>
              </a:ln>
              <a:effectLst/>
            </p:spPr>
            <p:txBody>
              <a:bodyPr wrap="square" lIns="0" tIns="0" rIns="0" bIns="0" numCol="1" anchor="ctr">
                <a:noAutofit/>
              </a:bodyPr>
              <a:lstStyle/>
              <a:p>
                <a:endParaRPr/>
              </a:p>
            </p:txBody>
          </p:sp>
          <p:pic>
            <p:nvPicPr>
              <p:cNvPr id="974" name="image69.png" descr="image69.png"/>
              <p:cNvPicPr>
                <a:picLocks noChangeAspect="1"/>
              </p:cNvPicPr>
              <p:nvPr/>
            </p:nvPicPr>
            <p:blipFill>
              <a:blip r:embed="rId2"/>
              <a:stretch>
                <a:fillRect/>
              </a:stretch>
            </p:blipFill>
            <p:spPr>
              <a:xfrm>
                <a:off x="0" y="0"/>
                <a:ext cx="3892969" cy="2778850"/>
              </a:xfrm>
              <a:prstGeom prst="rect">
                <a:avLst/>
              </a:prstGeom>
              <a:ln w="12700" cap="flat">
                <a:noFill/>
                <a:miter lim="400000"/>
              </a:ln>
              <a:effectLst/>
            </p:spPr>
          </p:pic>
        </p:grpSp>
      </p:grpSp>
      <p:grpSp>
        <p:nvGrpSpPr>
          <p:cNvPr id="981" name="Group 2"/>
          <p:cNvGrpSpPr/>
          <p:nvPr/>
        </p:nvGrpSpPr>
        <p:grpSpPr>
          <a:xfrm>
            <a:off x="102217" y="5452552"/>
            <a:ext cx="5896491" cy="6438734"/>
            <a:chOff x="0" y="0"/>
            <a:chExt cx="5896490" cy="6438733"/>
          </a:xfrm>
        </p:grpSpPr>
        <p:sp>
          <p:nvSpPr>
            <p:cNvPr id="977" name="Rounded Rectangle"/>
            <p:cNvSpPr/>
            <p:nvPr/>
          </p:nvSpPr>
          <p:spPr>
            <a:xfrm>
              <a:off x="0" y="4332030"/>
              <a:ext cx="5855087" cy="2106703"/>
            </a:xfrm>
            <a:prstGeom prst="roundRect">
              <a:avLst>
                <a:gd name="adj" fmla="val 9043"/>
              </a:avLst>
            </a:prstGeom>
            <a:solidFill>
              <a:srgbClr val="FABE3B"/>
            </a:solidFill>
            <a:ln w="12700" cap="flat">
              <a:noFill/>
              <a:miter lim="400000"/>
            </a:ln>
            <a:effectLst>
              <a:outerShdw blurRad="63500" dist="25400" dir="5400000" rotWithShape="0">
                <a:srgbClr val="000000">
                  <a:alpha val="50000"/>
                </a:srgbClr>
              </a:outerShdw>
            </a:effectLst>
          </p:spPr>
          <p:txBody>
            <a:bodyPr wrap="square" lIns="0" tIns="0" rIns="0" bIns="0" numCol="1" anchor="ctr">
              <a:noAutofit/>
            </a:bodyPr>
            <a:lstStyle/>
            <a:p>
              <a:pPr>
                <a:defRPr sz="3200" b="0">
                  <a:solidFill>
                    <a:srgbClr val="FFFFFF"/>
                  </a:solidFill>
                </a:defRPr>
              </a:pPr>
              <a:endParaRPr/>
            </a:p>
          </p:txBody>
        </p:sp>
        <p:sp>
          <p:nvSpPr>
            <p:cNvPr id="978" name="Arrow 10"/>
            <p:cNvSpPr/>
            <p:nvPr/>
          </p:nvSpPr>
          <p:spPr>
            <a:xfrm rot="5400000">
              <a:off x="2584172" y="3285416"/>
              <a:ext cx="686743" cy="558461"/>
            </a:xfrm>
            <a:custGeom>
              <a:avLst/>
              <a:gdLst/>
              <a:ahLst/>
              <a:cxnLst>
                <a:cxn ang="0">
                  <a:pos x="wd2" y="hd2"/>
                </a:cxn>
                <a:cxn ang="5400000">
                  <a:pos x="wd2" y="hd2"/>
                </a:cxn>
                <a:cxn ang="10800000">
                  <a:pos x="wd2" y="hd2"/>
                </a:cxn>
                <a:cxn ang="16200000">
                  <a:pos x="wd2" y="hd2"/>
                </a:cxn>
              </a:cxnLst>
              <a:rect l="0" t="0" r="r" b="b"/>
              <a:pathLst>
                <a:path w="21600" h="21600" extrusionOk="0">
                  <a:moveTo>
                    <a:pt x="9745" y="0"/>
                  </a:moveTo>
                  <a:lnTo>
                    <a:pt x="7428" y="3887"/>
                  </a:lnTo>
                  <a:lnTo>
                    <a:pt x="12357" y="8319"/>
                  </a:lnTo>
                  <a:lnTo>
                    <a:pt x="0" y="8319"/>
                  </a:lnTo>
                  <a:lnTo>
                    <a:pt x="0" y="13287"/>
                  </a:lnTo>
                  <a:lnTo>
                    <a:pt x="12286" y="13287"/>
                  </a:lnTo>
                  <a:lnTo>
                    <a:pt x="7418" y="17725"/>
                  </a:lnTo>
                  <a:lnTo>
                    <a:pt x="9755" y="21600"/>
                  </a:lnTo>
                  <a:lnTo>
                    <a:pt x="21600" y="10803"/>
                  </a:lnTo>
                  <a:lnTo>
                    <a:pt x="9745" y="0"/>
                  </a:lnTo>
                  <a:close/>
                </a:path>
              </a:pathLst>
            </a:custGeom>
            <a:solidFill>
              <a:srgbClr val="CCECFF"/>
            </a:solidFill>
            <a:ln w="12700" cap="flat">
              <a:noFill/>
              <a:miter lim="400000"/>
            </a:ln>
            <a:effectLst/>
          </p:spPr>
          <p:txBody>
            <a:bodyPr wrap="square" lIns="0" tIns="0" rIns="0" bIns="0" numCol="1" anchor="ctr">
              <a:noAutofit/>
            </a:bodyPr>
            <a:lstStyle/>
            <a:p>
              <a:pPr>
                <a:defRPr sz="3200" b="0">
                  <a:solidFill>
                    <a:srgbClr val="FFFFFF"/>
                  </a:solidFill>
                </a:defRPr>
              </a:pPr>
              <a:endParaRPr/>
            </a:p>
          </p:txBody>
        </p:sp>
        <p:sp>
          <p:nvSpPr>
            <p:cNvPr id="979" name="WHAT IS…"/>
            <p:cNvSpPr txBox="1"/>
            <p:nvPr/>
          </p:nvSpPr>
          <p:spPr>
            <a:xfrm>
              <a:off x="1727516" y="4755201"/>
              <a:ext cx="2400053" cy="1227982"/>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numCol="1" anchor="ctr">
              <a:spAutoFit/>
            </a:bodyPr>
            <a:lstStyle/>
            <a:p>
              <a:pPr>
                <a:defRPr sz="4000"/>
              </a:pPr>
              <a:r>
                <a:t>WHAT IS </a:t>
              </a:r>
            </a:p>
            <a:p>
              <a:pPr>
                <a:defRPr sz="4000"/>
              </a:pPr>
              <a:r>
                <a:t>STIGMA?</a:t>
              </a:r>
            </a:p>
          </p:txBody>
        </p:sp>
        <p:pic>
          <p:nvPicPr>
            <p:cNvPr id="980" name="Image" descr="Image"/>
            <p:cNvPicPr>
              <a:picLocks noChangeAspect="1"/>
            </p:cNvPicPr>
            <p:nvPr/>
          </p:nvPicPr>
          <p:blipFill>
            <a:blip r:embed="rId3"/>
            <a:stretch>
              <a:fillRect/>
            </a:stretch>
          </p:blipFill>
          <p:spPr>
            <a:xfrm>
              <a:off x="405931" y="-1"/>
              <a:ext cx="5490560" cy="2810896"/>
            </a:xfrm>
            <a:prstGeom prst="rect">
              <a:avLst/>
            </a:prstGeom>
            <a:ln w="12700" cap="flat">
              <a:noFill/>
              <a:miter lim="400000"/>
            </a:ln>
            <a:effectLst/>
          </p:spPr>
        </p:pic>
      </p:grpSp>
      <p:grpSp>
        <p:nvGrpSpPr>
          <p:cNvPr id="986" name="Group 4"/>
          <p:cNvGrpSpPr/>
          <p:nvPr/>
        </p:nvGrpSpPr>
        <p:grpSpPr>
          <a:xfrm>
            <a:off x="12318535" y="5192707"/>
            <a:ext cx="5855087" cy="6698579"/>
            <a:chOff x="0" y="0"/>
            <a:chExt cx="5855086" cy="6698578"/>
          </a:xfrm>
        </p:grpSpPr>
        <p:sp>
          <p:nvSpPr>
            <p:cNvPr id="982" name="Rounded Rectangle"/>
            <p:cNvSpPr/>
            <p:nvPr/>
          </p:nvSpPr>
          <p:spPr>
            <a:xfrm>
              <a:off x="0" y="4591876"/>
              <a:ext cx="5855087" cy="2106703"/>
            </a:xfrm>
            <a:prstGeom prst="roundRect">
              <a:avLst>
                <a:gd name="adj" fmla="val 9043"/>
              </a:avLst>
            </a:prstGeom>
            <a:solidFill>
              <a:srgbClr val="FABE3B"/>
            </a:solidFill>
            <a:ln w="12700" cap="flat">
              <a:noFill/>
              <a:miter lim="400000"/>
            </a:ln>
            <a:effectLst>
              <a:outerShdw blurRad="63500" dist="25400" dir="5400000" rotWithShape="0">
                <a:srgbClr val="000000">
                  <a:alpha val="50000"/>
                </a:srgbClr>
              </a:outerShdw>
            </a:effectLst>
          </p:spPr>
          <p:txBody>
            <a:bodyPr wrap="square" lIns="0" tIns="0" rIns="0" bIns="0" numCol="1" anchor="ctr">
              <a:noAutofit/>
            </a:bodyPr>
            <a:lstStyle/>
            <a:p>
              <a:pPr>
                <a:defRPr sz="3200" b="0">
                  <a:solidFill>
                    <a:srgbClr val="FFFFFF"/>
                  </a:solidFill>
                </a:defRPr>
              </a:pPr>
              <a:endParaRPr/>
            </a:p>
          </p:txBody>
        </p:sp>
        <p:sp>
          <p:nvSpPr>
            <p:cNvPr id="983" name="Arrow 10"/>
            <p:cNvSpPr/>
            <p:nvPr/>
          </p:nvSpPr>
          <p:spPr>
            <a:xfrm rot="5400000">
              <a:off x="2584172" y="3545261"/>
              <a:ext cx="686743" cy="558461"/>
            </a:xfrm>
            <a:custGeom>
              <a:avLst/>
              <a:gdLst/>
              <a:ahLst/>
              <a:cxnLst>
                <a:cxn ang="0">
                  <a:pos x="wd2" y="hd2"/>
                </a:cxn>
                <a:cxn ang="5400000">
                  <a:pos x="wd2" y="hd2"/>
                </a:cxn>
                <a:cxn ang="10800000">
                  <a:pos x="wd2" y="hd2"/>
                </a:cxn>
                <a:cxn ang="16200000">
                  <a:pos x="wd2" y="hd2"/>
                </a:cxn>
              </a:cxnLst>
              <a:rect l="0" t="0" r="r" b="b"/>
              <a:pathLst>
                <a:path w="21600" h="21600" extrusionOk="0">
                  <a:moveTo>
                    <a:pt x="9745" y="0"/>
                  </a:moveTo>
                  <a:lnTo>
                    <a:pt x="7428" y="3887"/>
                  </a:lnTo>
                  <a:lnTo>
                    <a:pt x="12357" y="8319"/>
                  </a:lnTo>
                  <a:lnTo>
                    <a:pt x="0" y="8319"/>
                  </a:lnTo>
                  <a:lnTo>
                    <a:pt x="0" y="13287"/>
                  </a:lnTo>
                  <a:lnTo>
                    <a:pt x="12286" y="13287"/>
                  </a:lnTo>
                  <a:lnTo>
                    <a:pt x="7418" y="17725"/>
                  </a:lnTo>
                  <a:lnTo>
                    <a:pt x="9755" y="21600"/>
                  </a:lnTo>
                  <a:lnTo>
                    <a:pt x="21600" y="10803"/>
                  </a:lnTo>
                  <a:lnTo>
                    <a:pt x="9745" y="0"/>
                  </a:lnTo>
                  <a:close/>
                </a:path>
              </a:pathLst>
            </a:custGeom>
            <a:solidFill>
              <a:srgbClr val="CCECFF"/>
            </a:solidFill>
            <a:ln w="12700" cap="flat">
              <a:noFill/>
              <a:miter lim="400000"/>
            </a:ln>
            <a:effectLst/>
          </p:spPr>
          <p:txBody>
            <a:bodyPr wrap="square" lIns="0" tIns="0" rIns="0" bIns="0" numCol="1" anchor="ctr">
              <a:noAutofit/>
            </a:bodyPr>
            <a:lstStyle/>
            <a:p>
              <a:pPr>
                <a:defRPr sz="3200" b="0">
                  <a:solidFill>
                    <a:srgbClr val="FFFFFF"/>
                  </a:solidFill>
                </a:defRPr>
              </a:pPr>
              <a:endParaRPr/>
            </a:p>
          </p:txBody>
        </p:sp>
        <p:sp>
          <p:nvSpPr>
            <p:cNvPr id="984" name="WHAT DOES…"/>
            <p:cNvSpPr txBox="1"/>
            <p:nvPr/>
          </p:nvSpPr>
          <p:spPr>
            <a:xfrm>
              <a:off x="1143186" y="5031237"/>
              <a:ext cx="3284341" cy="1227982"/>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numCol="1" anchor="ctr">
              <a:spAutoFit/>
            </a:bodyPr>
            <a:lstStyle/>
            <a:p>
              <a:pPr>
                <a:defRPr sz="4000"/>
              </a:pPr>
              <a:r>
                <a:t>WHAT DOES</a:t>
              </a:r>
            </a:p>
            <a:p>
              <a:pPr>
                <a:defRPr sz="4000"/>
              </a:pPr>
              <a:r>
                <a:t>STIGMA DO?</a:t>
              </a:r>
            </a:p>
          </p:txBody>
        </p:sp>
        <p:pic>
          <p:nvPicPr>
            <p:cNvPr id="985" name="Image" descr="Image"/>
            <p:cNvPicPr>
              <a:picLocks noChangeAspect="1"/>
            </p:cNvPicPr>
            <p:nvPr/>
          </p:nvPicPr>
          <p:blipFill>
            <a:blip r:embed="rId4"/>
            <a:stretch>
              <a:fillRect/>
            </a:stretch>
          </p:blipFill>
          <p:spPr>
            <a:xfrm>
              <a:off x="2107112" y="0"/>
              <a:ext cx="1640865" cy="3330586"/>
            </a:xfrm>
            <a:prstGeom prst="rect">
              <a:avLst/>
            </a:prstGeom>
            <a:ln w="12700" cap="flat">
              <a:noFill/>
              <a:miter lim="400000"/>
            </a:ln>
            <a:effectLst/>
          </p:spPr>
        </p:pic>
      </p:grpSp>
      <p:grpSp>
        <p:nvGrpSpPr>
          <p:cNvPr id="993" name="Group 5"/>
          <p:cNvGrpSpPr/>
          <p:nvPr/>
        </p:nvGrpSpPr>
        <p:grpSpPr>
          <a:xfrm>
            <a:off x="18426695" y="5623100"/>
            <a:ext cx="5855088" cy="6251996"/>
            <a:chOff x="0" y="0"/>
            <a:chExt cx="5855087" cy="6251994"/>
          </a:xfrm>
        </p:grpSpPr>
        <p:sp>
          <p:nvSpPr>
            <p:cNvPr id="987" name="Rounded Rectangle"/>
            <p:cNvSpPr/>
            <p:nvPr/>
          </p:nvSpPr>
          <p:spPr>
            <a:xfrm>
              <a:off x="0" y="4145291"/>
              <a:ext cx="5855088" cy="2106704"/>
            </a:xfrm>
            <a:prstGeom prst="roundRect">
              <a:avLst>
                <a:gd name="adj" fmla="val 9043"/>
              </a:avLst>
            </a:prstGeom>
            <a:solidFill>
              <a:srgbClr val="CCECFF"/>
            </a:solidFill>
            <a:ln w="12700" cap="flat">
              <a:noFill/>
              <a:miter lim="400000"/>
            </a:ln>
            <a:effectLst>
              <a:outerShdw blurRad="63500" dist="25400" dir="5400000" rotWithShape="0">
                <a:srgbClr val="000000">
                  <a:alpha val="50000"/>
                </a:srgbClr>
              </a:outerShdw>
            </a:effectLst>
          </p:spPr>
          <p:txBody>
            <a:bodyPr wrap="square" lIns="0" tIns="0" rIns="0" bIns="0" numCol="1" anchor="ctr">
              <a:noAutofit/>
            </a:bodyPr>
            <a:lstStyle/>
            <a:p>
              <a:pPr>
                <a:defRPr sz="3200" b="0"/>
              </a:pPr>
              <a:endParaRPr/>
            </a:p>
          </p:txBody>
        </p:sp>
        <p:sp>
          <p:nvSpPr>
            <p:cNvPr id="988" name="Arrow 10"/>
            <p:cNvSpPr/>
            <p:nvPr/>
          </p:nvSpPr>
          <p:spPr>
            <a:xfrm rot="5400000">
              <a:off x="2584173" y="3114868"/>
              <a:ext cx="686743" cy="558461"/>
            </a:xfrm>
            <a:custGeom>
              <a:avLst/>
              <a:gdLst/>
              <a:ahLst/>
              <a:cxnLst>
                <a:cxn ang="0">
                  <a:pos x="wd2" y="hd2"/>
                </a:cxn>
                <a:cxn ang="5400000">
                  <a:pos x="wd2" y="hd2"/>
                </a:cxn>
                <a:cxn ang="10800000">
                  <a:pos x="wd2" y="hd2"/>
                </a:cxn>
                <a:cxn ang="16200000">
                  <a:pos x="wd2" y="hd2"/>
                </a:cxn>
              </a:cxnLst>
              <a:rect l="0" t="0" r="r" b="b"/>
              <a:pathLst>
                <a:path w="21600" h="21600" extrusionOk="0">
                  <a:moveTo>
                    <a:pt x="9745" y="0"/>
                  </a:moveTo>
                  <a:lnTo>
                    <a:pt x="7428" y="3887"/>
                  </a:lnTo>
                  <a:lnTo>
                    <a:pt x="12357" y="8319"/>
                  </a:lnTo>
                  <a:lnTo>
                    <a:pt x="0" y="8319"/>
                  </a:lnTo>
                  <a:lnTo>
                    <a:pt x="0" y="13287"/>
                  </a:lnTo>
                  <a:lnTo>
                    <a:pt x="12286" y="13287"/>
                  </a:lnTo>
                  <a:lnTo>
                    <a:pt x="7418" y="17725"/>
                  </a:lnTo>
                  <a:lnTo>
                    <a:pt x="9755" y="21600"/>
                  </a:lnTo>
                  <a:lnTo>
                    <a:pt x="21600" y="10803"/>
                  </a:lnTo>
                  <a:lnTo>
                    <a:pt x="9745" y="0"/>
                  </a:lnTo>
                  <a:close/>
                </a:path>
              </a:pathLst>
            </a:custGeom>
            <a:solidFill>
              <a:srgbClr val="CCECFF"/>
            </a:solidFill>
            <a:ln w="12700" cap="flat">
              <a:noFill/>
              <a:miter lim="400000"/>
            </a:ln>
            <a:effectLst/>
          </p:spPr>
          <p:txBody>
            <a:bodyPr wrap="square" lIns="0" tIns="0" rIns="0" bIns="0" numCol="1" anchor="ctr">
              <a:noAutofit/>
            </a:bodyPr>
            <a:lstStyle/>
            <a:p>
              <a:pPr>
                <a:defRPr sz="3200" b="0"/>
              </a:pPr>
              <a:endParaRPr/>
            </a:p>
          </p:txBody>
        </p:sp>
        <p:sp>
          <p:nvSpPr>
            <p:cNvPr id="989" name="WHAT CAN…"/>
            <p:cNvSpPr txBox="1"/>
            <p:nvPr/>
          </p:nvSpPr>
          <p:spPr>
            <a:xfrm>
              <a:off x="1689512" y="4584653"/>
              <a:ext cx="2476064" cy="1227982"/>
            </a:xfrm>
            <a:prstGeom prst="rect">
              <a:avLst/>
            </a:prstGeom>
            <a:solidFill>
              <a:srgbClr val="CCECFF"/>
            </a:solid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numCol="1" anchor="ctr">
              <a:spAutoFit/>
            </a:bodyPr>
            <a:lstStyle/>
            <a:p>
              <a:pPr>
                <a:defRPr sz="4000" spc="-360"/>
              </a:pPr>
              <a:r>
                <a:t>WHAT CAN</a:t>
              </a:r>
              <a:endParaRPr>
                <a:solidFill>
                  <a:srgbClr val="FFFFFF"/>
                </a:solidFill>
              </a:endParaRPr>
            </a:p>
            <a:p>
              <a:pPr>
                <a:defRPr sz="4000" spc="-360"/>
              </a:pPr>
              <a:r>
                <a:t>FLW DO?</a:t>
              </a:r>
            </a:p>
          </p:txBody>
        </p:sp>
        <p:grpSp>
          <p:nvGrpSpPr>
            <p:cNvPr id="992" name="Image"/>
            <p:cNvGrpSpPr/>
            <p:nvPr/>
          </p:nvGrpSpPr>
          <p:grpSpPr>
            <a:xfrm>
              <a:off x="1693334" y="-1"/>
              <a:ext cx="2528483" cy="2964389"/>
              <a:chOff x="0" y="0"/>
              <a:chExt cx="2528482" cy="2964388"/>
            </a:xfrm>
          </p:grpSpPr>
          <p:sp>
            <p:nvSpPr>
              <p:cNvPr id="990" name="Rectangle"/>
              <p:cNvSpPr/>
              <p:nvPr/>
            </p:nvSpPr>
            <p:spPr>
              <a:xfrm>
                <a:off x="0" y="0"/>
                <a:ext cx="2528483" cy="2964389"/>
              </a:xfrm>
              <a:prstGeom prst="rect">
                <a:avLst/>
              </a:prstGeom>
              <a:solidFill>
                <a:srgbClr val="000000">
                  <a:alpha val="0"/>
                </a:srgbClr>
              </a:solidFill>
              <a:ln w="12700" cap="flat">
                <a:noFill/>
                <a:miter lim="400000"/>
              </a:ln>
              <a:effectLst/>
            </p:spPr>
            <p:txBody>
              <a:bodyPr wrap="square" lIns="0" tIns="0" rIns="0" bIns="0" numCol="1" anchor="ctr">
                <a:noAutofit/>
              </a:bodyPr>
              <a:lstStyle/>
              <a:p>
                <a:endParaRPr/>
              </a:p>
            </p:txBody>
          </p:sp>
          <p:pic>
            <p:nvPicPr>
              <p:cNvPr id="991" name="Image" descr="Image"/>
              <p:cNvPicPr>
                <a:picLocks noChangeAspect="1"/>
              </p:cNvPicPr>
              <p:nvPr/>
            </p:nvPicPr>
            <p:blipFill>
              <a:blip r:embed="rId5" cstate="screen">
                <a:extLst>
                  <a:ext uri="{28A0092B-C50C-407E-A947-70E740481C1C}">
                    <a14:useLocalDpi xmlns:a14="http://schemas.microsoft.com/office/drawing/2010/main"/>
                  </a:ext>
                </a:extLst>
              </a:blip>
              <a:srcRect/>
              <a:stretch>
                <a:fillRect/>
              </a:stretch>
            </p:blipFill>
            <p:spPr>
              <a:xfrm>
                <a:off x="112253" y="0"/>
                <a:ext cx="2303977" cy="2964388"/>
              </a:xfrm>
              <a:prstGeom prst="rect">
                <a:avLst/>
              </a:prstGeom>
              <a:ln w="12700" cap="flat">
                <a:noFill/>
                <a:miter lim="400000"/>
              </a:ln>
              <a:effectLst/>
            </p:spPr>
          </p:pic>
        </p:grpSp>
      </p:grpSp>
      <p:grpSp>
        <p:nvGrpSpPr>
          <p:cNvPr id="996" name="Group"/>
          <p:cNvGrpSpPr/>
          <p:nvPr/>
        </p:nvGrpSpPr>
        <p:grpSpPr>
          <a:xfrm>
            <a:off x="23162660" y="13015141"/>
            <a:ext cx="1074116" cy="564257"/>
            <a:chOff x="0" y="-11594"/>
            <a:chExt cx="1074114" cy="564256"/>
          </a:xfrm>
        </p:grpSpPr>
        <p:sp>
          <p:nvSpPr>
            <p:cNvPr id="994" name="03"/>
            <p:cNvSpPr txBox="1"/>
            <p:nvPr/>
          </p:nvSpPr>
          <p:spPr>
            <a:xfrm>
              <a:off x="545124" y="-11594"/>
              <a:ext cx="528990" cy="564256"/>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numCol="1" anchor="ctr">
              <a:spAutoFit/>
            </a:bodyPr>
            <a:lstStyle>
              <a:lvl1pPr>
                <a:defRPr b="0">
                  <a:solidFill>
                    <a:srgbClr val="FFFFFF"/>
                  </a:solidFill>
                </a:defRPr>
              </a:lvl1pPr>
            </a:lstStyle>
            <a:p>
              <a:r>
                <a:rPr dirty="0"/>
                <a:t>2</a:t>
              </a:r>
              <a:r>
                <a:rPr lang="en-US" dirty="0"/>
                <a:t>5</a:t>
              </a:r>
              <a:endParaRPr dirty="0"/>
            </a:p>
          </p:txBody>
        </p:sp>
        <p:pic>
          <p:nvPicPr>
            <p:cNvPr id="995" name="Image" descr="Image"/>
            <p:cNvPicPr>
              <a:picLocks noChangeAspect="1"/>
            </p:cNvPicPr>
            <p:nvPr/>
          </p:nvPicPr>
          <p:blipFill>
            <a:blip r:embed="rId6"/>
            <a:stretch>
              <a:fillRect/>
            </a:stretch>
          </p:blipFill>
          <p:spPr>
            <a:xfrm>
              <a:off x="0" y="0"/>
              <a:ext cx="554529" cy="541070"/>
            </a:xfrm>
            <a:prstGeom prst="rect">
              <a:avLst/>
            </a:prstGeom>
            <a:ln w="12700" cap="flat">
              <a:noFill/>
              <a:miter lim="400000"/>
            </a:ln>
            <a:effectLst/>
          </p:spPr>
        </p:pic>
      </p:grpSp>
      <p:grpSp>
        <p:nvGrpSpPr>
          <p:cNvPr id="1000" name="Group"/>
          <p:cNvGrpSpPr/>
          <p:nvPr/>
        </p:nvGrpSpPr>
        <p:grpSpPr>
          <a:xfrm>
            <a:off x="-25400" y="-37841"/>
            <a:ext cx="24434801" cy="5150046"/>
            <a:chOff x="0" y="0"/>
            <a:chExt cx="24434800" cy="5150044"/>
          </a:xfrm>
        </p:grpSpPr>
        <p:sp>
          <p:nvSpPr>
            <p:cNvPr id="997" name="Rectangle"/>
            <p:cNvSpPr/>
            <p:nvPr/>
          </p:nvSpPr>
          <p:spPr>
            <a:xfrm>
              <a:off x="0" y="0"/>
              <a:ext cx="24434800" cy="5150045"/>
            </a:xfrm>
            <a:prstGeom prst="rect">
              <a:avLst/>
            </a:prstGeom>
            <a:solidFill>
              <a:srgbClr val="FFFFFF"/>
            </a:solidFill>
            <a:ln w="12700" cap="flat">
              <a:noFill/>
              <a:miter lim="400000"/>
            </a:ln>
            <a:effectLst/>
          </p:spPr>
          <p:txBody>
            <a:bodyPr wrap="square" lIns="0" tIns="0" rIns="0" bIns="0" numCol="1" anchor="ctr">
              <a:noAutofit/>
            </a:bodyPr>
            <a:lstStyle/>
            <a:p>
              <a:pPr>
                <a:defRPr sz="4400" b="0">
                  <a:solidFill>
                    <a:srgbClr val="FFFFFF"/>
                  </a:solidFill>
                </a:defRPr>
              </a:pPr>
              <a:endParaRPr/>
            </a:p>
          </p:txBody>
        </p:sp>
        <p:sp>
          <p:nvSpPr>
            <p:cNvPr id="998" name="SESSION 1"/>
            <p:cNvSpPr txBox="1"/>
            <p:nvPr/>
          </p:nvSpPr>
          <p:spPr>
            <a:xfrm>
              <a:off x="8807586" y="1814746"/>
              <a:ext cx="6819628" cy="1520553"/>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numCol="1" anchor="ctr">
              <a:spAutoFit/>
            </a:bodyPr>
            <a:lstStyle>
              <a:lvl1pPr defTabSz="412750">
                <a:defRPr sz="10000">
                  <a:solidFill>
                    <a:srgbClr val="002135"/>
                  </a:solidFill>
                </a:defRPr>
              </a:lvl1pPr>
            </a:lstStyle>
            <a:p>
              <a:r>
                <a:t>SESSION 5</a:t>
              </a:r>
            </a:p>
          </p:txBody>
        </p:sp>
        <p:sp>
          <p:nvSpPr>
            <p:cNvPr id="999" name="STIGMA AND DISCRIMINATION"/>
            <p:cNvSpPr txBox="1"/>
            <p:nvPr/>
          </p:nvSpPr>
          <p:spPr>
            <a:xfrm>
              <a:off x="8026412" y="3910943"/>
              <a:ext cx="8381976" cy="718320"/>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numCol="1" anchor="ctr">
              <a:spAutoFit/>
            </a:bodyPr>
            <a:lstStyle>
              <a:lvl1pPr>
                <a:defRPr sz="4400">
                  <a:solidFill>
                    <a:srgbClr val="002135"/>
                  </a:solidFill>
                </a:defRPr>
              </a:lvl1pPr>
            </a:lstStyle>
            <a:p>
              <a:r>
                <a:t>STIGMA AND DISCRIMINATION</a:t>
              </a:r>
            </a:p>
          </p:txBody>
        </p:sp>
      </p:grpSp>
      <p:pic>
        <p:nvPicPr>
          <p:cNvPr id="1001" name="Group" descr="Group"/>
          <p:cNvPicPr>
            <a:picLocks noChangeAspect="1"/>
          </p:cNvPicPr>
          <p:nvPr/>
        </p:nvPicPr>
        <p:blipFill>
          <a:blip r:embed="rId7"/>
          <a:stretch>
            <a:fillRect/>
          </a:stretch>
        </p:blipFill>
        <p:spPr>
          <a:xfrm>
            <a:off x="178745" y="12636249"/>
            <a:ext cx="1964861" cy="995769"/>
          </a:xfrm>
          <a:prstGeom prst="rect">
            <a:avLst/>
          </a:prstGeom>
          <a:ln w="12700">
            <a:miter lim="400000"/>
          </a:ln>
        </p:spPr>
      </p:pic>
    </p:spTree>
  </p:cSld>
  <p:clrMapOvr>
    <a:masterClrMapping/>
  </p:clrMapOvr>
  <p:transition spd="med"/>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 name="Rounded Rectangle"/>
          <p:cNvSpPr/>
          <p:nvPr/>
        </p:nvSpPr>
        <p:spPr>
          <a:xfrm>
            <a:off x="1110048" y="3457389"/>
            <a:ext cx="22163904" cy="6801222"/>
          </a:xfrm>
          <a:prstGeom prst="roundRect">
            <a:avLst>
              <a:gd name="adj" fmla="val 6208"/>
            </a:avLst>
          </a:prstGeom>
          <a:solidFill>
            <a:srgbClr val="CCECFF"/>
          </a:solidFill>
          <a:ln w="12700">
            <a:miter lim="400000"/>
          </a:ln>
          <a:effectLst>
            <a:outerShdw blurRad="63500" dist="25400" dir="5400000" rotWithShape="0">
              <a:srgbClr val="000000">
                <a:alpha val="50000"/>
              </a:srgbClr>
            </a:outerShdw>
          </a:effectLst>
        </p:spPr>
        <p:txBody>
          <a:bodyPr lIns="0" tIns="0" rIns="0" bIns="0" anchor="ctr"/>
          <a:lstStyle/>
          <a:p>
            <a:pPr defTabSz="914400">
              <a:defRPr sz="2500" b="0"/>
            </a:pPr>
            <a:endParaRPr/>
          </a:p>
        </p:txBody>
      </p:sp>
      <p:sp>
        <p:nvSpPr>
          <p:cNvPr id="1004" name="Rectangle 3"/>
          <p:cNvSpPr txBox="1"/>
          <p:nvPr/>
        </p:nvSpPr>
        <p:spPr>
          <a:xfrm>
            <a:off x="1521533" y="4256228"/>
            <a:ext cx="21340934" cy="4924297"/>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spAutoFit/>
          </a:bodyPr>
          <a:lstStyle/>
          <a:p>
            <a:pPr marL="228600" indent="-228600" algn="l" defTabSz="280988">
              <a:lnSpc>
                <a:spcPct val="150000"/>
              </a:lnSpc>
              <a:buSzPct val="100000"/>
              <a:buFont typeface="Arial"/>
              <a:buChar char="•"/>
              <a:defRPr sz="5400" b="0"/>
            </a:pPr>
            <a:r>
              <a:rPr dirty="0"/>
              <a:t>Participants will be able to define stigma and understand why COVID-19 causes a stigma in society.</a:t>
            </a:r>
          </a:p>
          <a:p>
            <a:pPr marL="228600" indent="-228600" algn="l" defTabSz="280988">
              <a:lnSpc>
                <a:spcPct val="150000"/>
              </a:lnSpc>
              <a:buSzPct val="100000"/>
              <a:buFont typeface="Arial"/>
              <a:buChar char="•"/>
              <a:defRPr sz="5400" b="0"/>
            </a:pPr>
            <a:r>
              <a:rPr dirty="0"/>
              <a:t>Participants will know how stigma affects their work and what they can do to address it.</a:t>
            </a:r>
          </a:p>
        </p:txBody>
      </p:sp>
      <p:sp>
        <p:nvSpPr>
          <p:cNvPr id="1005" name="Rectangle 1"/>
          <p:cNvSpPr txBox="1"/>
          <p:nvPr/>
        </p:nvSpPr>
        <p:spPr>
          <a:xfrm>
            <a:off x="7056120" y="-3383095"/>
            <a:ext cx="9720501" cy="1029220"/>
          </a:xfrm>
          <a:prstGeom prst="rect">
            <a:avLst/>
          </a:prstGeom>
          <a:ln w="12700">
            <a:miter lim="400000"/>
          </a:ln>
        </p:spPr>
        <p:txBody>
          <a:bodyPr lIns="45719" rIns="45719">
            <a:spAutoFit/>
          </a:bodyPr>
          <a:lstStyle/>
          <a:p>
            <a:pPr>
              <a:defRPr sz="6600" b="0"/>
            </a:pPr>
            <a:endParaRPr/>
          </a:p>
        </p:txBody>
      </p:sp>
      <p:grpSp>
        <p:nvGrpSpPr>
          <p:cNvPr id="1008" name="Group"/>
          <p:cNvGrpSpPr/>
          <p:nvPr/>
        </p:nvGrpSpPr>
        <p:grpSpPr>
          <a:xfrm>
            <a:off x="1110048" y="320601"/>
            <a:ext cx="22163904" cy="1297969"/>
            <a:chOff x="0" y="0"/>
            <a:chExt cx="22163902" cy="1297967"/>
          </a:xfrm>
        </p:grpSpPr>
        <p:sp>
          <p:nvSpPr>
            <p:cNvPr id="1006" name="Rounded Rectangle"/>
            <p:cNvSpPr/>
            <p:nvPr/>
          </p:nvSpPr>
          <p:spPr>
            <a:xfrm>
              <a:off x="0" y="0"/>
              <a:ext cx="22163903" cy="1297968"/>
            </a:xfrm>
            <a:prstGeom prst="roundRect">
              <a:avLst>
                <a:gd name="adj" fmla="val 14677"/>
              </a:avLst>
            </a:prstGeom>
            <a:solidFill>
              <a:srgbClr val="FFFFFF"/>
            </a:solidFill>
            <a:ln w="12700" cap="flat">
              <a:noFill/>
              <a:miter lim="400000"/>
            </a:ln>
            <a:effectLst/>
          </p:spPr>
          <p:txBody>
            <a:bodyPr wrap="square" lIns="0" tIns="0" rIns="0" bIns="0" numCol="1" anchor="ctr">
              <a:noAutofit/>
            </a:bodyPr>
            <a:lstStyle/>
            <a:p>
              <a:pPr>
                <a:defRPr sz="3200" b="0">
                  <a:solidFill>
                    <a:srgbClr val="FFFFFF"/>
                  </a:solidFill>
                </a:defRPr>
              </a:pPr>
              <a:endParaRPr/>
            </a:p>
          </p:txBody>
        </p:sp>
        <p:sp>
          <p:nvSpPr>
            <p:cNvPr id="1007" name="Rectangle 1"/>
            <p:cNvSpPr txBox="1"/>
            <p:nvPr/>
          </p:nvSpPr>
          <p:spPr>
            <a:xfrm>
              <a:off x="883781" y="208289"/>
              <a:ext cx="20396341" cy="881390"/>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9" tIns="45719" rIns="45719" bIns="45719" numCol="1" anchor="t">
              <a:spAutoFit/>
            </a:bodyPr>
            <a:lstStyle>
              <a:lvl1pPr>
                <a:lnSpc>
                  <a:spcPct val="110000"/>
                </a:lnSpc>
                <a:defRPr sz="5500" cap="all" spc="165">
                  <a:solidFill>
                    <a:srgbClr val="002135"/>
                  </a:solidFill>
                </a:defRPr>
              </a:lvl1pPr>
            </a:lstStyle>
            <a:p>
              <a:r>
                <a:t>LEARNING OUTCOME</a:t>
              </a:r>
            </a:p>
          </p:txBody>
        </p:sp>
      </p:grpSp>
      <p:grpSp>
        <p:nvGrpSpPr>
          <p:cNvPr id="1011" name="Group"/>
          <p:cNvGrpSpPr/>
          <p:nvPr/>
        </p:nvGrpSpPr>
        <p:grpSpPr>
          <a:xfrm>
            <a:off x="23162660" y="13015141"/>
            <a:ext cx="1074116" cy="564257"/>
            <a:chOff x="0" y="-11594"/>
            <a:chExt cx="1074114" cy="564256"/>
          </a:xfrm>
        </p:grpSpPr>
        <p:sp>
          <p:nvSpPr>
            <p:cNvPr id="1009" name="03"/>
            <p:cNvSpPr txBox="1"/>
            <p:nvPr/>
          </p:nvSpPr>
          <p:spPr>
            <a:xfrm>
              <a:off x="545124" y="-11594"/>
              <a:ext cx="528990" cy="564256"/>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numCol="1" anchor="ctr">
              <a:spAutoFit/>
            </a:bodyPr>
            <a:lstStyle>
              <a:lvl1pPr>
                <a:defRPr b="0">
                  <a:solidFill>
                    <a:srgbClr val="FFFFFF"/>
                  </a:solidFill>
                </a:defRPr>
              </a:lvl1pPr>
            </a:lstStyle>
            <a:p>
              <a:r>
                <a:rPr dirty="0"/>
                <a:t>2</a:t>
              </a:r>
              <a:r>
                <a:rPr lang="en-US" dirty="0"/>
                <a:t>5</a:t>
              </a:r>
              <a:endParaRPr dirty="0"/>
            </a:p>
          </p:txBody>
        </p:sp>
        <p:pic>
          <p:nvPicPr>
            <p:cNvPr id="1010" name="Image" descr="Image"/>
            <p:cNvPicPr>
              <a:picLocks noChangeAspect="1"/>
            </p:cNvPicPr>
            <p:nvPr/>
          </p:nvPicPr>
          <p:blipFill>
            <a:blip r:embed="rId2"/>
            <a:stretch>
              <a:fillRect/>
            </a:stretch>
          </p:blipFill>
          <p:spPr>
            <a:xfrm>
              <a:off x="0" y="0"/>
              <a:ext cx="554529" cy="541070"/>
            </a:xfrm>
            <a:prstGeom prst="rect">
              <a:avLst/>
            </a:prstGeom>
            <a:ln w="12700" cap="flat">
              <a:noFill/>
              <a:miter lim="400000"/>
            </a:ln>
            <a:effectLst/>
          </p:spPr>
        </p:pic>
      </p:grpSp>
      <p:pic>
        <p:nvPicPr>
          <p:cNvPr id="1012" name="Group" descr="Group"/>
          <p:cNvPicPr>
            <a:picLocks noChangeAspect="1"/>
          </p:cNvPicPr>
          <p:nvPr/>
        </p:nvPicPr>
        <p:blipFill>
          <a:blip r:embed="rId3"/>
          <a:stretch>
            <a:fillRect/>
          </a:stretch>
        </p:blipFill>
        <p:spPr>
          <a:xfrm>
            <a:off x="178745" y="12636249"/>
            <a:ext cx="1964861" cy="995769"/>
          </a:xfrm>
          <a:prstGeom prst="rect">
            <a:avLst/>
          </a:prstGeom>
          <a:ln w="12700">
            <a:miter lim="400000"/>
          </a:ln>
        </p:spPr>
      </p:pic>
    </p:spTree>
  </p:cSld>
  <p:clrMapOvr>
    <a:masterClrMapping/>
  </p:clrMapOvr>
  <p:transition spd="med"/>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4" name="Rounded Rectangle"/>
          <p:cNvSpPr/>
          <p:nvPr/>
        </p:nvSpPr>
        <p:spPr>
          <a:xfrm>
            <a:off x="1110048" y="2556549"/>
            <a:ext cx="22163904" cy="9837509"/>
          </a:xfrm>
          <a:prstGeom prst="roundRect">
            <a:avLst>
              <a:gd name="adj" fmla="val 4292"/>
            </a:avLst>
          </a:prstGeom>
          <a:solidFill>
            <a:srgbClr val="CCECFF"/>
          </a:solidFill>
          <a:ln w="12700">
            <a:miter lim="400000"/>
          </a:ln>
          <a:effectLst>
            <a:outerShdw blurRad="63500" dist="25400" dir="5400000" rotWithShape="0">
              <a:srgbClr val="000000">
                <a:alpha val="50000"/>
              </a:srgbClr>
            </a:outerShdw>
          </a:effectLst>
        </p:spPr>
        <p:txBody>
          <a:bodyPr lIns="0" tIns="0" rIns="0" bIns="0" anchor="ctr"/>
          <a:lstStyle/>
          <a:p>
            <a:pPr defTabSz="914400">
              <a:defRPr sz="2500" b="0"/>
            </a:pPr>
            <a:endParaRPr/>
          </a:p>
        </p:txBody>
      </p:sp>
      <p:pic>
        <p:nvPicPr>
          <p:cNvPr id="1015" name="Image" descr="Image"/>
          <p:cNvPicPr>
            <a:picLocks noChangeAspect="1"/>
          </p:cNvPicPr>
          <p:nvPr/>
        </p:nvPicPr>
        <p:blipFill>
          <a:blip r:embed="rId2"/>
          <a:stretch>
            <a:fillRect/>
          </a:stretch>
        </p:blipFill>
        <p:spPr>
          <a:xfrm>
            <a:off x="18324375" y="6433569"/>
            <a:ext cx="4479885" cy="5279517"/>
          </a:xfrm>
          <a:prstGeom prst="rect">
            <a:avLst/>
          </a:prstGeom>
          <a:ln w="12700">
            <a:miter lim="400000"/>
          </a:ln>
        </p:spPr>
      </p:pic>
      <p:pic>
        <p:nvPicPr>
          <p:cNvPr id="1016" name="Image" descr="Image"/>
          <p:cNvPicPr>
            <a:picLocks noChangeAspect="1"/>
          </p:cNvPicPr>
          <p:nvPr/>
        </p:nvPicPr>
        <p:blipFill>
          <a:blip r:embed="rId3"/>
          <a:stretch>
            <a:fillRect/>
          </a:stretch>
        </p:blipFill>
        <p:spPr>
          <a:xfrm>
            <a:off x="1099841" y="5633898"/>
            <a:ext cx="4476482" cy="5972544"/>
          </a:xfrm>
          <a:prstGeom prst="rect">
            <a:avLst/>
          </a:prstGeom>
          <a:ln w="12700">
            <a:miter lim="400000"/>
          </a:ln>
        </p:spPr>
      </p:pic>
      <p:sp>
        <p:nvSpPr>
          <p:cNvPr id="1017" name="TextBox 12"/>
          <p:cNvSpPr txBox="1"/>
          <p:nvPr/>
        </p:nvSpPr>
        <p:spPr>
          <a:xfrm>
            <a:off x="5516619" y="2785828"/>
            <a:ext cx="13350762" cy="9105057"/>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p>
            <a:pPr marL="228600" indent="-228600" algn="l">
              <a:buSzPct val="100000"/>
              <a:buFont typeface="Arial"/>
              <a:buChar char="•"/>
              <a:defRPr sz="4000" b="0"/>
            </a:pPr>
            <a:r>
              <a:rPr sz="3900" dirty="0"/>
              <a:t>Falling ill and dying</a:t>
            </a:r>
          </a:p>
          <a:p>
            <a:pPr marL="228600" indent="-228600" algn="l">
              <a:buSzPct val="100000"/>
              <a:buFont typeface="Arial"/>
              <a:buChar char="•"/>
              <a:defRPr sz="4000" b="0"/>
            </a:pPr>
            <a:r>
              <a:rPr sz="3900" dirty="0"/>
              <a:t>Avoiding approaching health facilities due to fear of becoming infected  while in care</a:t>
            </a:r>
          </a:p>
          <a:p>
            <a:pPr marL="228600" indent="-228600" algn="l">
              <a:buSzPct val="100000"/>
              <a:buFont typeface="Arial"/>
              <a:buChar char="•"/>
              <a:defRPr sz="4000" b="0"/>
            </a:pPr>
            <a:r>
              <a:rPr sz="3900" dirty="0"/>
              <a:t>Fear of losing livelihoods, not being able to work during isolation, and of  being dismissed from work</a:t>
            </a:r>
          </a:p>
          <a:p>
            <a:pPr marL="228600" indent="-228600" algn="l">
              <a:buSzPct val="100000"/>
              <a:buFont typeface="Arial"/>
              <a:buChar char="•"/>
              <a:defRPr sz="4000" b="0"/>
            </a:pPr>
            <a:r>
              <a:rPr sz="3900" dirty="0"/>
              <a:t>Fear of being socially excluded/placed in quarantine because of being associated with the disease</a:t>
            </a:r>
          </a:p>
          <a:p>
            <a:pPr marL="228600" indent="-228600" algn="l">
              <a:buSzPct val="100000"/>
              <a:buFont typeface="Arial"/>
              <a:buChar char="•"/>
              <a:defRPr sz="4000" b="0"/>
            </a:pPr>
            <a:r>
              <a:rPr sz="3900" dirty="0"/>
              <a:t>Feeling powerless in protecting loved ones and fear of losing loved ones because of the virus or being separated during quarantine </a:t>
            </a:r>
          </a:p>
          <a:p>
            <a:pPr marL="228600" indent="-228600" algn="l">
              <a:buSzPct val="100000"/>
              <a:buFont typeface="Arial"/>
              <a:buChar char="•"/>
              <a:defRPr sz="4000" b="0"/>
            </a:pPr>
            <a:r>
              <a:rPr sz="3900" dirty="0"/>
              <a:t>Feelings of helplessness, boredom, loneliness and depression due to being isolated and not working towards caring for a dependent </a:t>
            </a:r>
          </a:p>
          <a:p>
            <a:pPr marL="228600" indent="-228600" algn="l">
              <a:buSzPct val="100000"/>
              <a:buFont typeface="Arial"/>
              <a:buChar char="•"/>
              <a:defRPr sz="4000" b="0"/>
            </a:pPr>
            <a:r>
              <a:rPr sz="3900" dirty="0"/>
              <a:t>Stress is caused due to the above fears and being treated as an outcaste or blamed for spreading the disease</a:t>
            </a:r>
          </a:p>
        </p:txBody>
      </p:sp>
      <p:grpSp>
        <p:nvGrpSpPr>
          <p:cNvPr id="1020" name="Group"/>
          <p:cNvGrpSpPr/>
          <p:nvPr/>
        </p:nvGrpSpPr>
        <p:grpSpPr>
          <a:xfrm>
            <a:off x="23162660" y="13015141"/>
            <a:ext cx="1074116" cy="564257"/>
            <a:chOff x="0" y="-11594"/>
            <a:chExt cx="1074114" cy="564256"/>
          </a:xfrm>
        </p:grpSpPr>
        <p:sp>
          <p:nvSpPr>
            <p:cNvPr id="1018" name="03"/>
            <p:cNvSpPr txBox="1"/>
            <p:nvPr/>
          </p:nvSpPr>
          <p:spPr>
            <a:xfrm>
              <a:off x="545124" y="-11594"/>
              <a:ext cx="528990" cy="564256"/>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numCol="1" anchor="ctr">
              <a:spAutoFit/>
            </a:bodyPr>
            <a:lstStyle>
              <a:lvl1pPr>
                <a:defRPr b="0">
                  <a:solidFill>
                    <a:srgbClr val="FFFFFF"/>
                  </a:solidFill>
                </a:defRPr>
              </a:lvl1pPr>
            </a:lstStyle>
            <a:p>
              <a:r>
                <a:rPr dirty="0"/>
                <a:t>2</a:t>
              </a:r>
              <a:r>
                <a:rPr lang="en-US" dirty="0"/>
                <a:t>6</a:t>
              </a:r>
              <a:endParaRPr dirty="0"/>
            </a:p>
          </p:txBody>
        </p:sp>
        <p:pic>
          <p:nvPicPr>
            <p:cNvPr id="1019" name="Image" descr="Image"/>
            <p:cNvPicPr>
              <a:picLocks noChangeAspect="1"/>
            </p:cNvPicPr>
            <p:nvPr/>
          </p:nvPicPr>
          <p:blipFill>
            <a:blip r:embed="rId4"/>
            <a:stretch>
              <a:fillRect/>
            </a:stretch>
          </p:blipFill>
          <p:spPr>
            <a:xfrm>
              <a:off x="0" y="0"/>
              <a:ext cx="554529" cy="541070"/>
            </a:xfrm>
            <a:prstGeom prst="rect">
              <a:avLst/>
            </a:prstGeom>
            <a:ln w="12700" cap="flat">
              <a:noFill/>
              <a:miter lim="400000"/>
            </a:ln>
            <a:effectLst/>
          </p:spPr>
        </p:pic>
      </p:grpSp>
      <p:grpSp>
        <p:nvGrpSpPr>
          <p:cNvPr id="1023" name="Group"/>
          <p:cNvGrpSpPr/>
          <p:nvPr/>
        </p:nvGrpSpPr>
        <p:grpSpPr>
          <a:xfrm>
            <a:off x="1110048" y="320601"/>
            <a:ext cx="22163904" cy="1297969"/>
            <a:chOff x="0" y="0"/>
            <a:chExt cx="22163902" cy="1297967"/>
          </a:xfrm>
        </p:grpSpPr>
        <p:sp>
          <p:nvSpPr>
            <p:cNvPr id="1021" name="Rounded Rectangle"/>
            <p:cNvSpPr/>
            <p:nvPr/>
          </p:nvSpPr>
          <p:spPr>
            <a:xfrm>
              <a:off x="0" y="0"/>
              <a:ext cx="22163903" cy="1297968"/>
            </a:xfrm>
            <a:prstGeom prst="roundRect">
              <a:avLst>
                <a:gd name="adj" fmla="val 14677"/>
              </a:avLst>
            </a:prstGeom>
            <a:solidFill>
              <a:srgbClr val="FFFFFF"/>
            </a:solidFill>
            <a:ln w="12700" cap="flat">
              <a:noFill/>
              <a:miter lim="400000"/>
            </a:ln>
            <a:effectLst/>
          </p:spPr>
          <p:txBody>
            <a:bodyPr wrap="square" lIns="0" tIns="0" rIns="0" bIns="0" numCol="1" anchor="ctr">
              <a:noAutofit/>
            </a:bodyPr>
            <a:lstStyle/>
            <a:p>
              <a:pPr>
                <a:defRPr sz="3200" b="0">
                  <a:solidFill>
                    <a:srgbClr val="FFFFFF"/>
                  </a:solidFill>
                </a:defRPr>
              </a:pPr>
              <a:endParaRPr/>
            </a:p>
          </p:txBody>
        </p:sp>
        <p:sp>
          <p:nvSpPr>
            <p:cNvPr id="1022" name="Rectangle 1"/>
            <p:cNvSpPr txBox="1"/>
            <p:nvPr/>
          </p:nvSpPr>
          <p:spPr>
            <a:xfrm>
              <a:off x="883781" y="208289"/>
              <a:ext cx="20396341" cy="881390"/>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9" tIns="45719" rIns="45719" bIns="45719" numCol="1" anchor="t">
              <a:spAutoFit/>
            </a:bodyPr>
            <a:lstStyle>
              <a:lvl1pPr>
                <a:lnSpc>
                  <a:spcPct val="110000"/>
                </a:lnSpc>
                <a:defRPr sz="5500" cap="all" spc="165">
                  <a:solidFill>
                    <a:srgbClr val="002135"/>
                  </a:solidFill>
                </a:defRPr>
              </a:lvl1pPr>
            </a:lstStyle>
            <a:p>
              <a:r>
                <a:t>WHAT IS STIGMA?</a:t>
              </a:r>
            </a:p>
          </p:txBody>
        </p:sp>
      </p:grpSp>
      <p:sp>
        <p:nvSpPr>
          <p:cNvPr id="1024" name="In any Epidemic, it is common for individuals to feel stressed and worried because they fear:"/>
          <p:cNvSpPr txBox="1"/>
          <p:nvPr/>
        </p:nvSpPr>
        <p:spPr>
          <a:xfrm>
            <a:off x="1555580" y="1825115"/>
            <a:ext cx="21272840" cy="520937"/>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lvl1pPr>
              <a:lnSpc>
                <a:spcPct val="120000"/>
              </a:lnSpc>
              <a:defRPr b="0" cap="all">
                <a:solidFill>
                  <a:srgbClr val="FFFFFF"/>
                </a:solidFill>
              </a:defRPr>
            </a:lvl1pPr>
          </a:lstStyle>
          <a:p>
            <a:r>
              <a:t>In any Epidemic, it is common for individuals to feel stressed and worried because they fear: </a:t>
            </a:r>
          </a:p>
        </p:txBody>
      </p:sp>
      <p:pic>
        <p:nvPicPr>
          <p:cNvPr id="1025" name="Group" descr="Group"/>
          <p:cNvPicPr>
            <a:picLocks noChangeAspect="1"/>
          </p:cNvPicPr>
          <p:nvPr/>
        </p:nvPicPr>
        <p:blipFill>
          <a:blip r:embed="rId5"/>
          <a:stretch>
            <a:fillRect/>
          </a:stretch>
        </p:blipFill>
        <p:spPr>
          <a:xfrm>
            <a:off x="178745" y="12636249"/>
            <a:ext cx="1964861" cy="995769"/>
          </a:xfrm>
          <a:prstGeom prst="rect">
            <a:avLst/>
          </a:prstGeom>
          <a:ln w="12700">
            <a:miter lim="400000"/>
          </a:ln>
        </p:spPr>
      </p:pic>
    </p:spTree>
  </p:cSld>
  <p:clrMapOvr>
    <a:masterClrMapping/>
  </p:clrMapOvr>
  <p:transition spd="med"/>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7" name="Rounded Rectangle"/>
          <p:cNvSpPr/>
          <p:nvPr/>
        </p:nvSpPr>
        <p:spPr>
          <a:xfrm>
            <a:off x="1110048" y="4548755"/>
            <a:ext cx="22163904" cy="4618490"/>
          </a:xfrm>
          <a:prstGeom prst="roundRect">
            <a:avLst>
              <a:gd name="adj" fmla="val 9142"/>
            </a:avLst>
          </a:prstGeom>
          <a:solidFill>
            <a:srgbClr val="CCECFF"/>
          </a:solidFill>
          <a:ln w="12700">
            <a:miter lim="400000"/>
          </a:ln>
          <a:effectLst>
            <a:outerShdw blurRad="63500" dist="25400" dir="5400000" rotWithShape="0">
              <a:srgbClr val="000000">
                <a:alpha val="50000"/>
              </a:srgbClr>
            </a:outerShdw>
          </a:effectLst>
        </p:spPr>
        <p:txBody>
          <a:bodyPr lIns="0" tIns="0" rIns="0" bIns="0" anchor="ctr"/>
          <a:lstStyle/>
          <a:p>
            <a:pPr defTabSz="914400">
              <a:defRPr sz="2500" b="0"/>
            </a:pPr>
            <a:endParaRPr/>
          </a:p>
        </p:txBody>
      </p:sp>
      <p:sp>
        <p:nvSpPr>
          <p:cNvPr id="1028" name="All the above make people treat those with similar symptoms as COVID-12 as outcasts and excluded. This behaviour, which is stigmatising may manifest as:…"/>
          <p:cNvSpPr txBox="1"/>
          <p:nvPr/>
        </p:nvSpPr>
        <p:spPr>
          <a:xfrm>
            <a:off x="2703741" y="4978608"/>
            <a:ext cx="18976518" cy="3758786"/>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p>
            <a:pPr algn="l" defTabSz="914400">
              <a:lnSpc>
                <a:spcPct val="150000"/>
              </a:lnSpc>
              <a:spcBef>
                <a:spcPts val="200"/>
              </a:spcBef>
              <a:defRPr sz="4000"/>
            </a:pPr>
            <a:r>
              <a:rPr dirty="0"/>
              <a:t>The level of stigma associated with COVID-19 is based on three main factors: </a:t>
            </a:r>
            <a:endParaRPr dirty="0">
              <a:solidFill>
                <a:srgbClr val="FFFFFF"/>
              </a:solidFill>
            </a:endParaRPr>
          </a:p>
          <a:p>
            <a:pPr marL="228600" indent="-228600" algn="l" defTabSz="914400">
              <a:lnSpc>
                <a:spcPct val="150000"/>
              </a:lnSpc>
              <a:spcBef>
                <a:spcPts val="200"/>
              </a:spcBef>
              <a:buSzPct val="100000"/>
              <a:buChar char="•"/>
              <a:defRPr sz="4000" b="0"/>
            </a:pPr>
            <a:r>
              <a:rPr dirty="0"/>
              <a:t>COVID-19 is a new disease  about which many things are still being discovered.</a:t>
            </a:r>
            <a:endParaRPr dirty="0">
              <a:solidFill>
                <a:srgbClr val="FFFFFF"/>
              </a:solidFill>
            </a:endParaRPr>
          </a:p>
          <a:p>
            <a:pPr marL="228600" indent="-228600" algn="l" defTabSz="914400">
              <a:lnSpc>
                <a:spcPct val="150000"/>
              </a:lnSpc>
              <a:spcBef>
                <a:spcPts val="200"/>
              </a:spcBef>
              <a:buSzPct val="100000"/>
              <a:buChar char="•"/>
              <a:defRPr sz="4000" b="0"/>
            </a:pPr>
            <a:r>
              <a:rPr dirty="0"/>
              <a:t>When something is unknown people are worried which leads to fear</a:t>
            </a:r>
            <a:endParaRPr dirty="0">
              <a:solidFill>
                <a:srgbClr val="FFFFFF"/>
              </a:solidFill>
            </a:endParaRPr>
          </a:p>
          <a:p>
            <a:pPr marL="228600" indent="-228600" algn="l" defTabSz="914400">
              <a:lnSpc>
                <a:spcPct val="150000"/>
              </a:lnSpc>
              <a:spcBef>
                <a:spcPts val="200"/>
              </a:spcBef>
              <a:buSzPct val="100000"/>
              <a:buChar char="•"/>
              <a:defRPr sz="4000" b="0"/>
            </a:pPr>
            <a:r>
              <a:rPr dirty="0" err="1"/>
              <a:t>Rumours</a:t>
            </a:r>
            <a:r>
              <a:rPr dirty="0"/>
              <a:t> or fake news  give wrong information and spreads the fear.</a:t>
            </a:r>
          </a:p>
        </p:txBody>
      </p:sp>
      <p:grpSp>
        <p:nvGrpSpPr>
          <p:cNvPr id="1031" name="Group"/>
          <p:cNvGrpSpPr/>
          <p:nvPr/>
        </p:nvGrpSpPr>
        <p:grpSpPr>
          <a:xfrm>
            <a:off x="23162660" y="13015141"/>
            <a:ext cx="1074116" cy="564257"/>
            <a:chOff x="0" y="-11594"/>
            <a:chExt cx="1074114" cy="564256"/>
          </a:xfrm>
        </p:grpSpPr>
        <p:sp>
          <p:nvSpPr>
            <p:cNvPr id="1029" name="03"/>
            <p:cNvSpPr txBox="1"/>
            <p:nvPr/>
          </p:nvSpPr>
          <p:spPr>
            <a:xfrm>
              <a:off x="545124" y="-11594"/>
              <a:ext cx="528990" cy="564256"/>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numCol="1" anchor="ctr">
              <a:spAutoFit/>
            </a:bodyPr>
            <a:lstStyle>
              <a:lvl1pPr>
                <a:defRPr b="0">
                  <a:solidFill>
                    <a:srgbClr val="FFFFFF"/>
                  </a:solidFill>
                </a:defRPr>
              </a:lvl1pPr>
            </a:lstStyle>
            <a:p>
              <a:r>
                <a:rPr dirty="0"/>
                <a:t>2</a:t>
              </a:r>
              <a:r>
                <a:rPr lang="en-US" dirty="0"/>
                <a:t>7</a:t>
              </a:r>
              <a:endParaRPr dirty="0"/>
            </a:p>
          </p:txBody>
        </p:sp>
        <p:pic>
          <p:nvPicPr>
            <p:cNvPr id="1030" name="Image" descr="Image"/>
            <p:cNvPicPr>
              <a:picLocks noChangeAspect="1"/>
            </p:cNvPicPr>
            <p:nvPr/>
          </p:nvPicPr>
          <p:blipFill>
            <a:blip r:embed="rId2"/>
            <a:stretch>
              <a:fillRect/>
            </a:stretch>
          </p:blipFill>
          <p:spPr>
            <a:xfrm>
              <a:off x="0" y="0"/>
              <a:ext cx="554529" cy="541070"/>
            </a:xfrm>
            <a:prstGeom prst="rect">
              <a:avLst/>
            </a:prstGeom>
            <a:ln w="12700" cap="flat">
              <a:noFill/>
              <a:miter lim="400000"/>
            </a:ln>
            <a:effectLst/>
          </p:spPr>
        </p:pic>
      </p:grpSp>
      <p:grpSp>
        <p:nvGrpSpPr>
          <p:cNvPr id="1034" name="Group"/>
          <p:cNvGrpSpPr/>
          <p:nvPr/>
        </p:nvGrpSpPr>
        <p:grpSpPr>
          <a:xfrm>
            <a:off x="1110048" y="320601"/>
            <a:ext cx="22163904" cy="1297969"/>
            <a:chOff x="0" y="0"/>
            <a:chExt cx="22163902" cy="1297967"/>
          </a:xfrm>
        </p:grpSpPr>
        <p:sp>
          <p:nvSpPr>
            <p:cNvPr id="1032" name="Rounded Rectangle"/>
            <p:cNvSpPr/>
            <p:nvPr/>
          </p:nvSpPr>
          <p:spPr>
            <a:xfrm>
              <a:off x="0" y="0"/>
              <a:ext cx="22163903" cy="1297968"/>
            </a:xfrm>
            <a:prstGeom prst="roundRect">
              <a:avLst>
                <a:gd name="adj" fmla="val 14677"/>
              </a:avLst>
            </a:prstGeom>
            <a:solidFill>
              <a:srgbClr val="FFFFFF"/>
            </a:solidFill>
            <a:ln w="12700" cap="flat">
              <a:noFill/>
              <a:miter lim="400000"/>
            </a:ln>
            <a:effectLst/>
          </p:spPr>
          <p:txBody>
            <a:bodyPr wrap="square" lIns="0" tIns="0" rIns="0" bIns="0" numCol="1" anchor="ctr">
              <a:noAutofit/>
            </a:bodyPr>
            <a:lstStyle/>
            <a:p>
              <a:pPr>
                <a:defRPr sz="3200" b="0">
                  <a:solidFill>
                    <a:srgbClr val="FFFFFF"/>
                  </a:solidFill>
                </a:defRPr>
              </a:pPr>
              <a:endParaRPr/>
            </a:p>
          </p:txBody>
        </p:sp>
        <p:sp>
          <p:nvSpPr>
            <p:cNvPr id="1033" name="Rectangle 1"/>
            <p:cNvSpPr txBox="1"/>
            <p:nvPr/>
          </p:nvSpPr>
          <p:spPr>
            <a:xfrm>
              <a:off x="883781" y="208289"/>
              <a:ext cx="20396341" cy="881390"/>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9" tIns="45719" rIns="45719" bIns="45719" numCol="1" anchor="t">
              <a:spAutoFit/>
            </a:bodyPr>
            <a:lstStyle>
              <a:lvl1pPr>
                <a:lnSpc>
                  <a:spcPct val="110000"/>
                </a:lnSpc>
                <a:defRPr sz="5500" cap="all" spc="165">
                  <a:solidFill>
                    <a:srgbClr val="002135"/>
                  </a:solidFill>
                </a:defRPr>
              </a:lvl1pPr>
            </a:lstStyle>
            <a:p>
              <a:r>
                <a:t>WHY IS THERE STIGMA?</a:t>
              </a:r>
            </a:p>
          </p:txBody>
        </p:sp>
      </p:grpSp>
      <p:pic>
        <p:nvPicPr>
          <p:cNvPr id="1035" name="Group" descr="Group"/>
          <p:cNvPicPr>
            <a:picLocks noChangeAspect="1"/>
          </p:cNvPicPr>
          <p:nvPr/>
        </p:nvPicPr>
        <p:blipFill>
          <a:blip r:embed="rId3"/>
          <a:stretch>
            <a:fillRect/>
          </a:stretch>
        </p:blipFill>
        <p:spPr>
          <a:xfrm>
            <a:off x="178745" y="12636249"/>
            <a:ext cx="1964861" cy="995769"/>
          </a:xfrm>
          <a:prstGeom prst="rect">
            <a:avLst/>
          </a:prstGeom>
          <a:ln w="12700">
            <a:miter lim="400000"/>
          </a:ln>
        </p:spPr>
      </p:pic>
    </p:spTree>
  </p:cSld>
  <p:clrMapOvr>
    <a:masterClrMapping/>
  </p:clrMapOvr>
  <p:transition spd="med"/>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7" name="Group 3"/>
          <p:cNvSpPr/>
          <p:nvPr/>
        </p:nvSpPr>
        <p:spPr>
          <a:xfrm>
            <a:off x="12900028" y="1963276"/>
            <a:ext cx="10197904" cy="1345145"/>
          </a:xfrm>
          <a:prstGeom prst="roundRect">
            <a:avLst>
              <a:gd name="adj" fmla="val 14162"/>
            </a:avLst>
          </a:prstGeom>
          <a:solidFill>
            <a:srgbClr val="FFFFFF"/>
          </a:solidFill>
          <a:ln w="12700">
            <a:miter lim="400000"/>
          </a:ln>
          <a:effectLst>
            <a:outerShdw blurRad="63500" dist="25400" dir="5400000" rotWithShape="0">
              <a:srgbClr val="000000">
                <a:alpha val="50000"/>
              </a:srgbClr>
            </a:outerShdw>
          </a:effectLst>
        </p:spPr>
        <p:txBody>
          <a:bodyPr lIns="0" tIns="0" rIns="0" bIns="0" anchor="ctr"/>
          <a:lstStyle/>
          <a:p>
            <a:pPr>
              <a:defRPr sz="3200" b="0">
                <a:solidFill>
                  <a:srgbClr val="FFFFFF"/>
                </a:solidFill>
              </a:defRPr>
            </a:pPr>
            <a:endParaRPr/>
          </a:p>
        </p:txBody>
      </p:sp>
      <p:sp>
        <p:nvSpPr>
          <p:cNvPr id="1038" name="Rounded Rectangle"/>
          <p:cNvSpPr/>
          <p:nvPr/>
        </p:nvSpPr>
        <p:spPr>
          <a:xfrm>
            <a:off x="214026" y="1940201"/>
            <a:ext cx="11208265" cy="10245792"/>
          </a:xfrm>
          <a:prstGeom prst="roundRect">
            <a:avLst>
              <a:gd name="adj" fmla="val 1970"/>
            </a:avLst>
          </a:prstGeom>
          <a:solidFill>
            <a:srgbClr val="FABE3B"/>
          </a:solidFill>
          <a:ln w="12700">
            <a:miter lim="400000"/>
          </a:ln>
          <a:effectLst>
            <a:outerShdw blurRad="63500" dist="25400" dir="5400000" rotWithShape="0">
              <a:srgbClr val="000000">
                <a:alpha val="50000"/>
              </a:srgbClr>
            </a:outerShdw>
          </a:effectLst>
        </p:spPr>
        <p:txBody>
          <a:bodyPr lIns="0" tIns="0" rIns="0" bIns="0" anchor="ctr"/>
          <a:lstStyle/>
          <a:p>
            <a:pPr>
              <a:defRPr sz="3200" b="0">
                <a:solidFill>
                  <a:srgbClr val="FFFFFF"/>
                </a:solidFill>
              </a:defRPr>
            </a:pPr>
            <a:endParaRPr/>
          </a:p>
        </p:txBody>
      </p:sp>
      <p:pic>
        <p:nvPicPr>
          <p:cNvPr id="1039" name="Image" descr="Image"/>
          <p:cNvPicPr>
            <a:picLocks noChangeAspect="1"/>
          </p:cNvPicPr>
          <p:nvPr/>
        </p:nvPicPr>
        <p:blipFill>
          <a:blip r:embed="rId2"/>
          <a:stretch>
            <a:fillRect/>
          </a:stretch>
        </p:blipFill>
        <p:spPr>
          <a:xfrm>
            <a:off x="10539217" y="8403252"/>
            <a:ext cx="2558813" cy="5193817"/>
          </a:xfrm>
          <a:prstGeom prst="rect">
            <a:avLst/>
          </a:prstGeom>
          <a:ln w="12700">
            <a:miter lim="400000"/>
          </a:ln>
        </p:spPr>
      </p:pic>
      <p:sp>
        <p:nvSpPr>
          <p:cNvPr id="1040" name="Rounded Rectangle"/>
          <p:cNvSpPr/>
          <p:nvPr/>
        </p:nvSpPr>
        <p:spPr>
          <a:xfrm>
            <a:off x="12932403" y="3581856"/>
            <a:ext cx="10428977" cy="7863594"/>
          </a:xfrm>
          <a:prstGeom prst="roundRect">
            <a:avLst>
              <a:gd name="adj" fmla="val 2519"/>
            </a:avLst>
          </a:prstGeom>
          <a:solidFill>
            <a:srgbClr val="CCECFF"/>
          </a:solidFill>
          <a:ln w="12700">
            <a:miter lim="400000"/>
          </a:ln>
          <a:effectLst>
            <a:outerShdw blurRad="63500" dist="25400" dir="5400000" rotWithShape="0">
              <a:srgbClr val="000000">
                <a:alpha val="50000"/>
              </a:srgbClr>
            </a:outerShdw>
          </a:effectLst>
        </p:spPr>
        <p:txBody>
          <a:bodyPr lIns="0" tIns="0" rIns="0" bIns="0" anchor="ctr"/>
          <a:lstStyle/>
          <a:p>
            <a:pPr>
              <a:defRPr sz="3200" b="0">
                <a:ln w="9525" cap="flat">
                  <a:solidFill>
                    <a:srgbClr val="000000"/>
                  </a:solidFill>
                  <a:prstDash val="solid"/>
                  <a:round/>
                </a:ln>
              </a:defRPr>
            </a:pPr>
            <a:endParaRPr/>
          </a:p>
        </p:txBody>
      </p:sp>
      <p:sp>
        <p:nvSpPr>
          <p:cNvPr id="1041" name="THE STIGMA"/>
          <p:cNvSpPr txBox="1"/>
          <p:nvPr/>
        </p:nvSpPr>
        <p:spPr>
          <a:xfrm>
            <a:off x="13311032" y="3779784"/>
            <a:ext cx="3582595" cy="59505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lvl1pPr algn="l" defTabSz="914400">
              <a:lnSpc>
                <a:spcPct val="120000"/>
              </a:lnSpc>
              <a:defRPr sz="3500" b="0"/>
            </a:lvl1pPr>
          </a:lstStyle>
          <a:p>
            <a:r>
              <a:t>THE STIGMA</a:t>
            </a:r>
          </a:p>
        </p:txBody>
      </p:sp>
      <p:pic>
        <p:nvPicPr>
          <p:cNvPr id="1042" name="Image" descr="Image"/>
          <p:cNvPicPr>
            <a:picLocks noChangeAspect="1"/>
          </p:cNvPicPr>
          <p:nvPr/>
        </p:nvPicPr>
        <p:blipFill>
          <a:blip r:embed="rId3"/>
          <a:stretch>
            <a:fillRect/>
          </a:stretch>
        </p:blipFill>
        <p:spPr>
          <a:xfrm>
            <a:off x="21099606" y="9188712"/>
            <a:ext cx="3293925" cy="3622897"/>
          </a:xfrm>
          <a:prstGeom prst="rect">
            <a:avLst/>
          </a:prstGeom>
          <a:ln w="12700">
            <a:miter lim="400000"/>
          </a:ln>
        </p:spPr>
      </p:pic>
      <p:sp>
        <p:nvSpPr>
          <p:cNvPr id="1043" name="You are in the grocery shop. There are several people who are wearing a mask. You see Babulal the store owner going red in his face as he tries to suppress a cough.…"/>
          <p:cNvSpPr txBox="1"/>
          <p:nvPr/>
        </p:nvSpPr>
        <p:spPr>
          <a:xfrm>
            <a:off x="606712" y="2819696"/>
            <a:ext cx="10422892" cy="8076606"/>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p>
            <a:pPr marL="342900" indent="-342900" algn="l">
              <a:buSzPct val="100000"/>
              <a:buFont typeface="Arial"/>
              <a:buChar char="•"/>
              <a:tabLst>
                <a:tab pos="457200" algn="l"/>
              </a:tabLst>
              <a:defRPr sz="3200"/>
            </a:pPr>
            <a:r>
              <a:t>You</a:t>
            </a:r>
            <a:r>
              <a:rPr b="0"/>
              <a:t> are in the grocery shop. There are several people who are wearing a mask. You see Babulal the store owner going red in his face as he tries to suppress a cough. </a:t>
            </a:r>
          </a:p>
          <a:p>
            <a:pPr marL="342900" indent="-342900" algn="l">
              <a:buSzPct val="100000"/>
              <a:buFont typeface="Arial"/>
              <a:buChar char="•"/>
              <a:tabLst>
                <a:tab pos="457200" algn="l"/>
              </a:tabLst>
              <a:defRPr sz="3200"/>
            </a:pPr>
            <a:r>
              <a:t>Sukhram</a:t>
            </a:r>
            <a:r>
              <a:rPr b="0"/>
              <a:t> has come back from Pune where he works as a  taxi driver. They stay in a joint family and you have taken his contact history as advised by your Supervisor. You come to know that Sukhram’s family members have asked him to leave the house </a:t>
            </a:r>
          </a:p>
          <a:p>
            <a:pPr marL="342900" indent="-342900" algn="l">
              <a:buSzPct val="100000"/>
              <a:buFont typeface="Arial"/>
              <a:buChar char="•"/>
              <a:tabLst>
                <a:tab pos="457200" algn="l"/>
              </a:tabLst>
              <a:defRPr sz="3200"/>
            </a:pPr>
            <a:r>
              <a:t>Beauty</a:t>
            </a:r>
            <a:r>
              <a:rPr b="0"/>
              <a:t> works in Delhi as a house maid. Recently she has come back and you have been told that Beauty’s employers have asked her to leave as she had a cold.</a:t>
            </a:r>
          </a:p>
          <a:p>
            <a:pPr marL="342900" indent="-342900" algn="l">
              <a:buSzPct val="100000"/>
              <a:buFont typeface="Arial"/>
              <a:buChar char="•"/>
              <a:tabLst>
                <a:tab pos="457200" algn="l"/>
              </a:tabLst>
              <a:defRPr sz="3200"/>
            </a:pPr>
            <a:r>
              <a:t>Surali </a:t>
            </a:r>
            <a:r>
              <a:rPr b="0"/>
              <a:t>is a young girl of 11 years. She and her 8 year old brother are staying with an aunt as their parents have been asked to go in for isolation. Surali’s aunt keeps on complaining to you that the children are a big burden on the family’s resources.</a:t>
            </a:r>
          </a:p>
        </p:txBody>
      </p:sp>
      <p:sp>
        <p:nvSpPr>
          <p:cNvPr id="1044" name="TextBox 2"/>
          <p:cNvSpPr txBox="1"/>
          <p:nvPr/>
        </p:nvSpPr>
        <p:spPr>
          <a:xfrm>
            <a:off x="13238398" y="4525079"/>
            <a:ext cx="9521260" cy="5702537"/>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p>
            <a:pPr marL="311150" indent="-228600" algn="l">
              <a:buSzPct val="100000"/>
              <a:buFont typeface="Arial"/>
              <a:buChar char="•"/>
              <a:tabLst>
                <a:tab pos="546100" algn="l"/>
              </a:tabLst>
              <a:defRPr b="0"/>
            </a:pPr>
            <a:r>
              <a:t>Babulal has Simple cough. But he is too scared to cough in front of people as he will loose the customers.</a:t>
            </a:r>
          </a:p>
          <a:p>
            <a:pPr marL="311150" indent="-228600" algn="l">
              <a:buSzPct val="100000"/>
              <a:buFont typeface="Arial"/>
              <a:buChar char="•"/>
              <a:tabLst>
                <a:tab pos="546100" algn="l"/>
              </a:tabLst>
              <a:defRPr b="0"/>
            </a:pPr>
            <a:r>
              <a:t>Sukhram needs family support to help him stay in isolation. If everyone takes proper precautions the infection need not spread.</a:t>
            </a:r>
          </a:p>
          <a:p>
            <a:pPr marL="311150" indent="-228600" algn="l">
              <a:buSzPct val="100000"/>
              <a:buFont typeface="Arial"/>
              <a:buChar char="•"/>
              <a:tabLst>
                <a:tab pos="546100" algn="l"/>
              </a:tabLst>
              <a:defRPr b="0"/>
            </a:pPr>
            <a:r>
              <a:t>Beauty has a seasonal cold but she has been asked to leave by her employers. </a:t>
            </a:r>
          </a:p>
          <a:p>
            <a:pPr marL="311150" indent="-228600" algn="l">
              <a:buSzPct val="100000"/>
              <a:buFont typeface="Arial"/>
              <a:buChar char="•"/>
              <a:tabLst>
                <a:tab pos="546100" algn="l"/>
              </a:tabLst>
              <a:defRPr b="0"/>
            </a:pPr>
            <a:r>
              <a:t>Surali and her brother are two small children who need to be supported and this kind of incidence can cause mental stress even in the future. CPC should be approached for appropriate measures for     helping children in difficult situations </a:t>
            </a:r>
          </a:p>
        </p:txBody>
      </p:sp>
      <p:grpSp>
        <p:nvGrpSpPr>
          <p:cNvPr id="1047" name="Group"/>
          <p:cNvGrpSpPr/>
          <p:nvPr/>
        </p:nvGrpSpPr>
        <p:grpSpPr>
          <a:xfrm>
            <a:off x="23162660" y="13015141"/>
            <a:ext cx="1074115" cy="564257"/>
            <a:chOff x="0" y="-11594"/>
            <a:chExt cx="1074113" cy="564256"/>
          </a:xfrm>
        </p:grpSpPr>
        <p:sp>
          <p:nvSpPr>
            <p:cNvPr id="1045" name="03"/>
            <p:cNvSpPr txBox="1"/>
            <p:nvPr/>
          </p:nvSpPr>
          <p:spPr>
            <a:xfrm>
              <a:off x="545123" y="-11594"/>
              <a:ext cx="528990" cy="564256"/>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numCol="1" anchor="ctr">
              <a:spAutoFit/>
            </a:bodyPr>
            <a:lstStyle>
              <a:lvl1pPr>
                <a:defRPr b="0">
                  <a:solidFill>
                    <a:srgbClr val="FFFFFF"/>
                  </a:solidFill>
                </a:defRPr>
              </a:lvl1pPr>
            </a:lstStyle>
            <a:p>
              <a:r>
                <a:rPr lang="en-US" dirty="0"/>
                <a:t>28</a:t>
              </a:r>
              <a:endParaRPr dirty="0"/>
            </a:p>
          </p:txBody>
        </p:sp>
        <p:pic>
          <p:nvPicPr>
            <p:cNvPr id="1046" name="Image" descr="Image"/>
            <p:cNvPicPr>
              <a:picLocks noChangeAspect="1"/>
            </p:cNvPicPr>
            <p:nvPr/>
          </p:nvPicPr>
          <p:blipFill>
            <a:blip r:embed="rId4"/>
            <a:stretch>
              <a:fillRect/>
            </a:stretch>
          </p:blipFill>
          <p:spPr>
            <a:xfrm>
              <a:off x="0" y="0"/>
              <a:ext cx="554529" cy="541070"/>
            </a:xfrm>
            <a:prstGeom prst="rect">
              <a:avLst/>
            </a:prstGeom>
            <a:ln w="12700" cap="flat">
              <a:noFill/>
              <a:miter lim="400000"/>
            </a:ln>
            <a:effectLst/>
          </p:spPr>
        </p:pic>
      </p:grpSp>
      <p:grpSp>
        <p:nvGrpSpPr>
          <p:cNvPr id="1050" name="Group"/>
          <p:cNvGrpSpPr/>
          <p:nvPr/>
        </p:nvGrpSpPr>
        <p:grpSpPr>
          <a:xfrm>
            <a:off x="1110048" y="320601"/>
            <a:ext cx="22163904" cy="1297969"/>
            <a:chOff x="0" y="0"/>
            <a:chExt cx="22163902" cy="1297967"/>
          </a:xfrm>
        </p:grpSpPr>
        <p:sp>
          <p:nvSpPr>
            <p:cNvPr id="1048" name="Rounded Rectangle"/>
            <p:cNvSpPr/>
            <p:nvPr/>
          </p:nvSpPr>
          <p:spPr>
            <a:xfrm>
              <a:off x="0" y="0"/>
              <a:ext cx="22163903" cy="1297968"/>
            </a:xfrm>
            <a:prstGeom prst="roundRect">
              <a:avLst>
                <a:gd name="adj" fmla="val 14677"/>
              </a:avLst>
            </a:prstGeom>
            <a:solidFill>
              <a:srgbClr val="FFFFFF"/>
            </a:solidFill>
            <a:ln w="12700" cap="flat">
              <a:noFill/>
              <a:miter lim="400000"/>
            </a:ln>
            <a:effectLst/>
          </p:spPr>
          <p:txBody>
            <a:bodyPr wrap="square" lIns="0" tIns="0" rIns="0" bIns="0" numCol="1" anchor="ctr">
              <a:noAutofit/>
            </a:bodyPr>
            <a:lstStyle/>
            <a:p>
              <a:pPr>
                <a:defRPr sz="3200" b="0">
                  <a:solidFill>
                    <a:srgbClr val="FFFFFF"/>
                  </a:solidFill>
                </a:defRPr>
              </a:pPr>
              <a:endParaRPr/>
            </a:p>
          </p:txBody>
        </p:sp>
        <p:sp>
          <p:nvSpPr>
            <p:cNvPr id="1049" name="Rectangle 1"/>
            <p:cNvSpPr txBox="1"/>
            <p:nvPr/>
          </p:nvSpPr>
          <p:spPr>
            <a:xfrm>
              <a:off x="883781" y="208289"/>
              <a:ext cx="20396341" cy="881390"/>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9" tIns="45719" rIns="45719" bIns="45719" numCol="1" anchor="t">
              <a:spAutoFit/>
            </a:bodyPr>
            <a:lstStyle>
              <a:lvl1pPr>
                <a:lnSpc>
                  <a:spcPct val="110000"/>
                </a:lnSpc>
                <a:defRPr sz="5500" cap="all" spc="165">
                  <a:solidFill>
                    <a:srgbClr val="002135"/>
                  </a:solidFill>
                </a:defRPr>
              </a:lvl1pPr>
            </a:lstStyle>
            <a:p>
              <a:r>
                <a:t>RECOGNISING STIGMA?</a:t>
              </a:r>
            </a:p>
          </p:txBody>
        </p:sp>
      </p:grpSp>
      <p:sp>
        <p:nvSpPr>
          <p:cNvPr id="1051" name="WHAT WILL YOU FEEL LIKE IF YOU WERE…"/>
          <p:cNvSpPr txBox="1"/>
          <p:nvPr/>
        </p:nvSpPr>
        <p:spPr>
          <a:xfrm>
            <a:off x="14719701" y="2186150"/>
            <a:ext cx="6558558" cy="899396"/>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p>
            <a:pPr defTabSz="914400">
              <a:lnSpc>
                <a:spcPct val="120000"/>
              </a:lnSpc>
              <a:defRPr sz="2500"/>
            </a:pPr>
            <a:r>
              <a:t>WHAT WILL YOU FEEL LIKE IF YOU WERE</a:t>
            </a:r>
          </a:p>
          <a:p>
            <a:pPr defTabSz="914400">
              <a:lnSpc>
                <a:spcPct val="120000"/>
              </a:lnSpc>
              <a:defRPr sz="2500"/>
            </a:pPr>
            <a:r>
              <a:t>BABULAL, RANI, SUKHRAM, BEAUTY? </a:t>
            </a:r>
          </a:p>
        </p:txBody>
      </p:sp>
      <p:pic>
        <p:nvPicPr>
          <p:cNvPr id="1052" name="Group" descr="Group"/>
          <p:cNvPicPr>
            <a:picLocks noChangeAspect="1"/>
          </p:cNvPicPr>
          <p:nvPr/>
        </p:nvPicPr>
        <p:blipFill>
          <a:blip r:embed="rId5"/>
          <a:stretch>
            <a:fillRect/>
          </a:stretch>
        </p:blipFill>
        <p:spPr>
          <a:xfrm>
            <a:off x="178745" y="12636249"/>
            <a:ext cx="1964861" cy="995769"/>
          </a:xfrm>
          <a:prstGeom prst="rect">
            <a:avLst/>
          </a:prstGeom>
          <a:ln w="12700">
            <a:miter lim="400000"/>
          </a:ln>
        </p:spPr>
      </p:pic>
    </p:spTree>
  </p:cSld>
  <p:clrMapOvr>
    <a:masterClrMapping/>
  </p:clrMapOvr>
  <p:transition spd="med"/>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56" name="Group"/>
          <p:cNvGrpSpPr/>
          <p:nvPr/>
        </p:nvGrpSpPr>
        <p:grpSpPr>
          <a:xfrm>
            <a:off x="9559197" y="2563317"/>
            <a:ext cx="5265608" cy="5265606"/>
            <a:chOff x="0" y="0"/>
            <a:chExt cx="5265606" cy="5265604"/>
          </a:xfrm>
        </p:grpSpPr>
        <p:sp>
          <p:nvSpPr>
            <p:cNvPr id="247" name="Rounded Rectangle"/>
            <p:cNvSpPr/>
            <p:nvPr/>
          </p:nvSpPr>
          <p:spPr>
            <a:xfrm>
              <a:off x="0" y="0"/>
              <a:ext cx="5265607" cy="5265605"/>
            </a:xfrm>
            <a:prstGeom prst="roundRect">
              <a:avLst>
                <a:gd name="adj" fmla="val 2995"/>
              </a:avLst>
            </a:prstGeom>
            <a:solidFill>
              <a:srgbClr val="DFDFDF"/>
            </a:solidFill>
            <a:ln w="12700" cap="flat">
              <a:noFill/>
              <a:miter lim="400000"/>
            </a:ln>
            <a:effectLst/>
          </p:spPr>
          <p:txBody>
            <a:bodyPr wrap="square" lIns="0" tIns="0" rIns="0" bIns="0" numCol="1" anchor="ctr">
              <a:noAutofit/>
            </a:bodyPr>
            <a:lstStyle/>
            <a:p>
              <a:pPr>
                <a:defRPr sz="3200" b="0">
                  <a:solidFill>
                    <a:srgbClr val="FFFFFF"/>
                  </a:solidFill>
                </a:defRPr>
              </a:pPr>
              <a:endParaRPr/>
            </a:p>
          </p:txBody>
        </p:sp>
        <p:pic>
          <p:nvPicPr>
            <p:cNvPr id="248" name="Image" descr="Image"/>
            <p:cNvPicPr>
              <a:picLocks noChangeAspect="1"/>
            </p:cNvPicPr>
            <p:nvPr/>
          </p:nvPicPr>
          <p:blipFill>
            <a:blip r:embed="rId3"/>
            <a:stretch>
              <a:fillRect/>
            </a:stretch>
          </p:blipFill>
          <p:spPr>
            <a:xfrm>
              <a:off x="701095" y="1165448"/>
              <a:ext cx="3817408" cy="3724745"/>
            </a:xfrm>
            <a:prstGeom prst="rect">
              <a:avLst/>
            </a:prstGeom>
            <a:ln w="12700" cap="flat">
              <a:noFill/>
              <a:miter lim="400000"/>
            </a:ln>
            <a:effectLst>
              <a:outerShdw dist="25400" dir="5400000" rotWithShape="0">
                <a:srgbClr val="000000"/>
              </a:outerShdw>
            </a:effectLst>
          </p:spPr>
        </p:pic>
        <p:pic>
          <p:nvPicPr>
            <p:cNvPr id="249" name="Image" descr="Image"/>
            <p:cNvPicPr>
              <a:picLocks noChangeAspect="1"/>
            </p:cNvPicPr>
            <p:nvPr/>
          </p:nvPicPr>
          <p:blipFill>
            <a:blip r:embed="rId4"/>
            <a:stretch>
              <a:fillRect/>
            </a:stretch>
          </p:blipFill>
          <p:spPr>
            <a:xfrm>
              <a:off x="66094" y="959225"/>
              <a:ext cx="924136" cy="901703"/>
            </a:xfrm>
            <a:prstGeom prst="rect">
              <a:avLst/>
            </a:prstGeom>
            <a:ln w="12700" cap="flat">
              <a:noFill/>
              <a:miter lim="400000"/>
            </a:ln>
            <a:effectLst>
              <a:outerShdw dist="25400" dir="5400000" rotWithShape="0">
                <a:srgbClr val="000000"/>
              </a:outerShdw>
            </a:effectLst>
          </p:spPr>
        </p:pic>
        <p:pic>
          <p:nvPicPr>
            <p:cNvPr id="250" name="Image" descr="Image"/>
            <p:cNvPicPr>
              <a:picLocks noChangeAspect="1"/>
            </p:cNvPicPr>
            <p:nvPr/>
          </p:nvPicPr>
          <p:blipFill>
            <a:blip r:embed="rId5"/>
            <a:stretch>
              <a:fillRect/>
            </a:stretch>
          </p:blipFill>
          <p:spPr>
            <a:xfrm>
              <a:off x="4229304" y="3904508"/>
              <a:ext cx="554530" cy="541069"/>
            </a:xfrm>
            <a:prstGeom prst="rect">
              <a:avLst/>
            </a:prstGeom>
            <a:ln w="12700" cap="flat">
              <a:noFill/>
              <a:miter lim="400000"/>
            </a:ln>
            <a:effectLst>
              <a:outerShdw dist="25400" dir="5400000" rotWithShape="0">
                <a:srgbClr val="000000"/>
              </a:outerShdw>
            </a:effectLst>
          </p:spPr>
        </p:pic>
        <p:pic>
          <p:nvPicPr>
            <p:cNvPr id="251" name="Image" descr="Image"/>
            <p:cNvPicPr>
              <a:picLocks noChangeAspect="1"/>
            </p:cNvPicPr>
            <p:nvPr/>
          </p:nvPicPr>
          <p:blipFill>
            <a:blip r:embed="rId5"/>
            <a:stretch>
              <a:fillRect/>
            </a:stretch>
          </p:blipFill>
          <p:spPr>
            <a:xfrm>
              <a:off x="3512843" y="4691908"/>
              <a:ext cx="554530" cy="541070"/>
            </a:xfrm>
            <a:prstGeom prst="rect">
              <a:avLst/>
            </a:prstGeom>
            <a:ln w="12700" cap="flat">
              <a:noFill/>
              <a:miter lim="400000"/>
            </a:ln>
            <a:effectLst>
              <a:outerShdw dist="25400" dir="5400000" rotWithShape="0">
                <a:srgbClr val="000000"/>
              </a:outerShdw>
            </a:effectLst>
          </p:spPr>
        </p:pic>
        <p:pic>
          <p:nvPicPr>
            <p:cNvPr id="252" name="Image" descr="Image"/>
            <p:cNvPicPr>
              <a:picLocks noChangeAspect="1"/>
            </p:cNvPicPr>
            <p:nvPr/>
          </p:nvPicPr>
          <p:blipFill>
            <a:blip r:embed="rId6"/>
            <a:stretch>
              <a:fillRect/>
            </a:stretch>
          </p:blipFill>
          <p:spPr>
            <a:xfrm>
              <a:off x="4480440" y="1004877"/>
              <a:ext cx="304764" cy="297365"/>
            </a:xfrm>
            <a:prstGeom prst="rect">
              <a:avLst/>
            </a:prstGeom>
            <a:ln w="12700" cap="flat">
              <a:noFill/>
              <a:miter lim="400000"/>
            </a:ln>
            <a:effectLst>
              <a:outerShdw dist="25400" dir="5400000" rotWithShape="0">
                <a:srgbClr val="000000"/>
              </a:outerShdw>
            </a:effectLst>
          </p:spPr>
        </p:pic>
        <p:pic>
          <p:nvPicPr>
            <p:cNvPr id="253" name="Image" descr="Image"/>
            <p:cNvPicPr>
              <a:picLocks noChangeAspect="1"/>
            </p:cNvPicPr>
            <p:nvPr/>
          </p:nvPicPr>
          <p:blipFill>
            <a:blip r:embed="rId6"/>
            <a:stretch>
              <a:fillRect/>
            </a:stretch>
          </p:blipFill>
          <p:spPr>
            <a:xfrm>
              <a:off x="3963974" y="1261394"/>
              <a:ext cx="304764" cy="297365"/>
            </a:xfrm>
            <a:prstGeom prst="rect">
              <a:avLst/>
            </a:prstGeom>
            <a:ln w="12700" cap="flat">
              <a:noFill/>
              <a:miter lim="400000"/>
            </a:ln>
            <a:effectLst>
              <a:outerShdw dist="25400" dir="5400000" rotWithShape="0">
                <a:srgbClr val="000000"/>
              </a:outerShdw>
            </a:effectLst>
          </p:spPr>
        </p:pic>
        <p:pic>
          <p:nvPicPr>
            <p:cNvPr id="254" name="Image" descr="Image"/>
            <p:cNvPicPr>
              <a:picLocks noChangeAspect="1"/>
            </p:cNvPicPr>
            <p:nvPr/>
          </p:nvPicPr>
          <p:blipFill>
            <a:blip r:embed="rId6"/>
            <a:stretch>
              <a:fillRect/>
            </a:stretch>
          </p:blipFill>
          <p:spPr>
            <a:xfrm>
              <a:off x="3614724" y="930176"/>
              <a:ext cx="304764" cy="297365"/>
            </a:xfrm>
            <a:prstGeom prst="rect">
              <a:avLst/>
            </a:prstGeom>
            <a:ln w="12700" cap="flat">
              <a:noFill/>
              <a:miter lim="400000"/>
            </a:ln>
            <a:effectLst>
              <a:outerShdw dist="25400" dir="5400000" rotWithShape="0">
                <a:srgbClr val="000000"/>
              </a:outerShdw>
            </a:effectLst>
          </p:spPr>
        </p:pic>
        <p:sp>
          <p:nvSpPr>
            <p:cNvPr id="255" name="COVID-19"/>
            <p:cNvSpPr txBox="1"/>
            <p:nvPr/>
          </p:nvSpPr>
          <p:spPr>
            <a:xfrm>
              <a:off x="1052669" y="68501"/>
              <a:ext cx="3160267" cy="841996"/>
            </a:xfrm>
            <a:prstGeom prst="rect">
              <a:avLst/>
            </a:prstGeom>
            <a:noFill/>
            <a:ln w="12700" cap="flat">
              <a:noFill/>
              <a:miter lim="400000"/>
            </a:ln>
            <a:effectLst>
              <a:outerShdw dist="25400" dir="5400000" rotWithShape="0">
                <a:srgbClr val="000000"/>
              </a:outerShdw>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numCol="1" anchor="ctr">
              <a:spAutoFit/>
            </a:bodyPr>
            <a:lstStyle>
              <a:lvl1pPr>
                <a:defRPr sz="5200" b="0">
                  <a:solidFill>
                    <a:srgbClr val="5D467C"/>
                  </a:solidFill>
                </a:defRPr>
              </a:lvl1pPr>
            </a:lstStyle>
            <a:p>
              <a:r>
                <a:t>COVID-19</a:t>
              </a:r>
            </a:p>
          </p:txBody>
        </p:sp>
      </p:grpSp>
      <p:grpSp>
        <p:nvGrpSpPr>
          <p:cNvPr id="264" name="Group"/>
          <p:cNvGrpSpPr/>
          <p:nvPr/>
        </p:nvGrpSpPr>
        <p:grpSpPr>
          <a:xfrm>
            <a:off x="16132311" y="2460110"/>
            <a:ext cx="5975210" cy="6358058"/>
            <a:chOff x="0" y="0"/>
            <a:chExt cx="5975209" cy="6358057"/>
          </a:xfrm>
        </p:grpSpPr>
        <p:sp>
          <p:nvSpPr>
            <p:cNvPr id="257" name="Rounded Rectangle"/>
            <p:cNvSpPr/>
            <p:nvPr/>
          </p:nvSpPr>
          <p:spPr>
            <a:xfrm>
              <a:off x="984470" y="0"/>
              <a:ext cx="4990740" cy="6358058"/>
            </a:xfrm>
            <a:prstGeom prst="roundRect">
              <a:avLst>
                <a:gd name="adj" fmla="val 6207"/>
              </a:avLst>
            </a:prstGeom>
            <a:solidFill>
              <a:srgbClr val="BFE0F5"/>
            </a:solidFill>
            <a:ln w="12700" cap="flat">
              <a:noFill/>
              <a:miter lim="400000"/>
            </a:ln>
            <a:effectLst>
              <a:outerShdw blurRad="63500" dist="25400" dir="5400000" rotWithShape="0">
                <a:srgbClr val="000000">
                  <a:alpha val="50000"/>
                </a:srgbClr>
              </a:outerShdw>
            </a:effectLst>
          </p:spPr>
          <p:txBody>
            <a:bodyPr wrap="square" lIns="0" tIns="0" rIns="0" bIns="0" numCol="1" anchor="ctr">
              <a:noAutofit/>
            </a:bodyPr>
            <a:lstStyle/>
            <a:p>
              <a:pPr>
                <a:defRPr sz="3200" b="0">
                  <a:solidFill>
                    <a:srgbClr val="FFFFFF"/>
                  </a:solidFill>
                </a:defRPr>
              </a:pPr>
              <a:endParaRPr/>
            </a:p>
          </p:txBody>
        </p:sp>
        <p:sp>
          <p:nvSpPr>
            <p:cNvPr id="258" name="TextBox 24"/>
            <p:cNvSpPr/>
            <p:nvPr/>
          </p:nvSpPr>
          <p:spPr>
            <a:xfrm>
              <a:off x="1470022" y="105188"/>
              <a:ext cx="4474837" cy="1"/>
            </a:xfrm>
            <a:custGeom>
              <a:avLst/>
              <a:gdLst/>
              <a:ahLst/>
              <a:cxnLst>
                <a:cxn ang="0">
                  <a:pos x="wd2" y="hd2"/>
                </a:cxn>
                <a:cxn ang="5400000">
                  <a:pos x="wd2" y="hd2"/>
                </a:cxn>
                <a:cxn ang="10800000">
                  <a:pos x="wd2" y="hd2"/>
                </a:cxn>
                <a:cxn ang="16200000">
                  <a:pos x="wd2" y="hd2"/>
                </a:cxn>
              </a:cxnLst>
              <a:rect l="0" t="0" r="r" b="b"/>
              <a:pathLst>
                <a:path w="21600" extrusionOk="0">
                  <a:moveTo>
                    <a:pt x="0" y="0"/>
                  </a:moveTo>
                  <a:lnTo>
                    <a:pt x="21600" y="0"/>
                  </a:lnTo>
                  <a:lnTo>
                    <a:pt x="21600" y="0"/>
                  </a:lnTo>
                  <a:lnTo>
                    <a:pt x="0" y="0"/>
                  </a:lnTo>
                  <a:close/>
                </a:path>
              </a:pathLst>
            </a:cu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8" tIns="45718" rIns="45718" bIns="45718" numCol="1" anchor="t">
              <a:spAutoFit/>
            </a:bodyPr>
            <a:lstStyle/>
            <a:p>
              <a:pPr algn="l" defTabSz="914400">
                <a:defRPr sz="3200" cap="all"/>
              </a:pPr>
              <a:r>
                <a:t>COMMUNITY SURVEILLANCE</a:t>
              </a:r>
            </a:p>
            <a:p>
              <a:pPr algn="l" defTabSz="914400">
                <a:defRPr sz="3200" cap="all"/>
              </a:pPr>
              <a:endParaRPr/>
            </a:p>
            <a:p>
              <a:pPr algn="l" defTabSz="914400">
                <a:defRPr sz="2800" b="0"/>
              </a:pPr>
              <a:r>
                <a:t>Session discusses the contact tracing protocol, how to identify the contact, what are the guidelines for supporting people who are suspected, symptomatic or asymptomatic cases  </a:t>
              </a:r>
            </a:p>
          </p:txBody>
        </p:sp>
        <p:sp>
          <p:nvSpPr>
            <p:cNvPr id="259" name="Arrow 11"/>
            <p:cNvSpPr/>
            <p:nvPr/>
          </p:nvSpPr>
          <p:spPr>
            <a:xfrm rot="10800000">
              <a:off x="0" y="56889"/>
              <a:ext cx="861066" cy="648305"/>
            </a:xfrm>
            <a:custGeom>
              <a:avLst/>
              <a:gdLst/>
              <a:ahLst/>
              <a:cxnLst>
                <a:cxn ang="0">
                  <a:pos x="wd2" y="hd2"/>
                </a:cxn>
                <a:cxn ang="5400000">
                  <a:pos x="wd2" y="hd2"/>
                </a:cxn>
                <a:cxn ang="10800000">
                  <a:pos x="wd2" y="hd2"/>
                </a:cxn>
                <a:cxn ang="16200000">
                  <a:pos x="wd2" y="hd2"/>
                </a:cxn>
              </a:cxnLst>
              <a:rect l="0" t="0" r="r" b="b"/>
              <a:pathLst>
                <a:path w="21600" h="21600" extrusionOk="0">
                  <a:moveTo>
                    <a:pt x="13469" y="0"/>
                  </a:moveTo>
                  <a:cubicBezTo>
                    <a:pt x="13010" y="0"/>
                    <a:pt x="12551" y="232"/>
                    <a:pt x="12200" y="697"/>
                  </a:cubicBezTo>
                  <a:cubicBezTo>
                    <a:pt x="11500" y="1626"/>
                    <a:pt x="11500" y="3135"/>
                    <a:pt x="12200" y="4065"/>
                  </a:cubicBezTo>
                  <a:lnTo>
                    <a:pt x="15479" y="8419"/>
                  </a:lnTo>
                  <a:lnTo>
                    <a:pt x="1793" y="8419"/>
                  </a:lnTo>
                  <a:cubicBezTo>
                    <a:pt x="802" y="8419"/>
                    <a:pt x="0" y="9485"/>
                    <a:pt x="0" y="10800"/>
                  </a:cubicBezTo>
                  <a:cubicBezTo>
                    <a:pt x="0" y="12115"/>
                    <a:pt x="802" y="13181"/>
                    <a:pt x="1793" y="13181"/>
                  </a:cubicBezTo>
                  <a:lnTo>
                    <a:pt x="15479" y="13181"/>
                  </a:lnTo>
                  <a:lnTo>
                    <a:pt x="12200" y="17535"/>
                  </a:lnTo>
                  <a:cubicBezTo>
                    <a:pt x="11500" y="18465"/>
                    <a:pt x="11500" y="19974"/>
                    <a:pt x="12200" y="20903"/>
                  </a:cubicBezTo>
                  <a:cubicBezTo>
                    <a:pt x="12551" y="21368"/>
                    <a:pt x="13010" y="21600"/>
                    <a:pt x="13469" y="21600"/>
                  </a:cubicBezTo>
                  <a:cubicBezTo>
                    <a:pt x="13927" y="21600"/>
                    <a:pt x="14387" y="21368"/>
                    <a:pt x="14737" y="20903"/>
                  </a:cubicBezTo>
                  <a:lnTo>
                    <a:pt x="21074" y="12484"/>
                  </a:lnTo>
                  <a:cubicBezTo>
                    <a:pt x="21424" y="12019"/>
                    <a:pt x="21600" y="11409"/>
                    <a:pt x="21600" y="10800"/>
                  </a:cubicBezTo>
                  <a:cubicBezTo>
                    <a:pt x="21600" y="10191"/>
                    <a:pt x="21424" y="9581"/>
                    <a:pt x="21074" y="9116"/>
                  </a:cubicBezTo>
                  <a:lnTo>
                    <a:pt x="14737" y="697"/>
                  </a:lnTo>
                  <a:cubicBezTo>
                    <a:pt x="14387" y="232"/>
                    <a:pt x="13927" y="0"/>
                    <a:pt x="13469" y="0"/>
                  </a:cubicBezTo>
                  <a:close/>
                </a:path>
              </a:pathLst>
            </a:custGeom>
            <a:solidFill>
              <a:srgbClr val="DFDFDF"/>
            </a:solidFill>
            <a:ln w="12700" cap="flat">
              <a:noFill/>
              <a:miter lim="400000"/>
            </a:ln>
            <a:effectLst/>
          </p:spPr>
          <p:txBody>
            <a:bodyPr wrap="square" lIns="0" tIns="0" rIns="0" bIns="0" numCol="1" anchor="ctr">
              <a:noAutofit/>
            </a:bodyPr>
            <a:lstStyle/>
            <a:p>
              <a:pPr>
                <a:defRPr sz="3200" b="0">
                  <a:solidFill>
                    <a:srgbClr val="FFFFFF"/>
                  </a:solidFill>
                </a:defRPr>
              </a:pPr>
              <a:endParaRPr/>
            </a:p>
          </p:txBody>
        </p:sp>
        <p:grpSp>
          <p:nvGrpSpPr>
            <p:cNvPr id="262" name="Group 3"/>
            <p:cNvGrpSpPr/>
            <p:nvPr/>
          </p:nvGrpSpPr>
          <p:grpSpPr>
            <a:xfrm>
              <a:off x="3513020" y="4152582"/>
              <a:ext cx="2448492" cy="2198163"/>
              <a:chOff x="0" y="44339"/>
              <a:chExt cx="2448491" cy="2198161"/>
            </a:xfrm>
          </p:grpSpPr>
          <p:pic>
            <p:nvPicPr>
              <p:cNvPr id="260" name="Image" descr="Image"/>
              <p:cNvPicPr>
                <a:picLocks noChangeAspect="1"/>
              </p:cNvPicPr>
              <p:nvPr/>
            </p:nvPicPr>
            <p:blipFill>
              <a:blip r:embed="rId7" cstate="screen">
                <a:extLst>
                  <a:ext uri="{28A0092B-C50C-407E-A947-70E740481C1C}">
                    <a14:useLocalDpi xmlns:a14="http://schemas.microsoft.com/office/drawing/2010/main"/>
                  </a:ext>
                </a:extLst>
              </a:blip>
              <a:srcRect/>
              <a:stretch>
                <a:fillRect/>
              </a:stretch>
            </p:blipFill>
            <p:spPr>
              <a:xfrm>
                <a:off x="1224245" y="44339"/>
                <a:ext cx="1137081" cy="1570712"/>
              </a:xfrm>
              <a:prstGeom prst="rect">
                <a:avLst/>
              </a:prstGeom>
              <a:ln w="12700" cap="flat">
                <a:noFill/>
                <a:miter lim="400000"/>
              </a:ln>
              <a:effectLst/>
            </p:spPr>
          </p:pic>
          <p:pic>
            <p:nvPicPr>
              <p:cNvPr id="261" name="Image" descr="Image"/>
              <p:cNvPicPr>
                <a:picLocks noChangeAspect="1"/>
              </p:cNvPicPr>
              <p:nvPr/>
            </p:nvPicPr>
            <p:blipFill>
              <a:blip r:embed="rId8"/>
              <a:stretch>
                <a:fillRect/>
              </a:stretch>
            </p:blipFill>
            <p:spPr>
              <a:xfrm>
                <a:off x="0" y="583112"/>
                <a:ext cx="2448492" cy="1659389"/>
              </a:xfrm>
              <a:prstGeom prst="rect">
                <a:avLst/>
              </a:prstGeom>
              <a:ln w="12700" cap="flat">
                <a:noFill/>
                <a:miter lim="400000"/>
              </a:ln>
              <a:effectLst/>
            </p:spPr>
          </p:pic>
        </p:grpSp>
        <p:sp>
          <p:nvSpPr>
            <p:cNvPr id="263" name="3"/>
            <p:cNvSpPr/>
            <p:nvPr/>
          </p:nvSpPr>
          <p:spPr>
            <a:xfrm>
              <a:off x="920512" y="381041"/>
              <a:ext cx="490063" cy="1"/>
            </a:xfrm>
            <a:custGeom>
              <a:avLst/>
              <a:gdLst/>
              <a:ahLst/>
              <a:cxnLst>
                <a:cxn ang="0">
                  <a:pos x="wd2" y="hd2"/>
                </a:cxn>
                <a:cxn ang="5400000">
                  <a:pos x="wd2" y="hd2"/>
                </a:cxn>
                <a:cxn ang="10800000">
                  <a:pos x="wd2" y="hd2"/>
                </a:cxn>
                <a:cxn ang="16200000">
                  <a:pos x="wd2" y="hd2"/>
                </a:cxn>
              </a:cxnLst>
              <a:rect l="0" t="0" r="r" b="b"/>
              <a:pathLst>
                <a:path w="21600" extrusionOk="0">
                  <a:moveTo>
                    <a:pt x="0" y="0"/>
                  </a:moveTo>
                  <a:lnTo>
                    <a:pt x="21600" y="0"/>
                  </a:lnTo>
                  <a:lnTo>
                    <a:pt x="21600" y="0"/>
                  </a:lnTo>
                  <a:lnTo>
                    <a:pt x="0" y="0"/>
                  </a:lnTo>
                  <a:close/>
                </a:path>
              </a:pathLst>
            </a:cu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numCol="1" anchor="ctr">
              <a:spAutoFit/>
            </a:bodyPr>
            <a:lstStyle/>
            <a:p>
              <a:r>
                <a:t>3</a:t>
              </a:r>
            </a:p>
          </p:txBody>
        </p:sp>
      </p:grpSp>
      <p:grpSp>
        <p:nvGrpSpPr>
          <p:cNvPr id="270" name="Group"/>
          <p:cNvGrpSpPr/>
          <p:nvPr/>
        </p:nvGrpSpPr>
        <p:grpSpPr>
          <a:xfrm>
            <a:off x="8167513" y="8176248"/>
            <a:ext cx="8048975" cy="5220410"/>
            <a:chOff x="0" y="0"/>
            <a:chExt cx="8048974" cy="5220409"/>
          </a:xfrm>
        </p:grpSpPr>
        <p:sp>
          <p:nvSpPr>
            <p:cNvPr id="265" name="Rounded Rectangle"/>
            <p:cNvSpPr/>
            <p:nvPr/>
          </p:nvSpPr>
          <p:spPr>
            <a:xfrm>
              <a:off x="0" y="914462"/>
              <a:ext cx="8048975" cy="4305948"/>
            </a:xfrm>
            <a:prstGeom prst="roundRect">
              <a:avLst>
                <a:gd name="adj" fmla="val 6207"/>
              </a:avLst>
            </a:prstGeom>
            <a:solidFill>
              <a:srgbClr val="BFE0F5"/>
            </a:solidFill>
            <a:ln w="12700" cap="flat">
              <a:noFill/>
              <a:miter lim="400000"/>
            </a:ln>
            <a:effectLst>
              <a:outerShdw blurRad="63500" dist="25400" dir="5400000" rotWithShape="0">
                <a:srgbClr val="000000">
                  <a:alpha val="50000"/>
                </a:srgbClr>
              </a:outerShdw>
            </a:effectLst>
          </p:spPr>
          <p:txBody>
            <a:bodyPr wrap="square" lIns="0" tIns="0" rIns="0" bIns="0" numCol="1" anchor="ctr">
              <a:noAutofit/>
            </a:bodyPr>
            <a:lstStyle/>
            <a:p>
              <a:pPr>
                <a:defRPr sz="3200" b="0">
                  <a:solidFill>
                    <a:srgbClr val="262626"/>
                  </a:solidFill>
                </a:defRPr>
              </a:pPr>
              <a:endParaRPr/>
            </a:p>
          </p:txBody>
        </p:sp>
        <p:sp>
          <p:nvSpPr>
            <p:cNvPr id="266" name="TextBox 24"/>
            <p:cNvSpPr/>
            <p:nvPr/>
          </p:nvSpPr>
          <p:spPr>
            <a:xfrm>
              <a:off x="3146154" y="1135234"/>
              <a:ext cx="4768624" cy="1"/>
            </a:xfrm>
            <a:custGeom>
              <a:avLst/>
              <a:gdLst/>
              <a:ahLst/>
              <a:cxnLst>
                <a:cxn ang="0">
                  <a:pos x="wd2" y="hd2"/>
                </a:cxn>
                <a:cxn ang="5400000">
                  <a:pos x="wd2" y="hd2"/>
                </a:cxn>
                <a:cxn ang="10800000">
                  <a:pos x="wd2" y="hd2"/>
                </a:cxn>
                <a:cxn ang="16200000">
                  <a:pos x="wd2" y="hd2"/>
                </a:cxn>
              </a:cxnLst>
              <a:rect l="0" t="0" r="r" b="b"/>
              <a:pathLst>
                <a:path w="21600" extrusionOk="0">
                  <a:moveTo>
                    <a:pt x="0" y="0"/>
                  </a:moveTo>
                  <a:lnTo>
                    <a:pt x="21600" y="0"/>
                  </a:lnTo>
                  <a:lnTo>
                    <a:pt x="21600" y="0"/>
                  </a:lnTo>
                  <a:lnTo>
                    <a:pt x="0" y="0"/>
                  </a:lnTo>
                  <a:close/>
                </a:path>
              </a:pathLst>
            </a:cu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8" tIns="45718" rIns="45718" bIns="45718" numCol="1" anchor="t">
              <a:spAutoFit/>
            </a:bodyPr>
            <a:lstStyle/>
            <a:p>
              <a:pPr algn="l" defTabSz="914400">
                <a:defRPr sz="3200" cap="all"/>
              </a:pPr>
              <a:r>
                <a:t>INFORMATION TO THE COMMUNITY</a:t>
              </a:r>
              <a:endParaRPr sz="2000" b="0">
                <a:solidFill>
                  <a:srgbClr val="262626"/>
                </a:solidFill>
              </a:endParaRPr>
            </a:p>
            <a:p>
              <a:pPr algn="l" defTabSz="914400">
                <a:defRPr sz="2800" b="0">
                  <a:solidFill>
                    <a:srgbClr val="262626"/>
                  </a:solidFill>
                </a:defRPr>
              </a:pPr>
              <a:r>
                <a:t>This section talks about the information and knowledge that the COVID Warriors will give to the community on Hand washing, Cough hygiene, Social distancing and HRG</a:t>
              </a:r>
            </a:p>
          </p:txBody>
        </p:sp>
        <p:pic>
          <p:nvPicPr>
            <p:cNvPr id="267" name="Image" descr="Image"/>
            <p:cNvPicPr>
              <a:picLocks noChangeAspect="1"/>
            </p:cNvPicPr>
            <p:nvPr/>
          </p:nvPicPr>
          <p:blipFill>
            <a:blip r:embed="rId9" cstate="screen">
              <a:extLst>
                <a:ext uri="{28A0092B-C50C-407E-A947-70E740481C1C}">
                  <a14:useLocalDpi xmlns:a14="http://schemas.microsoft.com/office/drawing/2010/main"/>
                </a:ext>
              </a:extLst>
            </a:blip>
            <a:srcRect/>
            <a:stretch>
              <a:fillRect/>
            </a:stretch>
          </p:blipFill>
          <p:spPr>
            <a:xfrm>
              <a:off x="41384" y="2204938"/>
              <a:ext cx="3051536" cy="2011690"/>
            </a:xfrm>
            <a:prstGeom prst="rect">
              <a:avLst/>
            </a:prstGeom>
            <a:ln w="12700" cap="flat">
              <a:noFill/>
              <a:miter lim="400000"/>
            </a:ln>
            <a:effectLst/>
          </p:spPr>
        </p:pic>
        <p:sp>
          <p:nvSpPr>
            <p:cNvPr id="268" name="2"/>
            <p:cNvSpPr/>
            <p:nvPr/>
          </p:nvSpPr>
          <p:spPr>
            <a:xfrm>
              <a:off x="2897000" y="1392216"/>
              <a:ext cx="1270001" cy="1270001"/>
            </a:xfrm>
            <a:prstGeom prst="line">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numCol="1" anchor="ctr">
              <a:spAutoFit/>
            </a:bodyPr>
            <a:lstStyle>
              <a:lvl1pPr>
                <a:defRPr sz="3200"/>
              </a:lvl1pPr>
            </a:lstStyle>
            <a:p>
              <a:r>
                <a:t>2</a:t>
              </a:r>
            </a:p>
          </p:txBody>
        </p:sp>
        <p:sp>
          <p:nvSpPr>
            <p:cNvPr id="269" name="Arrow 11"/>
            <p:cNvSpPr/>
            <p:nvPr/>
          </p:nvSpPr>
          <p:spPr>
            <a:xfrm rot="16200000">
              <a:off x="2466468" y="106380"/>
              <a:ext cx="861065" cy="648305"/>
            </a:xfrm>
            <a:custGeom>
              <a:avLst/>
              <a:gdLst/>
              <a:ahLst/>
              <a:cxnLst>
                <a:cxn ang="0">
                  <a:pos x="wd2" y="hd2"/>
                </a:cxn>
                <a:cxn ang="5400000">
                  <a:pos x="wd2" y="hd2"/>
                </a:cxn>
                <a:cxn ang="10800000">
                  <a:pos x="wd2" y="hd2"/>
                </a:cxn>
                <a:cxn ang="16200000">
                  <a:pos x="wd2" y="hd2"/>
                </a:cxn>
              </a:cxnLst>
              <a:rect l="0" t="0" r="r" b="b"/>
              <a:pathLst>
                <a:path w="21600" h="21600" extrusionOk="0">
                  <a:moveTo>
                    <a:pt x="13469" y="0"/>
                  </a:moveTo>
                  <a:cubicBezTo>
                    <a:pt x="13010" y="0"/>
                    <a:pt x="12551" y="232"/>
                    <a:pt x="12200" y="697"/>
                  </a:cubicBezTo>
                  <a:cubicBezTo>
                    <a:pt x="11500" y="1626"/>
                    <a:pt x="11500" y="3135"/>
                    <a:pt x="12200" y="4065"/>
                  </a:cubicBezTo>
                  <a:lnTo>
                    <a:pt x="15479" y="8419"/>
                  </a:lnTo>
                  <a:lnTo>
                    <a:pt x="1793" y="8419"/>
                  </a:lnTo>
                  <a:cubicBezTo>
                    <a:pt x="802" y="8419"/>
                    <a:pt x="0" y="9485"/>
                    <a:pt x="0" y="10800"/>
                  </a:cubicBezTo>
                  <a:cubicBezTo>
                    <a:pt x="0" y="12115"/>
                    <a:pt x="802" y="13181"/>
                    <a:pt x="1793" y="13181"/>
                  </a:cubicBezTo>
                  <a:lnTo>
                    <a:pt x="15479" y="13181"/>
                  </a:lnTo>
                  <a:lnTo>
                    <a:pt x="12200" y="17535"/>
                  </a:lnTo>
                  <a:cubicBezTo>
                    <a:pt x="11500" y="18465"/>
                    <a:pt x="11500" y="19974"/>
                    <a:pt x="12200" y="20903"/>
                  </a:cubicBezTo>
                  <a:cubicBezTo>
                    <a:pt x="12551" y="21368"/>
                    <a:pt x="13010" y="21600"/>
                    <a:pt x="13469" y="21600"/>
                  </a:cubicBezTo>
                  <a:cubicBezTo>
                    <a:pt x="13927" y="21600"/>
                    <a:pt x="14387" y="21368"/>
                    <a:pt x="14737" y="20903"/>
                  </a:cubicBezTo>
                  <a:lnTo>
                    <a:pt x="21074" y="12484"/>
                  </a:lnTo>
                  <a:cubicBezTo>
                    <a:pt x="21424" y="12019"/>
                    <a:pt x="21600" y="11409"/>
                    <a:pt x="21600" y="10800"/>
                  </a:cubicBezTo>
                  <a:cubicBezTo>
                    <a:pt x="21600" y="10191"/>
                    <a:pt x="21424" y="9581"/>
                    <a:pt x="21074" y="9116"/>
                  </a:cubicBezTo>
                  <a:lnTo>
                    <a:pt x="14737" y="697"/>
                  </a:lnTo>
                  <a:cubicBezTo>
                    <a:pt x="14387" y="232"/>
                    <a:pt x="13927" y="0"/>
                    <a:pt x="13469" y="0"/>
                  </a:cubicBezTo>
                  <a:close/>
                </a:path>
              </a:pathLst>
            </a:custGeom>
            <a:solidFill>
              <a:srgbClr val="DFDFDF"/>
            </a:solidFill>
            <a:ln w="12700" cap="flat">
              <a:noFill/>
              <a:miter lim="400000"/>
            </a:ln>
            <a:effectLst/>
          </p:spPr>
          <p:txBody>
            <a:bodyPr wrap="square" lIns="0" tIns="0" rIns="0" bIns="0" numCol="1" anchor="ctr">
              <a:noAutofit/>
            </a:bodyPr>
            <a:lstStyle/>
            <a:p>
              <a:pPr>
                <a:defRPr sz="3200" b="0">
                  <a:solidFill>
                    <a:srgbClr val="FFFFFF"/>
                  </a:solidFill>
                </a:defRPr>
              </a:pPr>
              <a:endParaRPr/>
            </a:p>
          </p:txBody>
        </p:sp>
      </p:grpSp>
      <p:grpSp>
        <p:nvGrpSpPr>
          <p:cNvPr id="276" name="Group"/>
          <p:cNvGrpSpPr/>
          <p:nvPr/>
        </p:nvGrpSpPr>
        <p:grpSpPr>
          <a:xfrm>
            <a:off x="3082360" y="2445441"/>
            <a:ext cx="5656536" cy="6365312"/>
            <a:chOff x="0" y="0"/>
            <a:chExt cx="5656535" cy="6365311"/>
          </a:xfrm>
        </p:grpSpPr>
        <p:sp>
          <p:nvSpPr>
            <p:cNvPr id="271" name="Rounded Rectangle"/>
            <p:cNvSpPr/>
            <p:nvPr/>
          </p:nvSpPr>
          <p:spPr>
            <a:xfrm>
              <a:off x="0" y="0"/>
              <a:ext cx="4736022" cy="6365312"/>
            </a:xfrm>
            <a:prstGeom prst="roundRect">
              <a:avLst>
                <a:gd name="adj" fmla="val 6207"/>
              </a:avLst>
            </a:prstGeom>
            <a:solidFill>
              <a:srgbClr val="BFE0F5"/>
            </a:solidFill>
            <a:ln w="12700" cap="flat">
              <a:noFill/>
              <a:miter lim="400000"/>
            </a:ln>
            <a:effectLst>
              <a:outerShdw blurRad="63500" dist="25400" dir="5400000" rotWithShape="0">
                <a:srgbClr val="000000">
                  <a:alpha val="50000"/>
                </a:srgbClr>
              </a:outerShdw>
            </a:effectLst>
          </p:spPr>
          <p:txBody>
            <a:bodyPr wrap="square" lIns="0" tIns="0" rIns="0" bIns="0" numCol="1" anchor="ctr">
              <a:noAutofit/>
            </a:bodyPr>
            <a:lstStyle/>
            <a:p>
              <a:pPr>
                <a:defRPr sz="3200" b="0">
                  <a:solidFill>
                    <a:srgbClr val="262626"/>
                  </a:solidFill>
                </a:defRPr>
              </a:pPr>
              <a:endParaRPr/>
            </a:p>
          </p:txBody>
        </p:sp>
        <p:sp>
          <p:nvSpPr>
            <p:cNvPr id="272" name="TextBox 24"/>
            <p:cNvSpPr/>
            <p:nvPr/>
          </p:nvSpPr>
          <p:spPr>
            <a:xfrm>
              <a:off x="267283" y="238695"/>
              <a:ext cx="4201455" cy="1"/>
            </a:xfrm>
            <a:custGeom>
              <a:avLst/>
              <a:gdLst/>
              <a:ahLst/>
              <a:cxnLst>
                <a:cxn ang="0">
                  <a:pos x="wd2" y="hd2"/>
                </a:cxn>
                <a:cxn ang="5400000">
                  <a:pos x="wd2" y="hd2"/>
                </a:cxn>
                <a:cxn ang="10800000">
                  <a:pos x="wd2" y="hd2"/>
                </a:cxn>
                <a:cxn ang="16200000">
                  <a:pos x="wd2" y="hd2"/>
                </a:cxn>
              </a:cxnLst>
              <a:rect l="0" t="0" r="r" b="b"/>
              <a:pathLst>
                <a:path w="21600" extrusionOk="0">
                  <a:moveTo>
                    <a:pt x="0" y="0"/>
                  </a:moveTo>
                  <a:lnTo>
                    <a:pt x="21600" y="0"/>
                  </a:lnTo>
                  <a:lnTo>
                    <a:pt x="21600" y="0"/>
                  </a:lnTo>
                  <a:lnTo>
                    <a:pt x="0" y="0"/>
                  </a:lnTo>
                  <a:close/>
                </a:path>
              </a:pathLst>
            </a:cu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8" tIns="45718" rIns="45718" bIns="45718" numCol="1" anchor="t">
              <a:spAutoFit/>
            </a:bodyPr>
            <a:lstStyle/>
            <a:p>
              <a:pPr algn="l" defTabSz="914400">
                <a:defRPr sz="3200" cap="all"/>
              </a:pPr>
              <a:r>
                <a:t>ROLE OF THE COVID Warriors</a:t>
              </a:r>
            </a:p>
            <a:p>
              <a:pPr algn="l" defTabSz="914400">
                <a:defRPr sz="2800" b="0">
                  <a:solidFill>
                    <a:srgbClr val="262626"/>
                  </a:solidFill>
                </a:defRPr>
              </a:pPr>
              <a:endParaRPr/>
            </a:p>
            <a:p>
              <a:pPr algn="l" defTabSz="914400">
                <a:defRPr sz="2800" b="0">
                  <a:solidFill>
                    <a:srgbClr val="262626"/>
                  </a:solidFill>
                </a:defRPr>
              </a:pPr>
              <a:r>
                <a:t>This session talks about the role that COVID Warriors plays and what s/he needs to understand about COVID-19</a:t>
              </a:r>
            </a:p>
          </p:txBody>
        </p:sp>
        <p:pic>
          <p:nvPicPr>
            <p:cNvPr id="273" name="Picture 2" descr="Picture 2"/>
            <p:cNvPicPr>
              <a:picLocks noChangeAspect="1"/>
            </p:cNvPicPr>
            <p:nvPr/>
          </p:nvPicPr>
          <p:blipFill>
            <a:blip r:embed="rId10" cstate="screen">
              <a:extLst>
                <a:ext uri="{28A0092B-C50C-407E-A947-70E740481C1C}">
                  <a14:useLocalDpi xmlns:a14="http://schemas.microsoft.com/office/drawing/2010/main"/>
                </a:ext>
              </a:extLst>
            </a:blip>
            <a:srcRect/>
            <a:stretch>
              <a:fillRect/>
            </a:stretch>
          </p:blipFill>
          <p:spPr>
            <a:xfrm>
              <a:off x="1595143" y="3690996"/>
              <a:ext cx="2747561" cy="2529967"/>
            </a:xfrm>
            <a:prstGeom prst="rect">
              <a:avLst/>
            </a:prstGeom>
            <a:ln w="12700" cap="flat">
              <a:noFill/>
              <a:miter lim="400000"/>
            </a:ln>
            <a:effectLst/>
          </p:spPr>
        </p:pic>
        <p:sp>
          <p:nvSpPr>
            <p:cNvPr id="274" name="1"/>
            <p:cNvSpPr/>
            <p:nvPr/>
          </p:nvSpPr>
          <p:spPr>
            <a:xfrm>
              <a:off x="4039916" y="395710"/>
              <a:ext cx="572353" cy="1"/>
            </a:xfrm>
            <a:custGeom>
              <a:avLst/>
              <a:gdLst/>
              <a:ahLst/>
              <a:cxnLst>
                <a:cxn ang="0">
                  <a:pos x="wd2" y="hd2"/>
                </a:cxn>
                <a:cxn ang="5400000">
                  <a:pos x="wd2" y="hd2"/>
                </a:cxn>
                <a:cxn ang="10800000">
                  <a:pos x="wd2" y="hd2"/>
                </a:cxn>
                <a:cxn ang="16200000">
                  <a:pos x="wd2" y="hd2"/>
                </a:cxn>
              </a:cxnLst>
              <a:rect l="0" t="0" r="r" b="b"/>
              <a:pathLst>
                <a:path w="21600" extrusionOk="0">
                  <a:moveTo>
                    <a:pt x="0" y="0"/>
                  </a:moveTo>
                  <a:lnTo>
                    <a:pt x="21600" y="0"/>
                  </a:lnTo>
                  <a:lnTo>
                    <a:pt x="21600" y="0"/>
                  </a:lnTo>
                  <a:lnTo>
                    <a:pt x="0" y="0"/>
                  </a:lnTo>
                  <a:close/>
                </a:path>
              </a:pathLst>
            </a:cu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numCol="1" anchor="ctr">
              <a:spAutoFit/>
            </a:bodyPr>
            <a:lstStyle>
              <a:lvl1pPr>
                <a:defRPr sz="3200"/>
              </a:lvl1pPr>
            </a:lstStyle>
            <a:p>
              <a:r>
                <a:t>1</a:t>
              </a:r>
            </a:p>
          </p:txBody>
        </p:sp>
        <p:sp>
          <p:nvSpPr>
            <p:cNvPr id="275" name="Arrow 11"/>
            <p:cNvSpPr/>
            <p:nvPr/>
          </p:nvSpPr>
          <p:spPr>
            <a:xfrm>
              <a:off x="4795469" y="71558"/>
              <a:ext cx="861067" cy="648305"/>
            </a:xfrm>
            <a:custGeom>
              <a:avLst/>
              <a:gdLst/>
              <a:ahLst/>
              <a:cxnLst>
                <a:cxn ang="0">
                  <a:pos x="wd2" y="hd2"/>
                </a:cxn>
                <a:cxn ang="5400000">
                  <a:pos x="wd2" y="hd2"/>
                </a:cxn>
                <a:cxn ang="10800000">
                  <a:pos x="wd2" y="hd2"/>
                </a:cxn>
                <a:cxn ang="16200000">
                  <a:pos x="wd2" y="hd2"/>
                </a:cxn>
              </a:cxnLst>
              <a:rect l="0" t="0" r="r" b="b"/>
              <a:pathLst>
                <a:path w="21600" h="21600" extrusionOk="0">
                  <a:moveTo>
                    <a:pt x="13469" y="0"/>
                  </a:moveTo>
                  <a:cubicBezTo>
                    <a:pt x="13010" y="0"/>
                    <a:pt x="12551" y="232"/>
                    <a:pt x="12200" y="697"/>
                  </a:cubicBezTo>
                  <a:cubicBezTo>
                    <a:pt x="11500" y="1626"/>
                    <a:pt x="11500" y="3135"/>
                    <a:pt x="12200" y="4065"/>
                  </a:cubicBezTo>
                  <a:lnTo>
                    <a:pt x="15479" y="8419"/>
                  </a:lnTo>
                  <a:lnTo>
                    <a:pt x="1793" y="8419"/>
                  </a:lnTo>
                  <a:cubicBezTo>
                    <a:pt x="802" y="8419"/>
                    <a:pt x="0" y="9485"/>
                    <a:pt x="0" y="10800"/>
                  </a:cubicBezTo>
                  <a:cubicBezTo>
                    <a:pt x="0" y="12115"/>
                    <a:pt x="802" y="13181"/>
                    <a:pt x="1793" y="13181"/>
                  </a:cubicBezTo>
                  <a:lnTo>
                    <a:pt x="15479" y="13181"/>
                  </a:lnTo>
                  <a:lnTo>
                    <a:pt x="12200" y="17535"/>
                  </a:lnTo>
                  <a:cubicBezTo>
                    <a:pt x="11500" y="18465"/>
                    <a:pt x="11500" y="19974"/>
                    <a:pt x="12200" y="20903"/>
                  </a:cubicBezTo>
                  <a:cubicBezTo>
                    <a:pt x="12551" y="21368"/>
                    <a:pt x="13010" y="21600"/>
                    <a:pt x="13469" y="21600"/>
                  </a:cubicBezTo>
                  <a:cubicBezTo>
                    <a:pt x="13927" y="21600"/>
                    <a:pt x="14387" y="21368"/>
                    <a:pt x="14737" y="20903"/>
                  </a:cubicBezTo>
                  <a:lnTo>
                    <a:pt x="21074" y="12484"/>
                  </a:lnTo>
                  <a:cubicBezTo>
                    <a:pt x="21424" y="12019"/>
                    <a:pt x="21600" y="11409"/>
                    <a:pt x="21600" y="10800"/>
                  </a:cubicBezTo>
                  <a:cubicBezTo>
                    <a:pt x="21600" y="10191"/>
                    <a:pt x="21424" y="9581"/>
                    <a:pt x="21074" y="9116"/>
                  </a:cubicBezTo>
                  <a:lnTo>
                    <a:pt x="14737" y="697"/>
                  </a:lnTo>
                  <a:cubicBezTo>
                    <a:pt x="14387" y="232"/>
                    <a:pt x="13927" y="0"/>
                    <a:pt x="13469" y="0"/>
                  </a:cubicBezTo>
                  <a:close/>
                </a:path>
              </a:pathLst>
            </a:custGeom>
            <a:solidFill>
              <a:srgbClr val="DFDFDF"/>
            </a:solidFill>
            <a:ln w="12700" cap="flat">
              <a:noFill/>
              <a:miter lim="400000"/>
            </a:ln>
            <a:effectLst/>
          </p:spPr>
          <p:txBody>
            <a:bodyPr wrap="square" lIns="0" tIns="0" rIns="0" bIns="0" numCol="1" anchor="ctr">
              <a:noAutofit/>
            </a:bodyPr>
            <a:lstStyle/>
            <a:p>
              <a:pPr>
                <a:defRPr sz="3200" b="0">
                  <a:solidFill>
                    <a:srgbClr val="FFFFFF"/>
                  </a:solidFill>
                </a:defRPr>
              </a:pPr>
              <a:endParaRPr/>
            </a:p>
          </p:txBody>
        </p:sp>
      </p:grpSp>
      <p:grpSp>
        <p:nvGrpSpPr>
          <p:cNvPr id="279" name="Group"/>
          <p:cNvGrpSpPr/>
          <p:nvPr/>
        </p:nvGrpSpPr>
        <p:grpSpPr>
          <a:xfrm>
            <a:off x="1110048" y="320601"/>
            <a:ext cx="22163904" cy="1297969"/>
            <a:chOff x="0" y="0"/>
            <a:chExt cx="22163902" cy="1297967"/>
          </a:xfrm>
        </p:grpSpPr>
        <p:sp>
          <p:nvSpPr>
            <p:cNvPr id="277" name="Rounded Rectangle"/>
            <p:cNvSpPr/>
            <p:nvPr/>
          </p:nvSpPr>
          <p:spPr>
            <a:xfrm>
              <a:off x="0" y="0"/>
              <a:ext cx="22163903" cy="1297968"/>
            </a:xfrm>
            <a:prstGeom prst="roundRect">
              <a:avLst>
                <a:gd name="adj" fmla="val 14677"/>
              </a:avLst>
            </a:prstGeom>
            <a:solidFill>
              <a:srgbClr val="FFFFFF"/>
            </a:solidFill>
            <a:ln w="12700" cap="flat">
              <a:noFill/>
              <a:miter lim="400000"/>
            </a:ln>
            <a:effectLst/>
          </p:spPr>
          <p:txBody>
            <a:bodyPr wrap="square" lIns="0" tIns="0" rIns="0" bIns="0" numCol="1" anchor="ctr">
              <a:noAutofit/>
            </a:bodyPr>
            <a:lstStyle/>
            <a:p>
              <a:pPr>
                <a:defRPr sz="3200" b="0">
                  <a:solidFill>
                    <a:srgbClr val="FFFFFF"/>
                  </a:solidFill>
                </a:defRPr>
              </a:pPr>
              <a:endParaRPr/>
            </a:p>
          </p:txBody>
        </p:sp>
        <p:sp>
          <p:nvSpPr>
            <p:cNvPr id="278" name="Rectangle 1"/>
            <p:cNvSpPr txBox="1"/>
            <p:nvPr/>
          </p:nvSpPr>
          <p:spPr>
            <a:xfrm>
              <a:off x="3828073" y="134374"/>
              <a:ext cx="14507756" cy="1029220"/>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9" tIns="45719" rIns="45719" bIns="45719" numCol="1" anchor="t">
              <a:spAutoFit/>
            </a:bodyPr>
            <a:lstStyle>
              <a:lvl1pPr>
                <a:defRPr sz="6600"/>
              </a:lvl1pPr>
            </a:lstStyle>
            <a:p>
              <a:r>
                <a:t>WHAT ARE WE GOING TO LEARN?</a:t>
              </a:r>
            </a:p>
          </p:txBody>
        </p:sp>
      </p:grpSp>
      <p:grpSp>
        <p:nvGrpSpPr>
          <p:cNvPr id="282" name="Group"/>
          <p:cNvGrpSpPr/>
          <p:nvPr/>
        </p:nvGrpSpPr>
        <p:grpSpPr>
          <a:xfrm>
            <a:off x="23162660" y="13026735"/>
            <a:ext cx="1078664" cy="541070"/>
            <a:chOff x="0" y="0"/>
            <a:chExt cx="1078662" cy="541069"/>
          </a:xfrm>
        </p:grpSpPr>
        <p:sp>
          <p:nvSpPr>
            <p:cNvPr id="280" name="03"/>
            <p:cNvSpPr txBox="1"/>
            <p:nvPr/>
          </p:nvSpPr>
          <p:spPr>
            <a:xfrm>
              <a:off x="540574" y="10066"/>
              <a:ext cx="538089" cy="520936"/>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numCol="1" anchor="ctr">
              <a:spAutoFit/>
            </a:bodyPr>
            <a:lstStyle>
              <a:lvl1pPr>
                <a:defRPr b="0">
                  <a:solidFill>
                    <a:srgbClr val="FFFFFF"/>
                  </a:solidFill>
                </a:defRPr>
              </a:lvl1pPr>
            </a:lstStyle>
            <a:p>
              <a:r>
                <a:t>02</a:t>
              </a:r>
            </a:p>
          </p:txBody>
        </p:sp>
        <p:pic>
          <p:nvPicPr>
            <p:cNvPr id="281" name="Image" descr="Image"/>
            <p:cNvPicPr>
              <a:picLocks noChangeAspect="1"/>
            </p:cNvPicPr>
            <p:nvPr/>
          </p:nvPicPr>
          <p:blipFill>
            <a:blip r:embed="rId5"/>
            <a:stretch>
              <a:fillRect/>
            </a:stretch>
          </p:blipFill>
          <p:spPr>
            <a:xfrm>
              <a:off x="0" y="0"/>
              <a:ext cx="554529" cy="541070"/>
            </a:xfrm>
            <a:prstGeom prst="rect">
              <a:avLst/>
            </a:prstGeom>
            <a:ln w="12700" cap="flat">
              <a:noFill/>
              <a:miter lim="400000"/>
            </a:ln>
            <a:effectLst/>
          </p:spPr>
        </p:pic>
      </p:grpSp>
      <p:pic>
        <p:nvPicPr>
          <p:cNvPr id="283" name="Group" descr="Group"/>
          <p:cNvPicPr>
            <a:picLocks noChangeAspect="1"/>
          </p:cNvPicPr>
          <p:nvPr/>
        </p:nvPicPr>
        <p:blipFill>
          <a:blip r:embed="rId11"/>
          <a:stretch>
            <a:fillRect/>
          </a:stretch>
        </p:blipFill>
        <p:spPr>
          <a:xfrm>
            <a:off x="178745" y="12636249"/>
            <a:ext cx="1964861" cy="995769"/>
          </a:xfrm>
          <a:prstGeom prst="rect">
            <a:avLst/>
          </a:prstGeom>
          <a:ln w="12700">
            <a:miter lim="400000"/>
          </a:ln>
        </p:spPr>
      </p:pic>
    </p:spTree>
  </p:cSld>
  <p:clrMapOvr>
    <a:masterClrMapping/>
  </p:clrMapOvr>
  <p:transition spd="med"/>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57" name="Group 2"/>
          <p:cNvGrpSpPr/>
          <p:nvPr/>
        </p:nvGrpSpPr>
        <p:grpSpPr>
          <a:xfrm>
            <a:off x="1227892" y="3237479"/>
            <a:ext cx="5855088" cy="6764097"/>
            <a:chOff x="0" y="0"/>
            <a:chExt cx="5855086" cy="6764095"/>
          </a:xfrm>
        </p:grpSpPr>
        <p:pic>
          <p:nvPicPr>
            <p:cNvPr id="1054" name="Image" descr="Image"/>
            <p:cNvPicPr>
              <a:picLocks noChangeAspect="1"/>
            </p:cNvPicPr>
            <p:nvPr/>
          </p:nvPicPr>
          <p:blipFill>
            <a:blip r:embed="rId2"/>
            <a:stretch>
              <a:fillRect/>
            </a:stretch>
          </p:blipFill>
          <p:spPr>
            <a:xfrm>
              <a:off x="584478" y="0"/>
              <a:ext cx="4686131" cy="5117829"/>
            </a:xfrm>
            <a:prstGeom prst="rect">
              <a:avLst/>
            </a:prstGeom>
            <a:ln w="12700" cap="flat">
              <a:noFill/>
              <a:miter lim="400000"/>
            </a:ln>
            <a:effectLst/>
          </p:spPr>
        </p:pic>
        <p:sp>
          <p:nvSpPr>
            <p:cNvPr id="1055" name="Rounded Rectangle"/>
            <p:cNvSpPr/>
            <p:nvPr/>
          </p:nvSpPr>
          <p:spPr>
            <a:xfrm>
              <a:off x="0" y="4657392"/>
              <a:ext cx="5855087" cy="2106704"/>
            </a:xfrm>
            <a:prstGeom prst="roundRect">
              <a:avLst>
                <a:gd name="adj" fmla="val 9043"/>
              </a:avLst>
            </a:prstGeom>
            <a:solidFill>
              <a:srgbClr val="FABE3B"/>
            </a:solidFill>
            <a:ln w="12700" cap="flat">
              <a:noFill/>
              <a:miter lim="400000"/>
            </a:ln>
            <a:effectLst>
              <a:outerShdw blurRad="63500" dist="25400" dir="5400000" rotWithShape="0">
                <a:srgbClr val="000000">
                  <a:alpha val="50000"/>
                </a:srgbClr>
              </a:outerShdw>
            </a:effectLst>
          </p:spPr>
          <p:txBody>
            <a:bodyPr wrap="square" lIns="0" tIns="0" rIns="0" bIns="0" numCol="1" anchor="ctr">
              <a:noAutofit/>
            </a:bodyPr>
            <a:lstStyle/>
            <a:p>
              <a:pPr>
                <a:defRPr sz="3200" b="0">
                  <a:solidFill>
                    <a:srgbClr val="FFFFFF"/>
                  </a:solidFill>
                </a:defRPr>
              </a:pPr>
              <a:endParaRPr/>
            </a:p>
          </p:txBody>
        </p:sp>
        <p:sp>
          <p:nvSpPr>
            <p:cNvPr id="1056" name="Makes people hide…"/>
            <p:cNvSpPr txBox="1"/>
            <p:nvPr/>
          </p:nvSpPr>
          <p:spPr>
            <a:xfrm>
              <a:off x="983437" y="5259360"/>
              <a:ext cx="3888211" cy="902767"/>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numCol="1" anchor="ctr">
              <a:spAutoFit/>
            </a:bodyPr>
            <a:lstStyle/>
            <a:p>
              <a:pPr>
                <a:defRPr sz="2800" cap="all"/>
              </a:pPr>
              <a:r>
                <a:t>Makes people hide</a:t>
              </a:r>
            </a:p>
            <a:p>
              <a:pPr>
                <a:defRPr sz="2800" cap="all"/>
              </a:pPr>
              <a:r>
                <a:t>their problems </a:t>
              </a:r>
            </a:p>
          </p:txBody>
        </p:sp>
      </p:grpSp>
      <p:grpSp>
        <p:nvGrpSpPr>
          <p:cNvPr id="1061" name="Group 3"/>
          <p:cNvGrpSpPr/>
          <p:nvPr/>
        </p:nvGrpSpPr>
        <p:grpSpPr>
          <a:xfrm>
            <a:off x="9170924" y="3857247"/>
            <a:ext cx="5905709" cy="8304755"/>
            <a:chOff x="0" y="0"/>
            <a:chExt cx="5905708" cy="8304753"/>
          </a:xfrm>
        </p:grpSpPr>
        <p:sp>
          <p:nvSpPr>
            <p:cNvPr id="1058" name="Rounded Rectangle"/>
            <p:cNvSpPr/>
            <p:nvPr/>
          </p:nvSpPr>
          <p:spPr>
            <a:xfrm>
              <a:off x="0" y="6198051"/>
              <a:ext cx="5855087" cy="2106704"/>
            </a:xfrm>
            <a:prstGeom prst="roundRect">
              <a:avLst>
                <a:gd name="adj" fmla="val 9043"/>
              </a:avLst>
            </a:prstGeom>
            <a:solidFill>
              <a:srgbClr val="CCECFF"/>
            </a:solidFill>
            <a:ln w="12700" cap="flat">
              <a:noFill/>
              <a:miter lim="400000"/>
            </a:ln>
            <a:effectLst>
              <a:outerShdw blurRad="63500" dist="25400" dir="5400000" rotWithShape="0">
                <a:srgbClr val="000000">
                  <a:alpha val="50000"/>
                </a:srgbClr>
              </a:outerShdw>
            </a:effectLst>
          </p:spPr>
          <p:txBody>
            <a:bodyPr wrap="square" lIns="0" tIns="0" rIns="0" bIns="0" numCol="1" anchor="ctr">
              <a:noAutofit/>
            </a:bodyPr>
            <a:lstStyle/>
            <a:p>
              <a:pPr>
                <a:defRPr sz="3200" b="0"/>
              </a:pPr>
              <a:endParaRPr/>
            </a:p>
          </p:txBody>
        </p:sp>
        <p:sp>
          <p:nvSpPr>
            <p:cNvPr id="1059" name="Keeps people away…"/>
            <p:cNvSpPr txBox="1"/>
            <p:nvPr/>
          </p:nvSpPr>
          <p:spPr>
            <a:xfrm>
              <a:off x="50622" y="6283448"/>
              <a:ext cx="5855087" cy="1935908"/>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numCol="1" anchor="ctr">
              <a:spAutoFit/>
            </a:bodyPr>
            <a:lstStyle/>
            <a:p>
              <a:pPr defTabSz="914400">
                <a:lnSpc>
                  <a:spcPct val="80000"/>
                </a:lnSpc>
                <a:spcBef>
                  <a:spcPts val="1200"/>
                </a:spcBef>
                <a:defRPr sz="2800" cap="all"/>
              </a:pPr>
              <a:r>
                <a:t>Keeps people away</a:t>
              </a:r>
              <a:endParaRPr>
                <a:solidFill>
                  <a:srgbClr val="FFFFFF"/>
                </a:solidFill>
              </a:endParaRPr>
            </a:p>
            <a:p>
              <a:pPr defTabSz="914400">
                <a:lnSpc>
                  <a:spcPct val="80000"/>
                </a:lnSpc>
                <a:spcBef>
                  <a:spcPts val="1200"/>
                </a:spcBef>
                <a:defRPr sz="2800" cap="all"/>
              </a:pPr>
              <a:r>
                <a:t>from accessing</a:t>
              </a:r>
              <a:endParaRPr>
                <a:solidFill>
                  <a:srgbClr val="FFFFFF"/>
                </a:solidFill>
              </a:endParaRPr>
            </a:p>
            <a:p>
              <a:pPr defTabSz="914400">
                <a:lnSpc>
                  <a:spcPct val="80000"/>
                </a:lnSpc>
                <a:spcBef>
                  <a:spcPts val="1200"/>
                </a:spcBef>
                <a:defRPr sz="2800" cap="all"/>
              </a:pPr>
              <a:r>
                <a:t>health services and</a:t>
              </a:r>
              <a:endParaRPr>
                <a:solidFill>
                  <a:srgbClr val="FFFFFF"/>
                </a:solidFill>
              </a:endParaRPr>
            </a:p>
            <a:p>
              <a:pPr defTabSz="914400">
                <a:lnSpc>
                  <a:spcPct val="80000"/>
                </a:lnSpc>
                <a:spcBef>
                  <a:spcPts val="1200"/>
                </a:spcBef>
                <a:defRPr sz="2800" cap="all"/>
              </a:pPr>
              <a:r>
                <a:t>seeking help</a:t>
              </a:r>
            </a:p>
          </p:txBody>
        </p:sp>
        <p:pic>
          <p:nvPicPr>
            <p:cNvPr id="1060" name="Image" descr="Image"/>
            <p:cNvPicPr>
              <a:picLocks noChangeAspect="1"/>
            </p:cNvPicPr>
            <p:nvPr/>
          </p:nvPicPr>
          <p:blipFill>
            <a:blip r:embed="rId3"/>
            <a:stretch>
              <a:fillRect/>
            </a:stretch>
          </p:blipFill>
          <p:spPr>
            <a:xfrm>
              <a:off x="687186" y="0"/>
              <a:ext cx="4480714" cy="5524563"/>
            </a:xfrm>
            <a:prstGeom prst="rect">
              <a:avLst/>
            </a:prstGeom>
            <a:ln w="12700" cap="flat">
              <a:noFill/>
              <a:miter lim="400000"/>
            </a:ln>
            <a:effectLst/>
          </p:spPr>
        </p:pic>
      </p:grpSp>
      <p:grpSp>
        <p:nvGrpSpPr>
          <p:cNvPr id="1066" name="Group"/>
          <p:cNvGrpSpPr/>
          <p:nvPr/>
        </p:nvGrpSpPr>
        <p:grpSpPr>
          <a:xfrm>
            <a:off x="17113955" y="4360929"/>
            <a:ext cx="5855088" cy="5640648"/>
            <a:chOff x="0" y="0"/>
            <a:chExt cx="5855087" cy="5640646"/>
          </a:xfrm>
        </p:grpSpPr>
        <p:grpSp>
          <p:nvGrpSpPr>
            <p:cNvPr id="1064" name="Group 4"/>
            <p:cNvGrpSpPr/>
            <p:nvPr/>
          </p:nvGrpSpPr>
          <p:grpSpPr>
            <a:xfrm>
              <a:off x="0" y="3533943"/>
              <a:ext cx="5855088" cy="2106704"/>
              <a:chOff x="0" y="0"/>
              <a:chExt cx="5855087" cy="2106702"/>
            </a:xfrm>
          </p:grpSpPr>
          <p:sp>
            <p:nvSpPr>
              <p:cNvPr id="1062" name="Rounded Rectangle"/>
              <p:cNvSpPr/>
              <p:nvPr/>
            </p:nvSpPr>
            <p:spPr>
              <a:xfrm>
                <a:off x="0" y="0"/>
                <a:ext cx="5855088" cy="2106703"/>
              </a:xfrm>
              <a:prstGeom prst="roundRect">
                <a:avLst>
                  <a:gd name="adj" fmla="val 9043"/>
                </a:avLst>
              </a:prstGeom>
              <a:solidFill>
                <a:srgbClr val="FABE3B"/>
              </a:solidFill>
              <a:ln w="12700" cap="flat">
                <a:noFill/>
                <a:miter lim="400000"/>
              </a:ln>
              <a:effectLst>
                <a:outerShdw blurRad="63500" dist="25400" dir="5400000" rotWithShape="0">
                  <a:srgbClr val="000000">
                    <a:alpha val="50000"/>
                  </a:srgbClr>
                </a:outerShdw>
              </a:effectLst>
            </p:spPr>
            <p:txBody>
              <a:bodyPr wrap="square" lIns="0" tIns="0" rIns="0" bIns="0" numCol="1" anchor="ctr">
                <a:noAutofit/>
              </a:bodyPr>
              <a:lstStyle/>
              <a:p>
                <a:pPr>
                  <a:defRPr sz="3200" b="0">
                    <a:solidFill>
                      <a:srgbClr val="FFFFFF"/>
                    </a:solidFill>
                  </a:defRPr>
                </a:pPr>
                <a:endParaRPr/>
              </a:p>
            </p:txBody>
          </p:sp>
          <p:sp>
            <p:nvSpPr>
              <p:cNvPr id="1063" name="Discourages them &amp;…"/>
              <p:cNvSpPr txBox="1"/>
              <p:nvPr/>
            </p:nvSpPr>
            <p:spPr>
              <a:xfrm>
                <a:off x="746342" y="195568"/>
                <a:ext cx="4362402" cy="1715567"/>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numCol="1" anchor="ctr">
                <a:spAutoFit/>
              </a:bodyPr>
              <a:lstStyle/>
              <a:p>
                <a:pPr>
                  <a:defRPr sz="2800" cap="all"/>
                </a:pPr>
                <a:r>
                  <a:t>Discourages them &amp;</a:t>
                </a:r>
              </a:p>
              <a:p>
                <a:pPr>
                  <a:defRPr sz="2800" cap="all"/>
                </a:pPr>
                <a:r>
                  <a:t>may at times prevent</a:t>
                </a:r>
              </a:p>
              <a:p>
                <a:pPr>
                  <a:defRPr sz="2800" cap="all"/>
                </a:pPr>
                <a:r>
                  <a:t>them from adopting</a:t>
                </a:r>
              </a:p>
              <a:p>
                <a:pPr>
                  <a:defRPr sz="2800" cap="all"/>
                </a:pPr>
                <a:r>
                  <a:t>healthy behaviours </a:t>
                </a:r>
              </a:p>
            </p:txBody>
          </p:sp>
        </p:grpSp>
        <p:pic>
          <p:nvPicPr>
            <p:cNvPr id="1065" name="Image" descr="Image"/>
            <p:cNvPicPr>
              <a:picLocks noChangeAspect="1"/>
            </p:cNvPicPr>
            <p:nvPr/>
          </p:nvPicPr>
          <p:blipFill>
            <a:blip r:embed="rId4"/>
            <a:stretch>
              <a:fillRect/>
            </a:stretch>
          </p:blipFill>
          <p:spPr>
            <a:xfrm>
              <a:off x="1124785" y="0"/>
              <a:ext cx="2959545" cy="2920395"/>
            </a:xfrm>
            <a:prstGeom prst="rect">
              <a:avLst/>
            </a:prstGeom>
            <a:ln w="12700" cap="flat">
              <a:noFill/>
              <a:miter lim="400000"/>
            </a:ln>
            <a:effectLst/>
          </p:spPr>
        </p:pic>
      </p:grpSp>
      <p:grpSp>
        <p:nvGrpSpPr>
          <p:cNvPr id="1069" name="Group"/>
          <p:cNvGrpSpPr/>
          <p:nvPr/>
        </p:nvGrpSpPr>
        <p:grpSpPr>
          <a:xfrm>
            <a:off x="1110048" y="320601"/>
            <a:ext cx="22163904" cy="1297969"/>
            <a:chOff x="0" y="0"/>
            <a:chExt cx="22163902" cy="1297967"/>
          </a:xfrm>
        </p:grpSpPr>
        <p:sp>
          <p:nvSpPr>
            <p:cNvPr id="1067" name="Rounded Rectangle"/>
            <p:cNvSpPr/>
            <p:nvPr/>
          </p:nvSpPr>
          <p:spPr>
            <a:xfrm>
              <a:off x="0" y="0"/>
              <a:ext cx="22163903" cy="1297968"/>
            </a:xfrm>
            <a:prstGeom prst="roundRect">
              <a:avLst>
                <a:gd name="adj" fmla="val 14677"/>
              </a:avLst>
            </a:prstGeom>
            <a:solidFill>
              <a:srgbClr val="FFFFFF"/>
            </a:solidFill>
            <a:ln w="12700" cap="flat">
              <a:noFill/>
              <a:miter lim="400000"/>
            </a:ln>
            <a:effectLst/>
          </p:spPr>
          <p:txBody>
            <a:bodyPr wrap="square" lIns="0" tIns="0" rIns="0" bIns="0" numCol="1" anchor="ctr">
              <a:noAutofit/>
            </a:bodyPr>
            <a:lstStyle/>
            <a:p>
              <a:pPr>
                <a:defRPr sz="3200" b="0">
                  <a:solidFill>
                    <a:srgbClr val="FFFFFF"/>
                  </a:solidFill>
                </a:defRPr>
              </a:pPr>
              <a:endParaRPr/>
            </a:p>
          </p:txBody>
        </p:sp>
        <p:sp>
          <p:nvSpPr>
            <p:cNvPr id="1068" name="Rectangle 1"/>
            <p:cNvSpPr txBox="1"/>
            <p:nvPr/>
          </p:nvSpPr>
          <p:spPr>
            <a:xfrm>
              <a:off x="883781" y="208289"/>
              <a:ext cx="20396341" cy="881390"/>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9" tIns="45719" rIns="45719" bIns="45719" numCol="1" anchor="t">
              <a:spAutoFit/>
            </a:bodyPr>
            <a:lstStyle>
              <a:lvl1pPr>
                <a:lnSpc>
                  <a:spcPct val="110000"/>
                </a:lnSpc>
                <a:defRPr sz="5500" cap="all" spc="165">
                  <a:solidFill>
                    <a:srgbClr val="002135"/>
                  </a:solidFill>
                </a:defRPr>
              </a:lvl1pPr>
            </a:lstStyle>
            <a:p>
              <a:r>
                <a:t>WHAT DOES STIGMA DO?</a:t>
              </a:r>
            </a:p>
          </p:txBody>
        </p:sp>
      </p:grpSp>
      <p:grpSp>
        <p:nvGrpSpPr>
          <p:cNvPr id="1072" name="Group"/>
          <p:cNvGrpSpPr/>
          <p:nvPr/>
        </p:nvGrpSpPr>
        <p:grpSpPr>
          <a:xfrm>
            <a:off x="23162660" y="13015141"/>
            <a:ext cx="1074115" cy="564257"/>
            <a:chOff x="0" y="-11594"/>
            <a:chExt cx="1074113" cy="564256"/>
          </a:xfrm>
        </p:grpSpPr>
        <p:sp>
          <p:nvSpPr>
            <p:cNvPr id="1070" name="03"/>
            <p:cNvSpPr txBox="1"/>
            <p:nvPr/>
          </p:nvSpPr>
          <p:spPr>
            <a:xfrm>
              <a:off x="545123" y="-11594"/>
              <a:ext cx="528990" cy="564256"/>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numCol="1" anchor="ctr">
              <a:spAutoFit/>
            </a:bodyPr>
            <a:lstStyle>
              <a:lvl1pPr>
                <a:defRPr b="0">
                  <a:solidFill>
                    <a:srgbClr val="FFFFFF"/>
                  </a:solidFill>
                </a:defRPr>
              </a:lvl1pPr>
            </a:lstStyle>
            <a:p>
              <a:r>
                <a:rPr lang="en-US" dirty="0"/>
                <a:t>29</a:t>
              </a:r>
              <a:endParaRPr dirty="0"/>
            </a:p>
          </p:txBody>
        </p:sp>
        <p:pic>
          <p:nvPicPr>
            <p:cNvPr id="1071" name="Image" descr="Image"/>
            <p:cNvPicPr>
              <a:picLocks noChangeAspect="1"/>
            </p:cNvPicPr>
            <p:nvPr/>
          </p:nvPicPr>
          <p:blipFill>
            <a:blip r:embed="rId5"/>
            <a:stretch>
              <a:fillRect/>
            </a:stretch>
          </p:blipFill>
          <p:spPr>
            <a:xfrm>
              <a:off x="0" y="0"/>
              <a:ext cx="554529" cy="541070"/>
            </a:xfrm>
            <a:prstGeom prst="rect">
              <a:avLst/>
            </a:prstGeom>
            <a:ln w="12700" cap="flat">
              <a:noFill/>
              <a:miter lim="400000"/>
            </a:ln>
            <a:effectLst/>
          </p:spPr>
        </p:pic>
      </p:grpSp>
      <p:pic>
        <p:nvPicPr>
          <p:cNvPr id="1073" name="Group" descr="Group"/>
          <p:cNvPicPr>
            <a:picLocks noChangeAspect="1"/>
          </p:cNvPicPr>
          <p:nvPr/>
        </p:nvPicPr>
        <p:blipFill>
          <a:blip r:embed="rId6"/>
          <a:stretch>
            <a:fillRect/>
          </a:stretch>
        </p:blipFill>
        <p:spPr>
          <a:xfrm>
            <a:off x="178745" y="12636249"/>
            <a:ext cx="1964861" cy="995769"/>
          </a:xfrm>
          <a:prstGeom prst="rect">
            <a:avLst/>
          </a:prstGeom>
          <a:ln w="12700">
            <a:miter lim="400000"/>
          </a:ln>
        </p:spPr>
      </p:pic>
    </p:spTree>
  </p:cSld>
  <p:clrMapOvr>
    <a:masterClrMapping/>
  </p:clrMapOvr>
  <p:transition spd="med"/>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 name="Rounded Rectangle"/>
          <p:cNvSpPr/>
          <p:nvPr/>
        </p:nvSpPr>
        <p:spPr>
          <a:xfrm>
            <a:off x="680699" y="1723879"/>
            <a:ext cx="23022602" cy="8589936"/>
          </a:xfrm>
          <a:prstGeom prst="roundRect">
            <a:avLst>
              <a:gd name="adj" fmla="val 4700"/>
            </a:avLst>
          </a:prstGeom>
          <a:solidFill>
            <a:srgbClr val="CCECFF"/>
          </a:solidFill>
          <a:ln w="12700">
            <a:miter lim="400000"/>
          </a:ln>
          <a:effectLst>
            <a:outerShdw blurRad="63500" dist="25400" dir="5400000" rotWithShape="0">
              <a:srgbClr val="000000">
                <a:alpha val="50000"/>
              </a:srgbClr>
            </a:outerShdw>
          </a:effectLst>
        </p:spPr>
        <p:txBody>
          <a:bodyPr lIns="0" tIns="0" rIns="0" bIns="0" anchor="ctr"/>
          <a:lstStyle/>
          <a:p>
            <a:pPr>
              <a:defRPr sz="3600" b="0"/>
            </a:pPr>
            <a:endParaRPr/>
          </a:p>
        </p:txBody>
      </p:sp>
      <p:grpSp>
        <p:nvGrpSpPr>
          <p:cNvPr id="1078" name="Group"/>
          <p:cNvGrpSpPr/>
          <p:nvPr/>
        </p:nvGrpSpPr>
        <p:grpSpPr>
          <a:xfrm>
            <a:off x="1110048" y="320601"/>
            <a:ext cx="22163904" cy="1297969"/>
            <a:chOff x="0" y="0"/>
            <a:chExt cx="22163902" cy="1297967"/>
          </a:xfrm>
        </p:grpSpPr>
        <p:sp>
          <p:nvSpPr>
            <p:cNvPr id="1076" name="Rounded Rectangle"/>
            <p:cNvSpPr/>
            <p:nvPr/>
          </p:nvSpPr>
          <p:spPr>
            <a:xfrm>
              <a:off x="0" y="0"/>
              <a:ext cx="22163903" cy="1297968"/>
            </a:xfrm>
            <a:prstGeom prst="roundRect">
              <a:avLst>
                <a:gd name="adj" fmla="val 14677"/>
              </a:avLst>
            </a:prstGeom>
            <a:solidFill>
              <a:srgbClr val="FFFFFF"/>
            </a:solidFill>
            <a:ln w="12700" cap="flat">
              <a:noFill/>
              <a:miter lim="400000"/>
            </a:ln>
            <a:effectLst/>
          </p:spPr>
          <p:txBody>
            <a:bodyPr wrap="square" lIns="0" tIns="0" rIns="0" bIns="0" numCol="1" anchor="ctr">
              <a:noAutofit/>
            </a:bodyPr>
            <a:lstStyle/>
            <a:p>
              <a:pPr>
                <a:defRPr sz="3200" b="0">
                  <a:solidFill>
                    <a:srgbClr val="FFFFFF"/>
                  </a:solidFill>
                </a:defRPr>
              </a:pPr>
              <a:endParaRPr/>
            </a:p>
          </p:txBody>
        </p:sp>
        <p:sp>
          <p:nvSpPr>
            <p:cNvPr id="1077" name="Rectangle 1"/>
            <p:cNvSpPr txBox="1"/>
            <p:nvPr/>
          </p:nvSpPr>
          <p:spPr>
            <a:xfrm>
              <a:off x="883781" y="208289"/>
              <a:ext cx="20396341" cy="881390"/>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9" tIns="45719" rIns="45719" bIns="45719" numCol="1" anchor="t">
              <a:spAutoFit/>
            </a:bodyPr>
            <a:lstStyle/>
            <a:p>
              <a:pPr>
                <a:lnSpc>
                  <a:spcPct val="110000"/>
                </a:lnSpc>
                <a:defRPr sz="5500" cap="all" spc="165">
                  <a:solidFill>
                    <a:srgbClr val="002135"/>
                  </a:solidFill>
                </a:defRPr>
              </a:pPr>
              <a:r>
                <a:t>WHAT CAN THE COVID WARRIOR DO?</a:t>
              </a:r>
            </a:p>
          </p:txBody>
        </p:sp>
      </p:grpSp>
      <p:sp>
        <p:nvSpPr>
          <p:cNvPr id="1079" name="TextBox 2"/>
          <p:cNvSpPr txBox="1"/>
          <p:nvPr/>
        </p:nvSpPr>
        <p:spPr>
          <a:xfrm>
            <a:off x="776904" y="2358772"/>
            <a:ext cx="22830192" cy="595404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p>
            <a:pPr marL="228600" indent="-228600" algn="l">
              <a:buSzPct val="100000"/>
              <a:buFont typeface="Arial"/>
              <a:buChar char="•"/>
              <a:defRPr sz="3600" b="0"/>
            </a:pPr>
            <a:r>
              <a:t>Sensitize people and help them to understand that it is a simple infection and 80% of the cases are mild cases</a:t>
            </a:r>
          </a:p>
          <a:p>
            <a:pPr marL="228600" indent="-228600" algn="l">
              <a:buSzPct val="100000"/>
              <a:buFont typeface="Arial"/>
              <a:buChar char="•"/>
              <a:defRPr sz="3600" b="0"/>
            </a:pPr>
            <a:r>
              <a:t>Make special efforts to reach out to high risk groups including senior citizens and younger children</a:t>
            </a:r>
          </a:p>
          <a:p>
            <a:pPr marL="228600" indent="-228600" algn="l">
              <a:buSzPct val="100000"/>
              <a:buFont typeface="Arial"/>
              <a:buChar char="•"/>
              <a:defRPr sz="3600" b="0"/>
            </a:pPr>
            <a:r>
              <a:t>Ask people to stay away from watching negative things on the TV and also fake news </a:t>
            </a:r>
          </a:p>
          <a:p>
            <a:pPr marL="228600" indent="-228600" algn="l">
              <a:buSzPct val="100000"/>
              <a:buFont typeface="Arial"/>
              <a:buChar char="•"/>
              <a:defRPr sz="3600" b="0"/>
            </a:pPr>
            <a:r>
              <a:t>Guide WhatsApp groups to  help in giving hope and positive news to help people handle stress</a:t>
            </a:r>
          </a:p>
          <a:p>
            <a:pPr marL="228600" indent="-228600" algn="l">
              <a:buSzPct val="100000"/>
              <a:buFont typeface="Arial"/>
              <a:buChar char="•"/>
              <a:defRPr sz="3600" b="0"/>
            </a:pPr>
            <a:r>
              <a:t>Advise people to engage in relaxing activities like indoor games, reading, gardening, home-cleaning, etc</a:t>
            </a:r>
          </a:p>
          <a:p>
            <a:pPr marL="228600" indent="-228600" algn="l">
              <a:buSzPct val="100000"/>
              <a:buFont typeface="Arial"/>
              <a:buChar char="•"/>
              <a:defRPr sz="3600" b="0"/>
            </a:pPr>
            <a:r>
              <a:t>Engage community influencers , Share correct information on COVID-19 with them. Brief them on specific support required by you</a:t>
            </a:r>
          </a:p>
          <a:p>
            <a:pPr marL="228600" indent="-228600" algn="l">
              <a:buSzPct val="100000"/>
              <a:buFont typeface="Arial"/>
              <a:buChar char="•"/>
              <a:defRPr sz="3600" b="0"/>
            </a:pPr>
            <a:r>
              <a:t>Publicly, use terms like people who have COVID-19 instead of “COVID-19 cases” or “victims”. Similarly, use terms like people who may have COVID-19 instead of “suspected cases” </a:t>
            </a:r>
          </a:p>
          <a:p>
            <a:pPr marL="228600" indent="-228600" algn="l">
              <a:buSzPct val="100000"/>
              <a:buFont typeface="Arial"/>
              <a:buChar char="•"/>
              <a:defRPr sz="3600" b="0"/>
            </a:pPr>
            <a:r>
              <a:t>Emphasize that most people do recover from COVID-19, amplify the good news about local people; who have recovered from COVID-19 or supported a loved one through recovery</a:t>
            </a:r>
          </a:p>
        </p:txBody>
      </p:sp>
      <p:grpSp>
        <p:nvGrpSpPr>
          <p:cNvPr id="1082" name="Group"/>
          <p:cNvGrpSpPr/>
          <p:nvPr/>
        </p:nvGrpSpPr>
        <p:grpSpPr>
          <a:xfrm>
            <a:off x="23162660" y="13015141"/>
            <a:ext cx="1074116" cy="564257"/>
            <a:chOff x="0" y="-11594"/>
            <a:chExt cx="1074114" cy="564256"/>
          </a:xfrm>
        </p:grpSpPr>
        <p:sp>
          <p:nvSpPr>
            <p:cNvPr id="1080" name="03"/>
            <p:cNvSpPr txBox="1"/>
            <p:nvPr/>
          </p:nvSpPr>
          <p:spPr>
            <a:xfrm>
              <a:off x="545124" y="-11594"/>
              <a:ext cx="528990" cy="564256"/>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numCol="1" anchor="ctr">
              <a:spAutoFit/>
            </a:bodyPr>
            <a:lstStyle>
              <a:lvl1pPr>
                <a:defRPr b="0">
                  <a:solidFill>
                    <a:srgbClr val="FFFFFF"/>
                  </a:solidFill>
                </a:defRPr>
              </a:lvl1pPr>
            </a:lstStyle>
            <a:p>
              <a:r>
                <a:rPr dirty="0"/>
                <a:t>3</a:t>
              </a:r>
              <a:r>
                <a:rPr lang="en-US" dirty="0"/>
                <a:t>0</a:t>
              </a:r>
              <a:endParaRPr dirty="0"/>
            </a:p>
          </p:txBody>
        </p:sp>
        <p:pic>
          <p:nvPicPr>
            <p:cNvPr id="1081" name="Image" descr="Image"/>
            <p:cNvPicPr>
              <a:picLocks noChangeAspect="1"/>
            </p:cNvPicPr>
            <p:nvPr/>
          </p:nvPicPr>
          <p:blipFill>
            <a:blip r:embed="rId2"/>
            <a:stretch>
              <a:fillRect/>
            </a:stretch>
          </p:blipFill>
          <p:spPr>
            <a:xfrm>
              <a:off x="0" y="0"/>
              <a:ext cx="554529" cy="541070"/>
            </a:xfrm>
            <a:prstGeom prst="rect">
              <a:avLst/>
            </a:prstGeom>
            <a:ln w="12700" cap="flat">
              <a:noFill/>
              <a:miter lim="400000"/>
            </a:ln>
            <a:effectLst/>
          </p:spPr>
        </p:pic>
      </p:grpSp>
      <p:pic>
        <p:nvPicPr>
          <p:cNvPr id="1083" name="Image" descr="Image"/>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0578117" y="8485629"/>
            <a:ext cx="3227766" cy="4708525"/>
          </a:xfrm>
          <a:prstGeom prst="rect">
            <a:avLst/>
          </a:prstGeom>
          <a:ln w="12700">
            <a:miter lim="400000"/>
          </a:ln>
        </p:spPr>
      </p:pic>
      <p:pic>
        <p:nvPicPr>
          <p:cNvPr id="1084" name="Group" descr="Group"/>
          <p:cNvPicPr>
            <a:picLocks noChangeAspect="1"/>
          </p:cNvPicPr>
          <p:nvPr/>
        </p:nvPicPr>
        <p:blipFill>
          <a:blip r:embed="rId4"/>
          <a:stretch>
            <a:fillRect/>
          </a:stretch>
        </p:blipFill>
        <p:spPr>
          <a:xfrm>
            <a:off x="178745" y="12636249"/>
            <a:ext cx="1964861" cy="995769"/>
          </a:xfrm>
          <a:prstGeom prst="rect">
            <a:avLst/>
          </a:prstGeom>
          <a:ln w="12700">
            <a:miter lim="400000"/>
          </a:ln>
        </p:spPr>
      </p:pic>
    </p:spTree>
  </p:cSld>
  <p:clrMapOvr>
    <a:masterClrMapping/>
  </p:clrMapOvr>
  <p:transition spd="med"/>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6" name="TextBox 2"/>
          <p:cNvSpPr txBox="1"/>
          <p:nvPr/>
        </p:nvSpPr>
        <p:spPr>
          <a:xfrm>
            <a:off x="1302359" y="-7187753"/>
            <a:ext cx="20869604" cy="620044"/>
          </a:xfrm>
          <a:prstGeom prst="rect">
            <a:avLst/>
          </a:prstGeom>
          <a:ln w="12700">
            <a:miter lim="400000"/>
          </a:ln>
        </p:spPr>
        <p:txBody>
          <a:bodyPr lIns="50800" tIns="50800" rIns="50800" bIns="50800" anchor="ctr">
            <a:spAutoFit/>
          </a:bodyPr>
          <a:lstStyle/>
          <a:p>
            <a:pPr algn="just">
              <a:defRPr sz="3600" b="0"/>
            </a:pPr>
            <a:endParaRPr/>
          </a:p>
        </p:txBody>
      </p:sp>
      <p:grpSp>
        <p:nvGrpSpPr>
          <p:cNvPr id="1089" name="Group"/>
          <p:cNvGrpSpPr/>
          <p:nvPr/>
        </p:nvGrpSpPr>
        <p:grpSpPr>
          <a:xfrm>
            <a:off x="23162660" y="13026735"/>
            <a:ext cx="1078664" cy="541070"/>
            <a:chOff x="0" y="0"/>
            <a:chExt cx="1078662" cy="541069"/>
          </a:xfrm>
        </p:grpSpPr>
        <p:sp>
          <p:nvSpPr>
            <p:cNvPr id="1087" name="03"/>
            <p:cNvSpPr txBox="1"/>
            <p:nvPr/>
          </p:nvSpPr>
          <p:spPr>
            <a:xfrm>
              <a:off x="540574" y="10066"/>
              <a:ext cx="538089" cy="520936"/>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numCol="1" anchor="ctr">
              <a:spAutoFit/>
            </a:bodyPr>
            <a:lstStyle>
              <a:lvl1pPr>
                <a:defRPr b="0">
                  <a:solidFill>
                    <a:srgbClr val="FFFFFF"/>
                  </a:solidFill>
                </a:defRPr>
              </a:lvl1pPr>
            </a:lstStyle>
            <a:p>
              <a:r>
                <a:t>31</a:t>
              </a:r>
            </a:p>
          </p:txBody>
        </p:sp>
        <p:pic>
          <p:nvPicPr>
            <p:cNvPr id="1088" name="Image" descr="Image"/>
            <p:cNvPicPr>
              <a:picLocks noChangeAspect="1"/>
            </p:cNvPicPr>
            <p:nvPr/>
          </p:nvPicPr>
          <p:blipFill>
            <a:blip r:embed="rId2"/>
            <a:stretch>
              <a:fillRect/>
            </a:stretch>
          </p:blipFill>
          <p:spPr>
            <a:xfrm>
              <a:off x="0" y="0"/>
              <a:ext cx="554529" cy="541070"/>
            </a:xfrm>
            <a:prstGeom prst="rect">
              <a:avLst/>
            </a:prstGeom>
            <a:ln w="12700" cap="flat">
              <a:noFill/>
              <a:miter lim="400000"/>
            </a:ln>
            <a:effectLst/>
          </p:spPr>
        </p:pic>
      </p:grpSp>
      <p:grpSp>
        <p:nvGrpSpPr>
          <p:cNvPr id="1092" name="Group"/>
          <p:cNvGrpSpPr/>
          <p:nvPr/>
        </p:nvGrpSpPr>
        <p:grpSpPr>
          <a:xfrm>
            <a:off x="1110048" y="320601"/>
            <a:ext cx="22163904" cy="1297969"/>
            <a:chOff x="0" y="0"/>
            <a:chExt cx="22163902" cy="1297967"/>
          </a:xfrm>
        </p:grpSpPr>
        <p:sp>
          <p:nvSpPr>
            <p:cNvPr id="1090" name="Rounded Rectangle"/>
            <p:cNvSpPr/>
            <p:nvPr/>
          </p:nvSpPr>
          <p:spPr>
            <a:xfrm>
              <a:off x="0" y="0"/>
              <a:ext cx="22163903" cy="1297968"/>
            </a:xfrm>
            <a:prstGeom prst="roundRect">
              <a:avLst>
                <a:gd name="adj" fmla="val 14677"/>
              </a:avLst>
            </a:prstGeom>
            <a:solidFill>
              <a:srgbClr val="FFFFFF"/>
            </a:solidFill>
            <a:ln w="12700" cap="flat">
              <a:noFill/>
              <a:miter lim="400000"/>
            </a:ln>
            <a:effectLst/>
          </p:spPr>
          <p:txBody>
            <a:bodyPr wrap="square" lIns="0" tIns="0" rIns="0" bIns="0" numCol="1" anchor="ctr">
              <a:noAutofit/>
            </a:bodyPr>
            <a:lstStyle/>
            <a:p>
              <a:pPr>
                <a:defRPr sz="3200" b="0">
                  <a:solidFill>
                    <a:srgbClr val="FFFFFF"/>
                  </a:solidFill>
                </a:defRPr>
              </a:pPr>
              <a:endParaRPr/>
            </a:p>
          </p:txBody>
        </p:sp>
        <p:sp>
          <p:nvSpPr>
            <p:cNvPr id="1091" name="Rectangle 1"/>
            <p:cNvSpPr txBox="1"/>
            <p:nvPr/>
          </p:nvSpPr>
          <p:spPr>
            <a:xfrm>
              <a:off x="883781" y="208289"/>
              <a:ext cx="20396341" cy="881390"/>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9" tIns="45719" rIns="45719" bIns="45719" numCol="1" anchor="t">
              <a:spAutoFit/>
            </a:bodyPr>
            <a:lstStyle/>
            <a:p>
              <a:pPr>
                <a:lnSpc>
                  <a:spcPct val="110000"/>
                </a:lnSpc>
                <a:defRPr sz="5500" cap="all" spc="165">
                  <a:solidFill>
                    <a:srgbClr val="002135"/>
                  </a:solidFill>
                </a:defRPr>
              </a:pPr>
              <a:r>
                <a:t>Case from PIPLI: What Can COVID WaRRIORS do? </a:t>
              </a:r>
            </a:p>
          </p:txBody>
        </p:sp>
      </p:grpSp>
      <p:sp>
        <p:nvSpPr>
          <p:cNvPr id="1093" name="Rounded Rectangle"/>
          <p:cNvSpPr/>
          <p:nvPr/>
        </p:nvSpPr>
        <p:spPr>
          <a:xfrm>
            <a:off x="1130620" y="1976649"/>
            <a:ext cx="22122760" cy="4712829"/>
          </a:xfrm>
          <a:prstGeom prst="roundRect">
            <a:avLst>
              <a:gd name="adj" fmla="val 4578"/>
            </a:avLst>
          </a:prstGeom>
          <a:solidFill>
            <a:srgbClr val="FABE3B"/>
          </a:solidFill>
          <a:ln w="12700">
            <a:miter lim="400000"/>
          </a:ln>
          <a:effectLst>
            <a:outerShdw blurRad="63500" dist="25400" dir="5400000" rotWithShape="0">
              <a:srgbClr val="000000">
                <a:alpha val="50000"/>
              </a:srgbClr>
            </a:outerShdw>
          </a:effectLst>
        </p:spPr>
        <p:txBody>
          <a:bodyPr lIns="0" tIns="0" rIns="0" bIns="0" anchor="ctr"/>
          <a:lstStyle/>
          <a:p>
            <a:pPr>
              <a:defRPr sz="3200" b="0">
                <a:ln w="9525" cap="flat">
                  <a:solidFill>
                    <a:srgbClr val="000000"/>
                  </a:solidFill>
                  <a:prstDash val="solid"/>
                  <a:round/>
                </a:ln>
                <a:solidFill>
                  <a:srgbClr val="FFFFFF"/>
                </a:solidFill>
              </a:defRPr>
            </a:pPr>
            <a:endParaRPr/>
          </a:p>
        </p:txBody>
      </p:sp>
      <p:sp>
        <p:nvSpPr>
          <p:cNvPr id="1094" name="Suresh was under home quarantine when his wife, developed labour pains. The ASHA took her to the hospital  for delivery. She assured Suresh that his wife will be taken care of while he should remain isolated within the  house as advised. The ASHA called "/>
          <p:cNvSpPr txBox="1"/>
          <p:nvPr/>
        </p:nvSpPr>
        <p:spPr>
          <a:xfrm>
            <a:off x="1458878" y="2125862"/>
            <a:ext cx="21466244" cy="435384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lvl1pPr algn="just">
              <a:defRPr sz="3600" b="0"/>
            </a:lvl1pPr>
          </a:lstStyle>
          <a:p>
            <a:r>
              <a:t>Suresh was under home quarantine when his wife, developed labour pains. The ASHA took her to the hospital  for delivery. She assured Suresh that his wife will be taken care of while he should remain isolated within the  house as advised. The ASHA called the COVID Warrior and requested him to support Suresh. She reminded him to take precautions while giving food. She then called the convener of local mothers’ group and a member of village health and nutrition committee (VHSNC) member and apprised both of them of the situation requesting them to arrange for Suresh’s food and home-care requirements. The VHSNC member requested the COVID Warriors for help to support  Suresh at-least for next 72 hours till his wife returns.</a:t>
            </a:r>
          </a:p>
        </p:txBody>
      </p:sp>
      <p:sp>
        <p:nvSpPr>
          <p:cNvPr id="1095" name="Rounded Rectangle"/>
          <p:cNvSpPr/>
          <p:nvPr/>
        </p:nvSpPr>
        <p:spPr>
          <a:xfrm>
            <a:off x="2197418" y="6937554"/>
            <a:ext cx="19232009" cy="2615497"/>
          </a:xfrm>
          <a:prstGeom prst="roundRect">
            <a:avLst>
              <a:gd name="adj" fmla="val 8249"/>
            </a:avLst>
          </a:prstGeom>
          <a:solidFill>
            <a:srgbClr val="E5E6E5"/>
          </a:solidFill>
          <a:ln w="12700">
            <a:miter lim="400000"/>
          </a:ln>
          <a:effectLst>
            <a:outerShdw blurRad="63500" dist="25400" dir="5400000" rotWithShape="0">
              <a:srgbClr val="000000">
                <a:alpha val="50000"/>
              </a:srgbClr>
            </a:outerShdw>
          </a:effectLst>
        </p:spPr>
        <p:txBody>
          <a:bodyPr lIns="0" tIns="0" rIns="0" bIns="0" anchor="ctr"/>
          <a:lstStyle/>
          <a:p>
            <a:pPr>
              <a:defRPr sz="3200" b="0">
                <a:ln w="9525" cap="flat">
                  <a:solidFill>
                    <a:srgbClr val="000000"/>
                  </a:solidFill>
                  <a:prstDash val="solid"/>
                  <a:round/>
                </a:ln>
                <a:solidFill>
                  <a:srgbClr val="FFFFFF"/>
                </a:solidFill>
              </a:defRPr>
            </a:pPr>
            <a:endParaRPr/>
          </a:p>
        </p:txBody>
      </p:sp>
      <p:sp>
        <p:nvSpPr>
          <p:cNvPr id="1096" name="1. What are the positive actions taken by ASHA?…"/>
          <p:cNvSpPr txBox="1"/>
          <p:nvPr/>
        </p:nvSpPr>
        <p:spPr>
          <a:xfrm>
            <a:off x="2549232" y="7066613"/>
            <a:ext cx="18375859" cy="235737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p>
            <a:pPr algn="l">
              <a:lnSpc>
                <a:spcPct val="120000"/>
              </a:lnSpc>
              <a:defRPr sz="3400" b="0"/>
            </a:pPr>
            <a:r>
              <a:t>1. What are the positive actions taken by ASHA?</a:t>
            </a:r>
            <a:endParaRPr>
              <a:solidFill>
                <a:srgbClr val="FFFFFF"/>
              </a:solidFill>
            </a:endParaRPr>
          </a:p>
          <a:p>
            <a:pPr algn="l">
              <a:lnSpc>
                <a:spcPct val="120000"/>
              </a:lnSpc>
              <a:defRPr sz="3400" b="0"/>
            </a:pPr>
            <a:r>
              <a:t>    ASHA has proactively formed community support groups and planned in case of emergency </a:t>
            </a:r>
            <a:endParaRPr>
              <a:solidFill>
                <a:srgbClr val="FFFFFF"/>
              </a:solidFill>
            </a:endParaRPr>
          </a:p>
          <a:p>
            <a:pPr algn="l">
              <a:lnSpc>
                <a:spcPct val="120000"/>
              </a:lnSpc>
              <a:defRPr sz="3400" b="0"/>
            </a:pPr>
            <a:r>
              <a:t>2. What should be done?</a:t>
            </a:r>
            <a:endParaRPr>
              <a:solidFill>
                <a:srgbClr val="FFFFFF"/>
              </a:solidFill>
            </a:endParaRPr>
          </a:p>
          <a:p>
            <a:pPr algn="l">
              <a:lnSpc>
                <a:spcPct val="120000"/>
              </a:lnSpc>
              <a:defRPr sz="3400" b="0"/>
            </a:pPr>
            <a:r>
              <a:t>    She informed her neighbour to give food and COVID Warriors for help in supporting </a:t>
            </a:r>
          </a:p>
        </p:txBody>
      </p:sp>
      <p:sp>
        <p:nvSpPr>
          <p:cNvPr id="1097" name="Rounded Rectangle"/>
          <p:cNvSpPr/>
          <p:nvPr/>
        </p:nvSpPr>
        <p:spPr>
          <a:xfrm>
            <a:off x="2224627" y="9706525"/>
            <a:ext cx="19232009" cy="2615497"/>
          </a:xfrm>
          <a:prstGeom prst="roundRect">
            <a:avLst>
              <a:gd name="adj" fmla="val 8249"/>
            </a:avLst>
          </a:prstGeom>
          <a:solidFill>
            <a:srgbClr val="E5E6E5"/>
          </a:solidFill>
          <a:ln w="12700">
            <a:miter lim="400000"/>
          </a:ln>
          <a:effectLst>
            <a:outerShdw blurRad="63500" dist="25400" dir="5400000" rotWithShape="0">
              <a:srgbClr val="000000">
                <a:alpha val="50000"/>
              </a:srgbClr>
            </a:outerShdw>
          </a:effectLst>
        </p:spPr>
        <p:txBody>
          <a:bodyPr lIns="0" tIns="0" rIns="0" bIns="0" anchor="ctr"/>
          <a:lstStyle/>
          <a:p>
            <a:pPr>
              <a:defRPr sz="3200" b="0">
                <a:ln w="9525" cap="flat">
                  <a:solidFill>
                    <a:srgbClr val="000000"/>
                  </a:solidFill>
                  <a:prstDash val="solid"/>
                  <a:round/>
                </a:ln>
                <a:solidFill>
                  <a:srgbClr val="FFFFFF"/>
                </a:solidFill>
              </a:defRPr>
            </a:pPr>
            <a:endParaRPr/>
          </a:p>
        </p:txBody>
      </p:sp>
      <p:sp>
        <p:nvSpPr>
          <p:cNvPr id="1098" name="3. Which groups and /or people were involved by ASHA to provide supportive environment?…"/>
          <p:cNvSpPr txBox="1"/>
          <p:nvPr/>
        </p:nvSpPr>
        <p:spPr>
          <a:xfrm>
            <a:off x="2620996" y="10131352"/>
            <a:ext cx="18782385" cy="176584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p>
            <a:pPr algn="l">
              <a:lnSpc>
                <a:spcPct val="120000"/>
              </a:lnSpc>
              <a:defRPr sz="3400" b="0"/>
            </a:pPr>
            <a:r>
              <a:t>3. Which groups and /or people were involved by ASHA to provide supportive environment?</a:t>
            </a:r>
          </a:p>
          <a:p>
            <a:pPr algn="l">
              <a:lnSpc>
                <a:spcPct val="120000"/>
              </a:lnSpc>
              <a:defRPr sz="3400" b="0"/>
            </a:pPr>
            <a:r>
              <a:t>    The Youth Volunteer, VHSNC </a:t>
            </a:r>
          </a:p>
          <a:p>
            <a:pPr algn="l">
              <a:lnSpc>
                <a:spcPct val="120000"/>
              </a:lnSpc>
              <a:defRPr sz="3400" b="0"/>
            </a:pPr>
            <a:r>
              <a:t>4. If you were the ASHA what would you have done additionally? </a:t>
            </a:r>
          </a:p>
        </p:txBody>
      </p:sp>
      <p:pic>
        <p:nvPicPr>
          <p:cNvPr id="1099" name="Group" descr="Group"/>
          <p:cNvPicPr>
            <a:picLocks noChangeAspect="1"/>
          </p:cNvPicPr>
          <p:nvPr/>
        </p:nvPicPr>
        <p:blipFill>
          <a:blip r:embed="rId3"/>
          <a:stretch>
            <a:fillRect/>
          </a:stretch>
        </p:blipFill>
        <p:spPr>
          <a:xfrm>
            <a:off x="178745" y="12636249"/>
            <a:ext cx="1964861" cy="995769"/>
          </a:xfrm>
          <a:prstGeom prst="rect">
            <a:avLst/>
          </a:prstGeom>
          <a:ln w="12700">
            <a:miter lim="400000"/>
          </a:ln>
        </p:spPr>
      </p:pic>
    </p:spTree>
  </p:cSld>
  <p:clrMapOvr>
    <a:masterClrMapping/>
  </p:clrMapOvr>
  <p:transition spd="med"/>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48FA1B64-2EBF-BD41-9154-BC8B902DF524}"/>
              </a:ext>
            </a:extLst>
          </p:cNvPr>
          <p:cNvSpPr/>
          <p:nvPr/>
        </p:nvSpPr>
        <p:spPr>
          <a:xfrm>
            <a:off x="4516016" y="6495972"/>
            <a:ext cx="15955347" cy="2123658"/>
          </a:xfrm>
          <a:prstGeom prst="rect">
            <a:avLst/>
          </a:prstGeom>
          <a:solidFill>
            <a:srgbClr val="FFFFFF"/>
          </a:solidFill>
          <a:ln w="25400" cap="flat">
            <a:solidFill>
              <a:schemeClr val="accent1"/>
            </a:solid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r>
              <a:rPr kumimoji="0" lang="en-US" sz="13800" b="1" i="0" u="none" strike="noStrike" cap="none" spc="0" normalizeH="0" baseline="0" dirty="0">
                <a:ln>
                  <a:noFill/>
                </a:ln>
                <a:solidFill>
                  <a:srgbClr val="000000"/>
                </a:solidFill>
                <a:effectLst/>
                <a:uFillTx/>
                <a:latin typeface="+mn-lt"/>
                <a:ea typeface="+mn-ea"/>
                <a:cs typeface="+mn-cs"/>
                <a:sym typeface="Arial"/>
              </a:rPr>
              <a:t>POLL QUESTION  </a:t>
            </a:r>
          </a:p>
        </p:txBody>
      </p:sp>
    </p:spTree>
    <p:extLst>
      <p:ext uri="{BB962C8B-B14F-4D97-AF65-F5344CB8AC3E}">
        <p14:creationId xmlns:p14="http://schemas.microsoft.com/office/powerpoint/2010/main" val="3665635660"/>
      </p:ext>
    </p:extLst>
  </p:cSld>
  <p:clrMapOvr>
    <a:masterClrMapping/>
  </p:clrMapOvr>
  <p:transition spd="med"/>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05" name="Group 2"/>
          <p:cNvGrpSpPr/>
          <p:nvPr/>
        </p:nvGrpSpPr>
        <p:grpSpPr>
          <a:xfrm>
            <a:off x="6210376" y="5732947"/>
            <a:ext cx="5855087" cy="6358799"/>
            <a:chOff x="0" y="0"/>
            <a:chExt cx="5855086" cy="6358798"/>
          </a:xfrm>
        </p:grpSpPr>
        <p:sp>
          <p:nvSpPr>
            <p:cNvPr id="1101" name="Rounded Rectangle"/>
            <p:cNvSpPr/>
            <p:nvPr/>
          </p:nvSpPr>
          <p:spPr>
            <a:xfrm>
              <a:off x="0" y="4035444"/>
              <a:ext cx="5855087" cy="2106704"/>
            </a:xfrm>
            <a:prstGeom prst="roundRect">
              <a:avLst>
                <a:gd name="adj" fmla="val 9043"/>
              </a:avLst>
            </a:prstGeom>
            <a:solidFill>
              <a:srgbClr val="CCECFF"/>
            </a:solidFill>
            <a:ln w="12700" cap="flat">
              <a:noFill/>
              <a:miter lim="400000"/>
            </a:ln>
            <a:effectLst>
              <a:outerShdw blurRad="63500" dist="25400" dir="5400000" rotWithShape="0">
                <a:srgbClr val="000000">
                  <a:alpha val="50000"/>
                </a:srgbClr>
              </a:outerShdw>
            </a:effectLst>
          </p:spPr>
          <p:txBody>
            <a:bodyPr wrap="square" lIns="0" tIns="0" rIns="0" bIns="0" numCol="1" anchor="ctr">
              <a:noAutofit/>
            </a:bodyPr>
            <a:lstStyle/>
            <a:p>
              <a:pPr>
                <a:defRPr sz="3200" b="0">
                  <a:solidFill>
                    <a:srgbClr val="FFFFFF"/>
                  </a:solidFill>
                </a:defRPr>
              </a:pPr>
              <a:endParaRPr/>
            </a:p>
          </p:txBody>
        </p:sp>
        <p:sp>
          <p:nvSpPr>
            <p:cNvPr id="1102" name="Arrow 10"/>
            <p:cNvSpPr/>
            <p:nvPr/>
          </p:nvSpPr>
          <p:spPr>
            <a:xfrm rot="5400000">
              <a:off x="2584170" y="3036007"/>
              <a:ext cx="686743" cy="558461"/>
            </a:xfrm>
            <a:custGeom>
              <a:avLst/>
              <a:gdLst/>
              <a:ahLst/>
              <a:cxnLst>
                <a:cxn ang="0">
                  <a:pos x="wd2" y="hd2"/>
                </a:cxn>
                <a:cxn ang="5400000">
                  <a:pos x="wd2" y="hd2"/>
                </a:cxn>
                <a:cxn ang="10800000">
                  <a:pos x="wd2" y="hd2"/>
                </a:cxn>
                <a:cxn ang="16200000">
                  <a:pos x="wd2" y="hd2"/>
                </a:cxn>
              </a:cxnLst>
              <a:rect l="0" t="0" r="r" b="b"/>
              <a:pathLst>
                <a:path w="21600" h="21600" extrusionOk="0">
                  <a:moveTo>
                    <a:pt x="9745" y="0"/>
                  </a:moveTo>
                  <a:lnTo>
                    <a:pt x="7428" y="3887"/>
                  </a:lnTo>
                  <a:lnTo>
                    <a:pt x="12357" y="8319"/>
                  </a:lnTo>
                  <a:lnTo>
                    <a:pt x="0" y="8319"/>
                  </a:lnTo>
                  <a:lnTo>
                    <a:pt x="0" y="13287"/>
                  </a:lnTo>
                  <a:lnTo>
                    <a:pt x="12286" y="13287"/>
                  </a:lnTo>
                  <a:lnTo>
                    <a:pt x="7418" y="17725"/>
                  </a:lnTo>
                  <a:lnTo>
                    <a:pt x="9755" y="21600"/>
                  </a:lnTo>
                  <a:lnTo>
                    <a:pt x="21600" y="10803"/>
                  </a:lnTo>
                  <a:lnTo>
                    <a:pt x="9745" y="0"/>
                  </a:lnTo>
                  <a:close/>
                </a:path>
              </a:pathLst>
            </a:custGeom>
            <a:solidFill>
              <a:srgbClr val="CCECFF"/>
            </a:solidFill>
            <a:ln w="12700" cap="flat">
              <a:noFill/>
              <a:miter lim="400000"/>
            </a:ln>
            <a:effectLst/>
          </p:spPr>
          <p:txBody>
            <a:bodyPr wrap="square" lIns="0" tIns="0" rIns="0" bIns="0" numCol="1" anchor="ctr">
              <a:noAutofit/>
            </a:bodyPr>
            <a:lstStyle/>
            <a:p>
              <a:pPr>
                <a:defRPr sz="3200" b="0">
                  <a:solidFill>
                    <a:srgbClr val="FFFFFF"/>
                  </a:solidFill>
                </a:defRPr>
              </a:pPr>
              <a:endParaRPr/>
            </a:p>
          </p:txBody>
        </p:sp>
        <p:sp>
          <p:nvSpPr>
            <p:cNvPr id="1103" name="HOW TO…"/>
            <p:cNvSpPr/>
            <p:nvPr/>
          </p:nvSpPr>
          <p:spPr>
            <a:xfrm>
              <a:off x="2927542" y="5088798"/>
              <a:ext cx="1270001" cy="1270001"/>
            </a:xfrm>
            <a:prstGeom prst="line">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numCol="1" anchor="ctr">
              <a:spAutoFit/>
            </a:bodyPr>
            <a:lstStyle/>
            <a:p>
              <a:pPr>
                <a:defRPr sz="4000"/>
              </a:pPr>
              <a:r>
                <a:t>HOW TO</a:t>
              </a:r>
              <a:endParaRPr>
                <a:solidFill>
                  <a:srgbClr val="FFFFFF"/>
                </a:solidFill>
              </a:endParaRPr>
            </a:p>
            <a:p>
              <a:pPr>
                <a:defRPr sz="4000"/>
              </a:pPr>
              <a:r>
                <a:t>COMMUNICATE?</a:t>
              </a:r>
            </a:p>
          </p:txBody>
        </p:sp>
        <p:pic>
          <p:nvPicPr>
            <p:cNvPr id="1104" name="Image" descr="Image"/>
            <p:cNvPicPr>
              <a:picLocks noChangeAspect="1"/>
            </p:cNvPicPr>
            <p:nvPr/>
          </p:nvPicPr>
          <p:blipFill>
            <a:blip r:embed="rId2" cstate="screen">
              <a:extLst>
                <a:ext uri="{28A0092B-C50C-407E-A947-70E740481C1C}">
                  <a14:useLocalDpi xmlns:a14="http://schemas.microsoft.com/office/drawing/2010/main"/>
                </a:ext>
              </a:extLst>
            </a:blip>
            <a:srcRect/>
            <a:stretch>
              <a:fillRect/>
            </a:stretch>
          </p:blipFill>
          <p:spPr>
            <a:xfrm>
              <a:off x="709805" y="0"/>
              <a:ext cx="4435498" cy="2784540"/>
            </a:xfrm>
            <a:prstGeom prst="rect">
              <a:avLst/>
            </a:prstGeom>
            <a:ln w="12700" cap="flat">
              <a:noFill/>
              <a:miter lim="400000"/>
            </a:ln>
            <a:effectLst/>
          </p:spPr>
        </p:pic>
      </p:grpSp>
      <p:grpSp>
        <p:nvGrpSpPr>
          <p:cNvPr id="1110" name="Group 3"/>
          <p:cNvGrpSpPr/>
          <p:nvPr/>
        </p:nvGrpSpPr>
        <p:grpSpPr>
          <a:xfrm>
            <a:off x="12318535" y="5678535"/>
            <a:ext cx="5855087" cy="6212751"/>
            <a:chOff x="0" y="0"/>
            <a:chExt cx="5855086" cy="6212749"/>
          </a:xfrm>
        </p:grpSpPr>
        <p:sp>
          <p:nvSpPr>
            <p:cNvPr id="1106" name="Rounded Rectangle"/>
            <p:cNvSpPr/>
            <p:nvPr/>
          </p:nvSpPr>
          <p:spPr>
            <a:xfrm>
              <a:off x="0" y="4106047"/>
              <a:ext cx="5855087" cy="2106703"/>
            </a:xfrm>
            <a:prstGeom prst="roundRect">
              <a:avLst>
                <a:gd name="adj" fmla="val 9043"/>
              </a:avLst>
            </a:prstGeom>
            <a:solidFill>
              <a:srgbClr val="FABE3B"/>
            </a:solidFill>
            <a:ln w="12700" cap="flat">
              <a:noFill/>
              <a:miter lim="400000"/>
            </a:ln>
            <a:effectLst>
              <a:outerShdw blurRad="63500" dist="25400" dir="5400000" rotWithShape="0">
                <a:srgbClr val="000000">
                  <a:alpha val="50000"/>
                </a:srgbClr>
              </a:outerShdw>
            </a:effectLst>
          </p:spPr>
          <p:txBody>
            <a:bodyPr wrap="square" lIns="0" tIns="0" rIns="0" bIns="0" numCol="1" anchor="ctr">
              <a:noAutofit/>
            </a:bodyPr>
            <a:lstStyle/>
            <a:p>
              <a:pPr>
                <a:defRPr sz="3200" b="0">
                  <a:solidFill>
                    <a:srgbClr val="FFFFFF"/>
                  </a:solidFill>
                </a:defRPr>
              </a:pPr>
              <a:endParaRPr/>
            </a:p>
          </p:txBody>
        </p:sp>
        <p:sp>
          <p:nvSpPr>
            <p:cNvPr id="1107" name="Arrow 10"/>
            <p:cNvSpPr/>
            <p:nvPr/>
          </p:nvSpPr>
          <p:spPr>
            <a:xfrm rot="5400000">
              <a:off x="2584172" y="3059433"/>
              <a:ext cx="686743" cy="558461"/>
            </a:xfrm>
            <a:custGeom>
              <a:avLst/>
              <a:gdLst/>
              <a:ahLst/>
              <a:cxnLst>
                <a:cxn ang="0">
                  <a:pos x="wd2" y="hd2"/>
                </a:cxn>
                <a:cxn ang="5400000">
                  <a:pos x="wd2" y="hd2"/>
                </a:cxn>
                <a:cxn ang="10800000">
                  <a:pos x="wd2" y="hd2"/>
                </a:cxn>
                <a:cxn ang="16200000">
                  <a:pos x="wd2" y="hd2"/>
                </a:cxn>
              </a:cxnLst>
              <a:rect l="0" t="0" r="r" b="b"/>
              <a:pathLst>
                <a:path w="21600" h="21600" extrusionOk="0">
                  <a:moveTo>
                    <a:pt x="9745" y="0"/>
                  </a:moveTo>
                  <a:lnTo>
                    <a:pt x="7428" y="3887"/>
                  </a:lnTo>
                  <a:lnTo>
                    <a:pt x="12357" y="8319"/>
                  </a:lnTo>
                  <a:lnTo>
                    <a:pt x="0" y="8319"/>
                  </a:lnTo>
                  <a:lnTo>
                    <a:pt x="0" y="13287"/>
                  </a:lnTo>
                  <a:lnTo>
                    <a:pt x="12286" y="13287"/>
                  </a:lnTo>
                  <a:lnTo>
                    <a:pt x="7418" y="17725"/>
                  </a:lnTo>
                  <a:lnTo>
                    <a:pt x="9755" y="21600"/>
                  </a:lnTo>
                  <a:lnTo>
                    <a:pt x="21600" y="10803"/>
                  </a:lnTo>
                  <a:lnTo>
                    <a:pt x="9745" y="0"/>
                  </a:lnTo>
                  <a:close/>
                </a:path>
              </a:pathLst>
            </a:custGeom>
            <a:solidFill>
              <a:srgbClr val="CCECFF"/>
            </a:solidFill>
            <a:ln w="12700" cap="flat">
              <a:noFill/>
              <a:miter lim="400000"/>
            </a:ln>
            <a:effectLst/>
          </p:spPr>
          <p:txBody>
            <a:bodyPr wrap="square" lIns="0" tIns="0" rIns="0" bIns="0" numCol="1" anchor="ctr">
              <a:noAutofit/>
            </a:bodyPr>
            <a:lstStyle/>
            <a:p>
              <a:pPr>
                <a:defRPr sz="3200" b="0">
                  <a:solidFill>
                    <a:srgbClr val="FFFFFF"/>
                  </a:solidFill>
                </a:defRPr>
              </a:pPr>
              <a:endParaRPr/>
            </a:p>
          </p:txBody>
        </p:sp>
        <p:sp>
          <p:nvSpPr>
            <p:cNvPr id="1108" name="MASK…"/>
            <p:cNvSpPr txBox="1"/>
            <p:nvPr/>
          </p:nvSpPr>
          <p:spPr>
            <a:xfrm>
              <a:off x="879762" y="4529218"/>
              <a:ext cx="3811191" cy="1227982"/>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numCol="1" anchor="ctr">
              <a:spAutoFit/>
            </a:bodyPr>
            <a:lstStyle/>
            <a:p>
              <a:pPr>
                <a:defRPr sz="4000"/>
              </a:pPr>
              <a:r>
                <a:t>MASK</a:t>
              </a:r>
            </a:p>
            <a:p>
              <a:pPr>
                <a:defRPr sz="4000"/>
              </a:pPr>
              <a:r>
                <a:t>MANAGEMENT</a:t>
              </a:r>
            </a:p>
          </p:txBody>
        </p:sp>
        <p:pic>
          <p:nvPicPr>
            <p:cNvPr id="1109" name="Image" descr="Image"/>
            <p:cNvPicPr>
              <a:picLocks noChangeAspect="1"/>
            </p:cNvPicPr>
            <p:nvPr/>
          </p:nvPicPr>
          <p:blipFill>
            <a:blip r:embed="rId3"/>
            <a:stretch>
              <a:fillRect/>
            </a:stretch>
          </p:blipFill>
          <p:spPr>
            <a:xfrm>
              <a:off x="1913112" y="-1"/>
              <a:ext cx="2645515" cy="2789322"/>
            </a:xfrm>
            <a:prstGeom prst="rect">
              <a:avLst/>
            </a:prstGeom>
            <a:ln w="12700" cap="flat">
              <a:noFill/>
              <a:miter lim="400000"/>
            </a:ln>
            <a:effectLst/>
          </p:spPr>
        </p:pic>
      </p:grpSp>
      <p:grpSp>
        <p:nvGrpSpPr>
          <p:cNvPr id="1115" name="Group 4"/>
          <p:cNvGrpSpPr/>
          <p:nvPr/>
        </p:nvGrpSpPr>
        <p:grpSpPr>
          <a:xfrm>
            <a:off x="18426695" y="5703475"/>
            <a:ext cx="5855088" cy="6171621"/>
            <a:chOff x="0" y="0"/>
            <a:chExt cx="5855087" cy="6171619"/>
          </a:xfrm>
        </p:grpSpPr>
        <p:sp>
          <p:nvSpPr>
            <p:cNvPr id="1111" name="Rounded Rectangle"/>
            <p:cNvSpPr/>
            <p:nvPr/>
          </p:nvSpPr>
          <p:spPr>
            <a:xfrm>
              <a:off x="0" y="4064916"/>
              <a:ext cx="5855088" cy="2106704"/>
            </a:xfrm>
            <a:prstGeom prst="roundRect">
              <a:avLst>
                <a:gd name="adj" fmla="val 9043"/>
              </a:avLst>
            </a:prstGeom>
            <a:solidFill>
              <a:srgbClr val="CCECFF"/>
            </a:solidFill>
            <a:ln w="12700" cap="flat">
              <a:noFill/>
              <a:miter lim="400000"/>
            </a:ln>
            <a:effectLst>
              <a:outerShdw blurRad="63500" dist="25400" dir="5400000" rotWithShape="0">
                <a:srgbClr val="000000">
                  <a:alpha val="50000"/>
                </a:srgbClr>
              </a:outerShdw>
            </a:effectLst>
          </p:spPr>
          <p:txBody>
            <a:bodyPr wrap="square" lIns="0" tIns="0" rIns="0" bIns="0" numCol="1" anchor="ctr">
              <a:noAutofit/>
            </a:bodyPr>
            <a:lstStyle/>
            <a:p>
              <a:pPr>
                <a:defRPr sz="3200" b="0">
                  <a:solidFill>
                    <a:srgbClr val="FFFFFF"/>
                  </a:solidFill>
                </a:defRPr>
              </a:pPr>
              <a:endParaRPr/>
            </a:p>
          </p:txBody>
        </p:sp>
        <p:sp>
          <p:nvSpPr>
            <p:cNvPr id="1112" name="Arrow 10"/>
            <p:cNvSpPr/>
            <p:nvPr/>
          </p:nvSpPr>
          <p:spPr>
            <a:xfrm rot="5400000">
              <a:off x="2584173" y="3034493"/>
              <a:ext cx="686743" cy="558461"/>
            </a:xfrm>
            <a:custGeom>
              <a:avLst/>
              <a:gdLst/>
              <a:ahLst/>
              <a:cxnLst>
                <a:cxn ang="0">
                  <a:pos x="wd2" y="hd2"/>
                </a:cxn>
                <a:cxn ang="5400000">
                  <a:pos x="wd2" y="hd2"/>
                </a:cxn>
                <a:cxn ang="10800000">
                  <a:pos x="wd2" y="hd2"/>
                </a:cxn>
                <a:cxn ang="16200000">
                  <a:pos x="wd2" y="hd2"/>
                </a:cxn>
              </a:cxnLst>
              <a:rect l="0" t="0" r="r" b="b"/>
              <a:pathLst>
                <a:path w="21600" h="21600" extrusionOk="0">
                  <a:moveTo>
                    <a:pt x="9745" y="0"/>
                  </a:moveTo>
                  <a:lnTo>
                    <a:pt x="7428" y="3887"/>
                  </a:lnTo>
                  <a:lnTo>
                    <a:pt x="12357" y="8319"/>
                  </a:lnTo>
                  <a:lnTo>
                    <a:pt x="0" y="8319"/>
                  </a:lnTo>
                  <a:lnTo>
                    <a:pt x="0" y="13287"/>
                  </a:lnTo>
                  <a:lnTo>
                    <a:pt x="12286" y="13287"/>
                  </a:lnTo>
                  <a:lnTo>
                    <a:pt x="7418" y="17725"/>
                  </a:lnTo>
                  <a:lnTo>
                    <a:pt x="9755" y="21600"/>
                  </a:lnTo>
                  <a:lnTo>
                    <a:pt x="21600" y="10803"/>
                  </a:lnTo>
                  <a:lnTo>
                    <a:pt x="9745" y="0"/>
                  </a:lnTo>
                  <a:close/>
                </a:path>
              </a:pathLst>
            </a:custGeom>
            <a:solidFill>
              <a:srgbClr val="CCECFF"/>
            </a:solidFill>
            <a:ln w="12700" cap="flat">
              <a:noFill/>
              <a:miter lim="400000"/>
            </a:ln>
            <a:effectLst/>
          </p:spPr>
          <p:txBody>
            <a:bodyPr wrap="square" lIns="0" tIns="0" rIns="0" bIns="0" numCol="1" anchor="ctr">
              <a:noAutofit/>
            </a:bodyPr>
            <a:lstStyle/>
            <a:p>
              <a:pPr>
                <a:defRPr sz="3200" b="0">
                  <a:solidFill>
                    <a:srgbClr val="FFFFFF"/>
                  </a:solidFill>
                </a:defRPr>
              </a:pPr>
              <a:endParaRPr/>
            </a:p>
          </p:txBody>
        </p:sp>
        <p:sp>
          <p:nvSpPr>
            <p:cNvPr id="1113" name="PRECAUTIONS"/>
            <p:cNvSpPr txBox="1"/>
            <p:nvPr/>
          </p:nvSpPr>
          <p:spPr>
            <a:xfrm>
              <a:off x="1021700" y="4790028"/>
              <a:ext cx="3811688" cy="656482"/>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numCol="1" anchor="ctr">
              <a:spAutoFit/>
            </a:bodyPr>
            <a:lstStyle>
              <a:lvl1pPr>
                <a:defRPr sz="4000"/>
              </a:lvl1pPr>
            </a:lstStyle>
            <a:p>
              <a:r>
                <a:t>PRECAUTIONS</a:t>
              </a:r>
            </a:p>
          </p:txBody>
        </p:sp>
        <p:pic>
          <p:nvPicPr>
            <p:cNvPr id="1114" name="Image" descr="Image"/>
            <p:cNvPicPr>
              <a:picLocks noChangeAspect="1"/>
            </p:cNvPicPr>
            <p:nvPr/>
          </p:nvPicPr>
          <p:blipFill>
            <a:blip r:embed="rId4"/>
            <a:stretch>
              <a:fillRect/>
            </a:stretch>
          </p:blipFill>
          <p:spPr>
            <a:xfrm>
              <a:off x="1527938" y="-1"/>
              <a:ext cx="2799211" cy="2739444"/>
            </a:xfrm>
            <a:prstGeom prst="rect">
              <a:avLst/>
            </a:prstGeom>
            <a:ln w="12700" cap="flat">
              <a:noFill/>
              <a:miter lim="400000"/>
            </a:ln>
            <a:effectLst/>
          </p:spPr>
        </p:pic>
      </p:grpSp>
      <p:grpSp>
        <p:nvGrpSpPr>
          <p:cNvPr id="1120" name="Group 1"/>
          <p:cNvGrpSpPr/>
          <p:nvPr/>
        </p:nvGrpSpPr>
        <p:grpSpPr>
          <a:xfrm>
            <a:off x="102217" y="5744454"/>
            <a:ext cx="5855087" cy="6146832"/>
            <a:chOff x="0" y="75327"/>
            <a:chExt cx="5855086" cy="6146831"/>
          </a:xfrm>
        </p:grpSpPr>
        <p:sp>
          <p:nvSpPr>
            <p:cNvPr id="1116" name="Rounded Rectangle"/>
            <p:cNvSpPr/>
            <p:nvPr/>
          </p:nvSpPr>
          <p:spPr>
            <a:xfrm>
              <a:off x="0" y="4115456"/>
              <a:ext cx="5855087" cy="2106703"/>
            </a:xfrm>
            <a:prstGeom prst="roundRect">
              <a:avLst>
                <a:gd name="adj" fmla="val 9043"/>
              </a:avLst>
            </a:prstGeom>
            <a:solidFill>
              <a:srgbClr val="FABE3B"/>
            </a:solidFill>
            <a:ln w="12700" cap="flat">
              <a:noFill/>
              <a:miter lim="400000"/>
            </a:ln>
            <a:effectLst>
              <a:outerShdw blurRad="63500" dist="25400" dir="5400000" rotWithShape="0">
                <a:srgbClr val="000000">
                  <a:alpha val="50000"/>
                </a:srgbClr>
              </a:outerShdw>
            </a:effectLst>
          </p:spPr>
          <p:txBody>
            <a:bodyPr wrap="square" lIns="0" tIns="0" rIns="0" bIns="0" numCol="1" anchor="ctr">
              <a:noAutofit/>
            </a:bodyPr>
            <a:lstStyle/>
            <a:p>
              <a:pPr>
                <a:defRPr sz="3200" b="0">
                  <a:solidFill>
                    <a:srgbClr val="FFFFFF"/>
                  </a:solidFill>
                </a:defRPr>
              </a:pPr>
              <a:endParaRPr/>
            </a:p>
          </p:txBody>
        </p:sp>
        <p:sp>
          <p:nvSpPr>
            <p:cNvPr id="1117" name="Arrow 10"/>
            <p:cNvSpPr/>
            <p:nvPr/>
          </p:nvSpPr>
          <p:spPr>
            <a:xfrm rot="5400000">
              <a:off x="2584172" y="3068841"/>
              <a:ext cx="686743" cy="558461"/>
            </a:xfrm>
            <a:custGeom>
              <a:avLst/>
              <a:gdLst/>
              <a:ahLst/>
              <a:cxnLst>
                <a:cxn ang="0">
                  <a:pos x="wd2" y="hd2"/>
                </a:cxn>
                <a:cxn ang="5400000">
                  <a:pos x="wd2" y="hd2"/>
                </a:cxn>
                <a:cxn ang="10800000">
                  <a:pos x="wd2" y="hd2"/>
                </a:cxn>
                <a:cxn ang="16200000">
                  <a:pos x="wd2" y="hd2"/>
                </a:cxn>
              </a:cxnLst>
              <a:rect l="0" t="0" r="r" b="b"/>
              <a:pathLst>
                <a:path w="21600" h="21600" extrusionOk="0">
                  <a:moveTo>
                    <a:pt x="9745" y="0"/>
                  </a:moveTo>
                  <a:lnTo>
                    <a:pt x="7428" y="3887"/>
                  </a:lnTo>
                  <a:lnTo>
                    <a:pt x="12357" y="8319"/>
                  </a:lnTo>
                  <a:lnTo>
                    <a:pt x="0" y="8319"/>
                  </a:lnTo>
                  <a:lnTo>
                    <a:pt x="0" y="13287"/>
                  </a:lnTo>
                  <a:lnTo>
                    <a:pt x="12286" y="13287"/>
                  </a:lnTo>
                  <a:lnTo>
                    <a:pt x="7418" y="17725"/>
                  </a:lnTo>
                  <a:lnTo>
                    <a:pt x="9755" y="21600"/>
                  </a:lnTo>
                  <a:lnTo>
                    <a:pt x="21600" y="10803"/>
                  </a:lnTo>
                  <a:lnTo>
                    <a:pt x="9745" y="0"/>
                  </a:lnTo>
                  <a:close/>
                </a:path>
              </a:pathLst>
            </a:custGeom>
            <a:solidFill>
              <a:srgbClr val="CCECFF"/>
            </a:solidFill>
            <a:ln w="12700" cap="flat">
              <a:noFill/>
              <a:miter lim="400000"/>
            </a:ln>
            <a:effectLst/>
          </p:spPr>
          <p:txBody>
            <a:bodyPr wrap="square" lIns="0" tIns="0" rIns="0" bIns="0" numCol="1" anchor="ctr">
              <a:noAutofit/>
            </a:bodyPr>
            <a:lstStyle/>
            <a:p>
              <a:pPr>
                <a:defRPr sz="3200" b="0">
                  <a:solidFill>
                    <a:srgbClr val="FFFFFF"/>
                  </a:solidFill>
                </a:defRPr>
              </a:pPr>
              <a:endParaRPr/>
            </a:p>
          </p:txBody>
        </p:sp>
        <p:sp>
          <p:nvSpPr>
            <p:cNvPr id="1118" name="WHAT TO…"/>
            <p:cNvSpPr txBox="1"/>
            <p:nvPr/>
          </p:nvSpPr>
          <p:spPr>
            <a:xfrm>
              <a:off x="956215" y="4538627"/>
              <a:ext cx="3942656" cy="1227982"/>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numCol="1" anchor="ctr">
              <a:spAutoFit/>
            </a:bodyPr>
            <a:lstStyle/>
            <a:p>
              <a:pPr>
                <a:defRPr sz="4000"/>
              </a:pPr>
              <a:r>
                <a:t>WHAT TO</a:t>
              </a:r>
            </a:p>
            <a:p>
              <a:pPr>
                <a:defRPr sz="4000"/>
              </a:pPr>
              <a:r>
                <a:t>COMMUNICATE</a:t>
              </a:r>
            </a:p>
          </p:txBody>
        </p:sp>
        <p:pic>
          <p:nvPicPr>
            <p:cNvPr id="1119" name="Image" descr="Image"/>
            <p:cNvPicPr>
              <a:picLocks noChangeAspect="1"/>
            </p:cNvPicPr>
            <p:nvPr/>
          </p:nvPicPr>
          <p:blipFill>
            <a:blip r:embed="rId5" cstate="screen">
              <a:extLst>
                <a:ext uri="{28A0092B-C50C-407E-A947-70E740481C1C}">
                  <a14:useLocalDpi xmlns:a14="http://schemas.microsoft.com/office/drawing/2010/main"/>
                </a:ext>
              </a:extLst>
            </a:blip>
            <a:srcRect/>
            <a:stretch>
              <a:fillRect/>
            </a:stretch>
          </p:blipFill>
          <p:spPr>
            <a:xfrm>
              <a:off x="829849" y="75327"/>
              <a:ext cx="4195388" cy="2732812"/>
            </a:xfrm>
            <a:prstGeom prst="rect">
              <a:avLst/>
            </a:prstGeom>
            <a:ln w="12700" cap="flat">
              <a:noFill/>
              <a:miter lim="400000"/>
            </a:ln>
            <a:effectLst/>
          </p:spPr>
        </p:pic>
      </p:grpSp>
      <p:grpSp>
        <p:nvGrpSpPr>
          <p:cNvPr id="1123" name="Group"/>
          <p:cNvGrpSpPr/>
          <p:nvPr/>
        </p:nvGrpSpPr>
        <p:grpSpPr>
          <a:xfrm>
            <a:off x="23162660" y="13026735"/>
            <a:ext cx="1091364" cy="541070"/>
            <a:chOff x="0" y="0"/>
            <a:chExt cx="1091362" cy="541069"/>
          </a:xfrm>
        </p:grpSpPr>
        <p:sp>
          <p:nvSpPr>
            <p:cNvPr id="1121" name="03"/>
            <p:cNvSpPr txBox="1"/>
            <p:nvPr/>
          </p:nvSpPr>
          <p:spPr>
            <a:xfrm>
              <a:off x="553274" y="10066"/>
              <a:ext cx="538089" cy="520936"/>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numCol="1" anchor="ctr">
              <a:spAutoFit/>
            </a:bodyPr>
            <a:lstStyle>
              <a:lvl1pPr>
                <a:defRPr b="0">
                  <a:solidFill>
                    <a:srgbClr val="FFFFFF"/>
                  </a:solidFill>
                </a:defRPr>
              </a:lvl1pPr>
            </a:lstStyle>
            <a:p>
              <a:r>
                <a:t>32</a:t>
              </a:r>
            </a:p>
          </p:txBody>
        </p:sp>
        <p:pic>
          <p:nvPicPr>
            <p:cNvPr id="1122" name="Image" descr="Image"/>
            <p:cNvPicPr>
              <a:picLocks noChangeAspect="1"/>
            </p:cNvPicPr>
            <p:nvPr/>
          </p:nvPicPr>
          <p:blipFill>
            <a:blip r:embed="rId6"/>
            <a:stretch>
              <a:fillRect/>
            </a:stretch>
          </p:blipFill>
          <p:spPr>
            <a:xfrm>
              <a:off x="0" y="0"/>
              <a:ext cx="554529" cy="541070"/>
            </a:xfrm>
            <a:prstGeom prst="rect">
              <a:avLst/>
            </a:prstGeom>
            <a:ln w="12700" cap="flat">
              <a:noFill/>
              <a:miter lim="400000"/>
            </a:ln>
            <a:effectLst/>
          </p:spPr>
        </p:pic>
      </p:grpSp>
      <p:grpSp>
        <p:nvGrpSpPr>
          <p:cNvPr id="1127" name="Group"/>
          <p:cNvGrpSpPr/>
          <p:nvPr/>
        </p:nvGrpSpPr>
        <p:grpSpPr>
          <a:xfrm>
            <a:off x="-25400" y="-37841"/>
            <a:ext cx="24434801" cy="5150046"/>
            <a:chOff x="0" y="0"/>
            <a:chExt cx="24434800" cy="5150044"/>
          </a:xfrm>
        </p:grpSpPr>
        <p:sp>
          <p:nvSpPr>
            <p:cNvPr id="1124" name="Rectangle"/>
            <p:cNvSpPr/>
            <p:nvPr/>
          </p:nvSpPr>
          <p:spPr>
            <a:xfrm>
              <a:off x="0" y="0"/>
              <a:ext cx="24434800" cy="5150045"/>
            </a:xfrm>
            <a:prstGeom prst="rect">
              <a:avLst/>
            </a:prstGeom>
            <a:solidFill>
              <a:srgbClr val="FFFFFF"/>
            </a:solidFill>
            <a:ln w="12700" cap="flat">
              <a:noFill/>
              <a:miter lim="400000"/>
            </a:ln>
            <a:effectLst/>
          </p:spPr>
          <p:txBody>
            <a:bodyPr wrap="square" lIns="0" tIns="0" rIns="0" bIns="0" numCol="1" anchor="ctr">
              <a:noAutofit/>
            </a:bodyPr>
            <a:lstStyle/>
            <a:p>
              <a:pPr>
                <a:defRPr sz="4400" b="0">
                  <a:solidFill>
                    <a:srgbClr val="FFFFFF"/>
                  </a:solidFill>
                </a:defRPr>
              </a:pPr>
              <a:endParaRPr/>
            </a:p>
          </p:txBody>
        </p:sp>
        <p:sp>
          <p:nvSpPr>
            <p:cNvPr id="1125" name="SESSION 1"/>
            <p:cNvSpPr txBox="1"/>
            <p:nvPr/>
          </p:nvSpPr>
          <p:spPr>
            <a:xfrm>
              <a:off x="8807586" y="1814746"/>
              <a:ext cx="6819628" cy="1520553"/>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numCol="1" anchor="ctr">
              <a:spAutoFit/>
            </a:bodyPr>
            <a:lstStyle>
              <a:lvl1pPr defTabSz="412750">
                <a:defRPr sz="10000">
                  <a:solidFill>
                    <a:srgbClr val="002135"/>
                  </a:solidFill>
                </a:defRPr>
              </a:lvl1pPr>
            </a:lstStyle>
            <a:p>
              <a:r>
                <a:t>SESSION 6</a:t>
              </a:r>
            </a:p>
          </p:txBody>
        </p:sp>
        <p:sp>
          <p:nvSpPr>
            <p:cNvPr id="1126" name="COMMUNICATION AND PERSONAL SAFETY"/>
            <p:cNvSpPr txBox="1"/>
            <p:nvPr/>
          </p:nvSpPr>
          <p:spPr>
            <a:xfrm>
              <a:off x="6266929" y="3910943"/>
              <a:ext cx="11900943" cy="718320"/>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numCol="1" anchor="ctr">
              <a:spAutoFit/>
            </a:bodyPr>
            <a:lstStyle>
              <a:lvl1pPr>
                <a:defRPr sz="4400">
                  <a:solidFill>
                    <a:srgbClr val="002135"/>
                  </a:solidFill>
                </a:defRPr>
              </a:lvl1pPr>
            </a:lstStyle>
            <a:p>
              <a:r>
                <a:t>COMMUNICATION AND PERSONAL SAFETY</a:t>
              </a:r>
            </a:p>
          </p:txBody>
        </p:sp>
      </p:grpSp>
      <p:pic>
        <p:nvPicPr>
          <p:cNvPr id="1128" name="Group" descr="Group"/>
          <p:cNvPicPr>
            <a:picLocks noChangeAspect="1"/>
          </p:cNvPicPr>
          <p:nvPr/>
        </p:nvPicPr>
        <p:blipFill>
          <a:blip r:embed="rId7"/>
          <a:stretch>
            <a:fillRect/>
          </a:stretch>
        </p:blipFill>
        <p:spPr>
          <a:xfrm>
            <a:off x="178745" y="12636249"/>
            <a:ext cx="1964861" cy="995769"/>
          </a:xfrm>
          <a:prstGeom prst="rect">
            <a:avLst/>
          </a:prstGeom>
          <a:ln w="12700">
            <a:miter lim="400000"/>
          </a:ln>
        </p:spPr>
      </p:pic>
    </p:spTree>
  </p:cSld>
  <p:clrMapOvr>
    <a:masterClrMapping/>
  </p:clrMapOvr>
  <p:transition spd="med"/>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0" name="Rounded Rectangle"/>
          <p:cNvSpPr/>
          <p:nvPr/>
        </p:nvSpPr>
        <p:spPr>
          <a:xfrm>
            <a:off x="1110048" y="3457389"/>
            <a:ext cx="22163904" cy="6801222"/>
          </a:xfrm>
          <a:prstGeom prst="roundRect">
            <a:avLst>
              <a:gd name="adj" fmla="val 6208"/>
            </a:avLst>
          </a:prstGeom>
          <a:solidFill>
            <a:srgbClr val="CCECFF"/>
          </a:solidFill>
          <a:ln w="12700">
            <a:miter lim="400000"/>
          </a:ln>
          <a:effectLst>
            <a:outerShdw blurRad="63500" dist="25400" dir="5400000" rotWithShape="0">
              <a:srgbClr val="000000">
                <a:alpha val="50000"/>
              </a:srgbClr>
            </a:outerShdw>
          </a:effectLst>
        </p:spPr>
        <p:txBody>
          <a:bodyPr lIns="0" tIns="0" rIns="0" bIns="0" anchor="ctr"/>
          <a:lstStyle/>
          <a:p>
            <a:pPr defTabSz="914400">
              <a:defRPr sz="2500" b="0"/>
            </a:pPr>
            <a:endParaRPr/>
          </a:p>
        </p:txBody>
      </p:sp>
      <p:sp>
        <p:nvSpPr>
          <p:cNvPr id="1131" name="Rectangle 3"/>
          <p:cNvSpPr txBox="1"/>
          <p:nvPr/>
        </p:nvSpPr>
        <p:spPr>
          <a:xfrm>
            <a:off x="1243993" y="4619566"/>
            <a:ext cx="21896014" cy="4476867"/>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spAutoFit/>
          </a:bodyPr>
          <a:lstStyle/>
          <a:p>
            <a:pPr marL="228600" indent="-228600" algn="just">
              <a:lnSpc>
                <a:spcPct val="150000"/>
              </a:lnSpc>
              <a:buSzPct val="100000"/>
              <a:buFont typeface="Arial"/>
              <a:buChar char="•"/>
              <a:defRPr sz="4900" b="0"/>
            </a:pPr>
            <a:r>
              <a:rPr dirty="0"/>
              <a:t>Participants will be able to list what to communicate and how to communicate</a:t>
            </a:r>
          </a:p>
          <a:p>
            <a:pPr marL="228600" indent="-228600" algn="just">
              <a:lnSpc>
                <a:spcPct val="150000"/>
              </a:lnSpc>
              <a:buSzPct val="100000"/>
              <a:buFont typeface="Arial"/>
              <a:buChar char="•"/>
              <a:defRPr sz="4900" b="0"/>
            </a:pPr>
            <a:r>
              <a:rPr dirty="0"/>
              <a:t>Participants will demonstrate self-protection measures</a:t>
            </a:r>
          </a:p>
          <a:p>
            <a:pPr marL="228600" indent="-228600" algn="just">
              <a:lnSpc>
                <a:spcPct val="150000"/>
              </a:lnSpc>
              <a:buSzPct val="100000"/>
              <a:buFont typeface="Arial"/>
              <a:buChar char="•"/>
              <a:defRPr sz="4900" b="0"/>
            </a:pPr>
            <a:r>
              <a:rPr dirty="0"/>
              <a:t>Participants will be able to prepare a checklist of safety measures to be taken during home visits and contact tracing procedures.</a:t>
            </a:r>
          </a:p>
        </p:txBody>
      </p:sp>
      <p:grpSp>
        <p:nvGrpSpPr>
          <p:cNvPr id="1134" name="Group"/>
          <p:cNvGrpSpPr/>
          <p:nvPr/>
        </p:nvGrpSpPr>
        <p:grpSpPr>
          <a:xfrm>
            <a:off x="1110048" y="320601"/>
            <a:ext cx="22163904" cy="1297969"/>
            <a:chOff x="0" y="0"/>
            <a:chExt cx="22163902" cy="1297967"/>
          </a:xfrm>
        </p:grpSpPr>
        <p:sp>
          <p:nvSpPr>
            <p:cNvPr id="1132" name="Rounded Rectangle"/>
            <p:cNvSpPr/>
            <p:nvPr/>
          </p:nvSpPr>
          <p:spPr>
            <a:xfrm>
              <a:off x="0" y="0"/>
              <a:ext cx="22163903" cy="1297968"/>
            </a:xfrm>
            <a:prstGeom prst="roundRect">
              <a:avLst>
                <a:gd name="adj" fmla="val 14677"/>
              </a:avLst>
            </a:prstGeom>
            <a:solidFill>
              <a:srgbClr val="FFFFFF"/>
            </a:solidFill>
            <a:ln w="12700" cap="flat">
              <a:noFill/>
              <a:miter lim="400000"/>
            </a:ln>
            <a:effectLst/>
          </p:spPr>
          <p:txBody>
            <a:bodyPr wrap="square" lIns="0" tIns="0" rIns="0" bIns="0" numCol="1" anchor="ctr">
              <a:noAutofit/>
            </a:bodyPr>
            <a:lstStyle/>
            <a:p>
              <a:pPr>
                <a:defRPr sz="3200" b="0">
                  <a:solidFill>
                    <a:srgbClr val="FFFFFF"/>
                  </a:solidFill>
                </a:defRPr>
              </a:pPr>
              <a:endParaRPr/>
            </a:p>
          </p:txBody>
        </p:sp>
        <p:sp>
          <p:nvSpPr>
            <p:cNvPr id="1133" name="Rectangle 1"/>
            <p:cNvSpPr txBox="1"/>
            <p:nvPr/>
          </p:nvSpPr>
          <p:spPr>
            <a:xfrm>
              <a:off x="883781" y="208289"/>
              <a:ext cx="20396341" cy="881390"/>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9" tIns="45719" rIns="45719" bIns="45719" numCol="1" anchor="t">
              <a:spAutoFit/>
            </a:bodyPr>
            <a:lstStyle>
              <a:lvl1pPr>
                <a:lnSpc>
                  <a:spcPct val="110000"/>
                </a:lnSpc>
                <a:defRPr sz="5500" cap="all" spc="165">
                  <a:solidFill>
                    <a:srgbClr val="002135"/>
                  </a:solidFill>
                </a:defRPr>
              </a:lvl1pPr>
            </a:lstStyle>
            <a:p>
              <a:r>
                <a:t>LEARNING OUTCOME</a:t>
              </a:r>
            </a:p>
          </p:txBody>
        </p:sp>
      </p:grpSp>
      <p:grpSp>
        <p:nvGrpSpPr>
          <p:cNvPr id="1137" name="Group"/>
          <p:cNvGrpSpPr/>
          <p:nvPr/>
        </p:nvGrpSpPr>
        <p:grpSpPr>
          <a:xfrm>
            <a:off x="23162660" y="13026735"/>
            <a:ext cx="1091364" cy="541070"/>
            <a:chOff x="0" y="0"/>
            <a:chExt cx="1091362" cy="541069"/>
          </a:xfrm>
        </p:grpSpPr>
        <p:sp>
          <p:nvSpPr>
            <p:cNvPr id="1135" name="03"/>
            <p:cNvSpPr txBox="1"/>
            <p:nvPr/>
          </p:nvSpPr>
          <p:spPr>
            <a:xfrm>
              <a:off x="553274" y="10066"/>
              <a:ext cx="538089" cy="520936"/>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numCol="1" anchor="ctr">
              <a:spAutoFit/>
            </a:bodyPr>
            <a:lstStyle>
              <a:lvl1pPr>
                <a:defRPr b="0">
                  <a:solidFill>
                    <a:srgbClr val="FFFFFF"/>
                  </a:solidFill>
                </a:defRPr>
              </a:lvl1pPr>
            </a:lstStyle>
            <a:p>
              <a:r>
                <a:t>32</a:t>
              </a:r>
            </a:p>
          </p:txBody>
        </p:sp>
        <p:pic>
          <p:nvPicPr>
            <p:cNvPr id="1136" name="Image" descr="Image"/>
            <p:cNvPicPr>
              <a:picLocks noChangeAspect="1"/>
            </p:cNvPicPr>
            <p:nvPr/>
          </p:nvPicPr>
          <p:blipFill>
            <a:blip r:embed="rId2"/>
            <a:stretch>
              <a:fillRect/>
            </a:stretch>
          </p:blipFill>
          <p:spPr>
            <a:xfrm>
              <a:off x="0" y="0"/>
              <a:ext cx="554529" cy="541070"/>
            </a:xfrm>
            <a:prstGeom prst="rect">
              <a:avLst/>
            </a:prstGeom>
            <a:ln w="12700" cap="flat">
              <a:noFill/>
              <a:miter lim="400000"/>
            </a:ln>
            <a:effectLst/>
          </p:spPr>
        </p:pic>
      </p:grpSp>
      <p:pic>
        <p:nvPicPr>
          <p:cNvPr id="1138" name="Group" descr="Group"/>
          <p:cNvPicPr>
            <a:picLocks noChangeAspect="1"/>
          </p:cNvPicPr>
          <p:nvPr/>
        </p:nvPicPr>
        <p:blipFill>
          <a:blip r:embed="rId3"/>
          <a:stretch>
            <a:fillRect/>
          </a:stretch>
        </p:blipFill>
        <p:spPr>
          <a:xfrm>
            <a:off x="178745" y="12636249"/>
            <a:ext cx="1964861" cy="995769"/>
          </a:xfrm>
          <a:prstGeom prst="rect">
            <a:avLst/>
          </a:prstGeom>
          <a:ln w="12700">
            <a:miter lim="400000"/>
          </a:ln>
        </p:spPr>
      </p:pic>
    </p:spTree>
  </p:cSld>
  <p:clrMapOvr>
    <a:masterClrMapping/>
  </p:clrMapOvr>
  <p:transition spd="med"/>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42" name="Group"/>
          <p:cNvGrpSpPr/>
          <p:nvPr/>
        </p:nvGrpSpPr>
        <p:grpSpPr>
          <a:xfrm>
            <a:off x="3855137" y="3118802"/>
            <a:ext cx="5321535" cy="1528909"/>
            <a:chOff x="0" y="0"/>
            <a:chExt cx="5321534" cy="1528908"/>
          </a:xfrm>
        </p:grpSpPr>
        <p:sp>
          <p:nvSpPr>
            <p:cNvPr id="1140" name="Rounded Rectangle"/>
            <p:cNvSpPr/>
            <p:nvPr/>
          </p:nvSpPr>
          <p:spPr>
            <a:xfrm>
              <a:off x="0" y="0"/>
              <a:ext cx="5321535" cy="1528909"/>
            </a:xfrm>
            <a:prstGeom prst="roundRect">
              <a:avLst>
                <a:gd name="adj" fmla="val 16665"/>
              </a:avLst>
            </a:prstGeom>
            <a:solidFill>
              <a:srgbClr val="FABE3B"/>
            </a:solidFill>
            <a:ln w="12700" cap="flat">
              <a:noFill/>
              <a:miter lim="400000"/>
            </a:ln>
            <a:effectLst>
              <a:outerShdw blurRad="63500" dist="25400" dir="5400000" rotWithShape="0">
                <a:srgbClr val="000000">
                  <a:alpha val="50000"/>
                </a:srgbClr>
              </a:outerShdw>
            </a:effectLst>
          </p:spPr>
          <p:txBody>
            <a:bodyPr wrap="square" lIns="0" tIns="0" rIns="0" bIns="0" numCol="1" anchor="ctr">
              <a:noAutofit/>
            </a:bodyPr>
            <a:lstStyle/>
            <a:p>
              <a:pPr>
                <a:defRPr sz="3200" b="0">
                  <a:solidFill>
                    <a:srgbClr val="FFFFFF"/>
                  </a:solidFill>
                </a:defRPr>
              </a:pPr>
              <a:endParaRPr/>
            </a:p>
          </p:txBody>
        </p:sp>
        <p:sp>
          <p:nvSpPr>
            <p:cNvPr id="1141" name="HAND…"/>
            <p:cNvSpPr txBox="1"/>
            <p:nvPr/>
          </p:nvSpPr>
          <p:spPr>
            <a:xfrm>
              <a:off x="933472" y="503986"/>
              <a:ext cx="3454591" cy="520936"/>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numCol="1" anchor="t">
              <a:spAutoFit/>
            </a:bodyPr>
            <a:lstStyle>
              <a:lvl1pPr>
                <a:defRPr cap="all"/>
              </a:lvl1pPr>
            </a:lstStyle>
            <a:p>
              <a:r>
                <a:t>HAND HYGIENE</a:t>
              </a:r>
            </a:p>
          </p:txBody>
        </p:sp>
      </p:grpSp>
      <p:pic>
        <p:nvPicPr>
          <p:cNvPr id="1143" name="Image"/>
          <p:cNvPicPr>
            <a:picLocks noChangeAspect="1"/>
          </p:cNvPicPr>
          <p:nvPr/>
        </p:nvPicPr>
        <p:blipFill>
          <a:blip r:embed="rId3">
            <a:extLst>
              <a:ext uri="{28A0092B-C50C-407E-A947-70E740481C1C}">
                <a14:useLocalDpi xmlns:a14="http://schemas.microsoft.com/office/drawing/2010/main"/>
              </a:ext>
            </a:extLst>
          </a:blip>
          <a:srcRect/>
          <a:stretch/>
        </p:blipFill>
        <p:spPr>
          <a:xfrm>
            <a:off x="10817335" y="2953486"/>
            <a:ext cx="2749328" cy="2749328"/>
          </a:xfrm>
          <a:prstGeom prst="rect">
            <a:avLst/>
          </a:prstGeom>
          <a:ln w="12700">
            <a:miter lim="400000"/>
          </a:ln>
        </p:spPr>
      </p:pic>
      <p:grpSp>
        <p:nvGrpSpPr>
          <p:cNvPr id="1146" name="Group"/>
          <p:cNvGrpSpPr/>
          <p:nvPr/>
        </p:nvGrpSpPr>
        <p:grpSpPr>
          <a:xfrm>
            <a:off x="3897784" y="6643235"/>
            <a:ext cx="5321535" cy="1528909"/>
            <a:chOff x="0" y="0"/>
            <a:chExt cx="5321534" cy="1528908"/>
          </a:xfrm>
        </p:grpSpPr>
        <p:sp>
          <p:nvSpPr>
            <p:cNvPr id="1144" name="Rounded Rectangle"/>
            <p:cNvSpPr/>
            <p:nvPr/>
          </p:nvSpPr>
          <p:spPr>
            <a:xfrm>
              <a:off x="0" y="0"/>
              <a:ext cx="5321535" cy="1528909"/>
            </a:xfrm>
            <a:prstGeom prst="roundRect">
              <a:avLst>
                <a:gd name="adj" fmla="val 16665"/>
              </a:avLst>
            </a:prstGeom>
            <a:solidFill>
              <a:srgbClr val="FABE3B"/>
            </a:solidFill>
            <a:ln w="12700" cap="flat">
              <a:noFill/>
              <a:miter lim="400000"/>
            </a:ln>
            <a:effectLst>
              <a:outerShdw blurRad="63500" dist="25400" dir="5400000" rotWithShape="0">
                <a:srgbClr val="000000">
                  <a:alpha val="50000"/>
                </a:srgbClr>
              </a:outerShdw>
            </a:effectLst>
          </p:spPr>
          <p:txBody>
            <a:bodyPr wrap="square" lIns="0" tIns="0" rIns="0" bIns="0" numCol="1" anchor="ctr">
              <a:noAutofit/>
            </a:bodyPr>
            <a:lstStyle/>
            <a:p>
              <a:pPr>
                <a:defRPr sz="3200" b="0">
                  <a:solidFill>
                    <a:srgbClr val="FFFFFF"/>
                  </a:solidFill>
                </a:defRPr>
              </a:pPr>
              <a:endParaRPr/>
            </a:p>
          </p:txBody>
        </p:sp>
        <p:sp>
          <p:nvSpPr>
            <p:cNvPr id="1145" name="HAND…"/>
            <p:cNvSpPr txBox="1"/>
            <p:nvPr/>
          </p:nvSpPr>
          <p:spPr>
            <a:xfrm>
              <a:off x="513574" y="503986"/>
              <a:ext cx="4183397" cy="520936"/>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numCol="1" anchor="t">
              <a:spAutoFit/>
            </a:bodyPr>
            <a:lstStyle>
              <a:lvl1pPr>
                <a:defRPr cap="all"/>
              </a:lvl1pPr>
            </a:lstStyle>
            <a:p>
              <a:r>
                <a:t>Social Distancing</a:t>
              </a:r>
            </a:p>
          </p:txBody>
        </p:sp>
      </p:grpSp>
      <p:grpSp>
        <p:nvGrpSpPr>
          <p:cNvPr id="1149" name="Group"/>
          <p:cNvGrpSpPr/>
          <p:nvPr/>
        </p:nvGrpSpPr>
        <p:grpSpPr>
          <a:xfrm>
            <a:off x="3918764" y="4881019"/>
            <a:ext cx="5321535" cy="1528909"/>
            <a:chOff x="0" y="0"/>
            <a:chExt cx="5321534" cy="1528908"/>
          </a:xfrm>
        </p:grpSpPr>
        <p:sp>
          <p:nvSpPr>
            <p:cNvPr id="1147" name="Rounded Rectangle"/>
            <p:cNvSpPr/>
            <p:nvPr/>
          </p:nvSpPr>
          <p:spPr>
            <a:xfrm>
              <a:off x="0" y="0"/>
              <a:ext cx="5321535" cy="1528909"/>
            </a:xfrm>
            <a:prstGeom prst="roundRect">
              <a:avLst>
                <a:gd name="adj" fmla="val 16665"/>
              </a:avLst>
            </a:prstGeom>
            <a:solidFill>
              <a:srgbClr val="FABE3B"/>
            </a:solidFill>
            <a:ln w="12700" cap="flat">
              <a:noFill/>
              <a:miter lim="400000"/>
            </a:ln>
            <a:effectLst>
              <a:outerShdw blurRad="63500" dist="25400" dir="5400000" rotWithShape="0">
                <a:srgbClr val="000000">
                  <a:alpha val="50000"/>
                </a:srgbClr>
              </a:outerShdw>
            </a:effectLst>
          </p:spPr>
          <p:txBody>
            <a:bodyPr wrap="square" lIns="0" tIns="0" rIns="0" bIns="0" numCol="1" anchor="ctr">
              <a:noAutofit/>
            </a:bodyPr>
            <a:lstStyle/>
            <a:p>
              <a:pPr>
                <a:defRPr sz="3200" b="0">
                  <a:solidFill>
                    <a:srgbClr val="FFFFFF"/>
                  </a:solidFill>
                </a:defRPr>
              </a:pPr>
              <a:endParaRPr/>
            </a:p>
          </p:txBody>
        </p:sp>
        <p:sp>
          <p:nvSpPr>
            <p:cNvPr id="1148" name="HAND…"/>
            <p:cNvSpPr txBox="1"/>
            <p:nvPr/>
          </p:nvSpPr>
          <p:spPr>
            <a:xfrm>
              <a:off x="923634" y="288085"/>
              <a:ext cx="3347012" cy="952737"/>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numCol="1" anchor="t">
              <a:spAutoFit/>
            </a:bodyPr>
            <a:lstStyle/>
            <a:p>
              <a:pPr>
                <a:defRPr cap="all"/>
              </a:pPr>
              <a:r>
                <a:t>RESPIRATORY</a:t>
              </a:r>
            </a:p>
            <a:p>
              <a:pPr>
                <a:defRPr cap="all"/>
              </a:pPr>
              <a:r>
                <a:t>HYGIENE</a:t>
              </a:r>
            </a:p>
          </p:txBody>
        </p:sp>
      </p:grpSp>
      <p:pic>
        <p:nvPicPr>
          <p:cNvPr id="1150" name="Image" descr="Image"/>
          <p:cNvPicPr>
            <a:picLocks noChangeAspect="1"/>
          </p:cNvPicPr>
          <p:nvPr/>
        </p:nvPicPr>
        <p:blipFill>
          <a:blip r:embed="rId4"/>
          <a:stretch>
            <a:fillRect/>
          </a:stretch>
        </p:blipFill>
        <p:spPr>
          <a:xfrm>
            <a:off x="10892951" y="5870045"/>
            <a:ext cx="2016179" cy="2749333"/>
          </a:xfrm>
          <a:prstGeom prst="rect">
            <a:avLst/>
          </a:prstGeom>
          <a:ln w="12700">
            <a:miter lim="400000"/>
          </a:ln>
        </p:spPr>
      </p:pic>
      <p:grpSp>
        <p:nvGrpSpPr>
          <p:cNvPr id="1153" name="Group"/>
          <p:cNvGrpSpPr/>
          <p:nvPr/>
        </p:nvGrpSpPr>
        <p:grpSpPr>
          <a:xfrm>
            <a:off x="3918764" y="8405452"/>
            <a:ext cx="5321535" cy="1528909"/>
            <a:chOff x="0" y="0"/>
            <a:chExt cx="5321534" cy="1528908"/>
          </a:xfrm>
        </p:grpSpPr>
        <p:sp>
          <p:nvSpPr>
            <p:cNvPr id="1151" name="Rounded Rectangle"/>
            <p:cNvSpPr/>
            <p:nvPr/>
          </p:nvSpPr>
          <p:spPr>
            <a:xfrm>
              <a:off x="0" y="0"/>
              <a:ext cx="5321535" cy="1528909"/>
            </a:xfrm>
            <a:prstGeom prst="roundRect">
              <a:avLst>
                <a:gd name="adj" fmla="val 16665"/>
              </a:avLst>
            </a:prstGeom>
            <a:solidFill>
              <a:srgbClr val="CCECFF"/>
            </a:solidFill>
            <a:ln w="12700" cap="flat">
              <a:noFill/>
              <a:miter lim="400000"/>
            </a:ln>
            <a:effectLst>
              <a:outerShdw blurRad="63500" dist="25400" dir="5400000" rotWithShape="0">
                <a:srgbClr val="000000">
                  <a:alpha val="50000"/>
                </a:srgbClr>
              </a:outerShdw>
            </a:effectLst>
          </p:spPr>
          <p:txBody>
            <a:bodyPr wrap="square" lIns="0" tIns="0" rIns="0" bIns="0" numCol="1" anchor="ctr">
              <a:noAutofit/>
            </a:bodyPr>
            <a:lstStyle/>
            <a:p>
              <a:pPr>
                <a:defRPr sz="3200" b="0">
                  <a:solidFill>
                    <a:srgbClr val="FFFFFF"/>
                  </a:solidFill>
                </a:defRPr>
              </a:pPr>
              <a:endParaRPr/>
            </a:p>
          </p:txBody>
        </p:sp>
        <p:sp>
          <p:nvSpPr>
            <p:cNvPr id="1152" name="HAND…"/>
            <p:cNvSpPr txBox="1"/>
            <p:nvPr/>
          </p:nvSpPr>
          <p:spPr>
            <a:xfrm>
              <a:off x="912491" y="72186"/>
              <a:ext cx="3454591" cy="1384536"/>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numCol="1" anchor="t">
              <a:spAutoFit/>
            </a:bodyPr>
            <a:lstStyle>
              <a:lvl1pPr>
                <a:defRPr cap="all"/>
              </a:lvl1pPr>
            </a:lstStyle>
            <a:p>
              <a:r>
                <a:t>Home Care &amp; Home Quarantine </a:t>
              </a:r>
            </a:p>
          </p:txBody>
        </p:sp>
      </p:grpSp>
      <p:pic>
        <p:nvPicPr>
          <p:cNvPr id="1154" name="Image" descr="Image"/>
          <p:cNvPicPr>
            <a:picLocks noChangeAspect="1"/>
          </p:cNvPicPr>
          <p:nvPr/>
        </p:nvPicPr>
        <p:blipFill>
          <a:blip r:embed="rId5"/>
          <a:stretch>
            <a:fillRect/>
          </a:stretch>
        </p:blipFill>
        <p:spPr>
          <a:xfrm>
            <a:off x="10350124" y="9003396"/>
            <a:ext cx="2749328" cy="2749333"/>
          </a:xfrm>
          <a:prstGeom prst="rect">
            <a:avLst/>
          </a:prstGeom>
          <a:ln w="12700">
            <a:miter lim="400000"/>
          </a:ln>
        </p:spPr>
      </p:pic>
      <p:grpSp>
        <p:nvGrpSpPr>
          <p:cNvPr id="1157" name="Group"/>
          <p:cNvGrpSpPr/>
          <p:nvPr/>
        </p:nvGrpSpPr>
        <p:grpSpPr>
          <a:xfrm>
            <a:off x="3918764" y="10143408"/>
            <a:ext cx="5321535" cy="1528909"/>
            <a:chOff x="0" y="0"/>
            <a:chExt cx="5321534" cy="1528908"/>
          </a:xfrm>
        </p:grpSpPr>
        <p:sp>
          <p:nvSpPr>
            <p:cNvPr id="1155" name="Rounded Rectangle"/>
            <p:cNvSpPr/>
            <p:nvPr/>
          </p:nvSpPr>
          <p:spPr>
            <a:xfrm>
              <a:off x="0" y="0"/>
              <a:ext cx="5321535" cy="1528909"/>
            </a:xfrm>
            <a:prstGeom prst="roundRect">
              <a:avLst>
                <a:gd name="adj" fmla="val 16665"/>
              </a:avLst>
            </a:prstGeom>
            <a:solidFill>
              <a:srgbClr val="CCECFF"/>
            </a:solidFill>
            <a:ln w="12700" cap="flat">
              <a:noFill/>
              <a:miter lim="400000"/>
            </a:ln>
            <a:effectLst>
              <a:outerShdw blurRad="63500" dist="25400" dir="5400000" rotWithShape="0">
                <a:srgbClr val="000000">
                  <a:alpha val="50000"/>
                </a:srgbClr>
              </a:outerShdw>
            </a:effectLst>
          </p:spPr>
          <p:txBody>
            <a:bodyPr wrap="square" lIns="0" tIns="0" rIns="0" bIns="0" numCol="1" anchor="ctr">
              <a:noAutofit/>
            </a:bodyPr>
            <a:lstStyle/>
            <a:p>
              <a:pPr>
                <a:defRPr sz="3200" b="0">
                  <a:solidFill>
                    <a:srgbClr val="FFFFFF"/>
                  </a:solidFill>
                </a:defRPr>
              </a:pPr>
              <a:endParaRPr/>
            </a:p>
          </p:txBody>
        </p:sp>
        <p:sp>
          <p:nvSpPr>
            <p:cNvPr id="1156" name="HAND…"/>
            <p:cNvSpPr txBox="1"/>
            <p:nvPr/>
          </p:nvSpPr>
          <p:spPr>
            <a:xfrm>
              <a:off x="856997" y="288086"/>
              <a:ext cx="3454591" cy="952736"/>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numCol="1" anchor="t">
              <a:spAutoFit/>
            </a:bodyPr>
            <a:lstStyle/>
            <a:p>
              <a:pPr>
                <a:defRPr cap="all"/>
              </a:pPr>
              <a:r>
                <a:t>MONITORING</a:t>
              </a:r>
              <a:endParaRPr>
                <a:solidFill>
                  <a:srgbClr val="FFFFFF"/>
                </a:solidFill>
              </a:endParaRPr>
            </a:p>
            <a:p>
              <a:pPr>
                <a:defRPr cap="all"/>
              </a:pPr>
              <a:r>
                <a:t>SYMPTOMS</a:t>
              </a:r>
            </a:p>
          </p:txBody>
        </p:sp>
      </p:grpSp>
      <p:sp>
        <p:nvSpPr>
          <p:cNvPr id="1158" name="Rounded Rectangle"/>
          <p:cNvSpPr/>
          <p:nvPr/>
        </p:nvSpPr>
        <p:spPr>
          <a:xfrm>
            <a:off x="15207326" y="3328385"/>
            <a:ext cx="5768455" cy="8899479"/>
          </a:xfrm>
          <a:prstGeom prst="roundRect">
            <a:avLst>
              <a:gd name="adj" fmla="val 16665"/>
            </a:avLst>
          </a:prstGeom>
          <a:solidFill>
            <a:srgbClr val="FABE3B"/>
          </a:solidFill>
          <a:ln w="12700">
            <a:miter lim="400000"/>
          </a:ln>
          <a:effectLst>
            <a:outerShdw blurRad="63500" dist="25400" dir="5400000" rotWithShape="0">
              <a:srgbClr val="000000">
                <a:alpha val="50000"/>
              </a:srgbClr>
            </a:outerShdw>
          </a:effectLst>
        </p:spPr>
        <p:txBody>
          <a:bodyPr lIns="0" tIns="0" rIns="0" bIns="0" anchor="ctr"/>
          <a:lstStyle/>
          <a:p>
            <a:pPr>
              <a:defRPr sz="3200" b="0">
                <a:solidFill>
                  <a:srgbClr val="FFFFFF"/>
                </a:solidFill>
              </a:defRPr>
            </a:pPr>
            <a:endParaRPr/>
          </a:p>
        </p:txBody>
      </p:sp>
      <p:sp>
        <p:nvSpPr>
          <p:cNvPr id="1159" name="HAND…"/>
          <p:cNvSpPr txBox="1"/>
          <p:nvPr/>
        </p:nvSpPr>
        <p:spPr>
          <a:xfrm>
            <a:off x="15454856" y="3847498"/>
            <a:ext cx="5237191" cy="751448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spAutoFit/>
          </a:bodyPr>
          <a:lstStyle/>
          <a:p>
            <a:pPr marL="342900" indent="-342900" algn="l">
              <a:buSzPct val="100000"/>
              <a:buFont typeface="Arial"/>
              <a:buChar char="•"/>
              <a:tabLst>
                <a:tab pos="457200" algn="l"/>
              </a:tabLst>
              <a:defRPr sz="4000" b="0"/>
            </a:pPr>
            <a:r>
              <a:t>Share mobisodes</a:t>
            </a:r>
            <a:endParaRPr sz="1800"/>
          </a:p>
          <a:p>
            <a:pPr marL="342900" indent="-342900" algn="l">
              <a:buSzPct val="100000"/>
              <a:buFont typeface="Arial"/>
              <a:buChar char="•"/>
              <a:tabLst>
                <a:tab pos="457200" algn="l"/>
              </a:tabLst>
              <a:defRPr sz="4000" b="0"/>
            </a:pPr>
            <a:r>
              <a:t>Display IEC materials at appropriate places</a:t>
            </a:r>
            <a:endParaRPr sz="1800"/>
          </a:p>
          <a:p>
            <a:pPr marL="342900" indent="-342900" algn="l">
              <a:buSzPct val="100000"/>
              <a:buFont typeface="Arial"/>
              <a:buChar char="•"/>
              <a:tabLst>
                <a:tab pos="457200" algn="l"/>
              </a:tabLst>
              <a:defRPr sz="4000" b="0"/>
            </a:pPr>
            <a:r>
              <a:t>Use essential services (like garbage collection vans, milk supply, etc.) For miking</a:t>
            </a:r>
            <a:endParaRPr sz="1800"/>
          </a:p>
          <a:p>
            <a:pPr marL="342900" indent="-342900" algn="l">
              <a:buSzPct val="100000"/>
              <a:buFont typeface="Arial"/>
              <a:buChar char="•"/>
              <a:tabLst>
                <a:tab pos="457200" algn="l"/>
              </a:tabLst>
              <a:defRPr sz="4000" b="0"/>
            </a:pPr>
            <a:r>
              <a:t>Share WhatsApp messages on groups</a:t>
            </a:r>
            <a:endParaRPr sz="1800"/>
          </a:p>
          <a:p>
            <a:pPr marL="342900" indent="-342900" algn="l">
              <a:buSzPct val="100000"/>
              <a:buFont typeface="Arial"/>
              <a:buChar char="•"/>
              <a:tabLst>
                <a:tab pos="457200" algn="l"/>
              </a:tabLst>
              <a:defRPr sz="4000" b="0"/>
            </a:pPr>
            <a:r>
              <a:t>Use pocket book for giving key messages</a:t>
            </a:r>
          </a:p>
        </p:txBody>
      </p:sp>
      <p:grpSp>
        <p:nvGrpSpPr>
          <p:cNvPr id="1162" name="Group"/>
          <p:cNvGrpSpPr/>
          <p:nvPr/>
        </p:nvGrpSpPr>
        <p:grpSpPr>
          <a:xfrm>
            <a:off x="23162660" y="13026735"/>
            <a:ext cx="1091364" cy="541070"/>
            <a:chOff x="0" y="0"/>
            <a:chExt cx="1091362" cy="541069"/>
          </a:xfrm>
        </p:grpSpPr>
        <p:sp>
          <p:nvSpPr>
            <p:cNvPr id="1160" name="03"/>
            <p:cNvSpPr txBox="1"/>
            <p:nvPr/>
          </p:nvSpPr>
          <p:spPr>
            <a:xfrm>
              <a:off x="553274" y="10066"/>
              <a:ext cx="538089" cy="520936"/>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numCol="1" anchor="ctr">
              <a:spAutoFit/>
            </a:bodyPr>
            <a:lstStyle>
              <a:lvl1pPr>
                <a:defRPr b="0">
                  <a:solidFill>
                    <a:srgbClr val="FFFFFF"/>
                  </a:solidFill>
                </a:defRPr>
              </a:lvl1pPr>
            </a:lstStyle>
            <a:p>
              <a:r>
                <a:t>33</a:t>
              </a:r>
            </a:p>
          </p:txBody>
        </p:sp>
        <p:pic>
          <p:nvPicPr>
            <p:cNvPr id="1161" name="Image" descr="Image"/>
            <p:cNvPicPr>
              <a:picLocks noChangeAspect="1"/>
            </p:cNvPicPr>
            <p:nvPr/>
          </p:nvPicPr>
          <p:blipFill>
            <a:blip r:embed="rId6"/>
            <a:stretch>
              <a:fillRect/>
            </a:stretch>
          </p:blipFill>
          <p:spPr>
            <a:xfrm>
              <a:off x="0" y="0"/>
              <a:ext cx="554529" cy="541070"/>
            </a:xfrm>
            <a:prstGeom prst="rect">
              <a:avLst/>
            </a:prstGeom>
            <a:ln w="12700" cap="flat">
              <a:noFill/>
              <a:miter lim="400000"/>
            </a:ln>
            <a:effectLst/>
          </p:spPr>
        </p:pic>
      </p:grpSp>
      <p:grpSp>
        <p:nvGrpSpPr>
          <p:cNvPr id="1165" name="Group"/>
          <p:cNvGrpSpPr/>
          <p:nvPr/>
        </p:nvGrpSpPr>
        <p:grpSpPr>
          <a:xfrm>
            <a:off x="1110048" y="320601"/>
            <a:ext cx="22163904" cy="1297969"/>
            <a:chOff x="0" y="0"/>
            <a:chExt cx="22163902" cy="1297967"/>
          </a:xfrm>
        </p:grpSpPr>
        <p:sp>
          <p:nvSpPr>
            <p:cNvPr id="1163" name="Rounded Rectangle"/>
            <p:cNvSpPr/>
            <p:nvPr/>
          </p:nvSpPr>
          <p:spPr>
            <a:xfrm>
              <a:off x="0" y="0"/>
              <a:ext cx="22163903" cy="1297968"/>
            </a:xfrm>
            <a:prstGeom prst="roundRect">
              <a:avLst>
                <a:gd name="adj" fmla="val 14677"/>
              </a:avLst>
            </a:prstGeom>
            <a:solidFill>
              <a:srgbClr val="FFFFFF"/>
            </a:solidFill>
            <a:ln w="12700" cap="flat">
              <a:noFill/>
              <a:miter lim="400000"/>
            </a:ln>
            <a:effectLst/>
          </p:spPr>
          <p:txBody>
            <a:bodyPr wrap="square" lIns="0" tIns="0" rIns="0" bIns="0" numCol="1" anchor="ctr">
              <a:noAutofit/>
            </a:bodyPr>
            <a:lstStyle/>
            <a:p>
              <a:pPr>
                <a:defRPr sz="3200" b="0">
                  <a:solidFill>
                    <a:srgbClr val="FFFFFF"/>
                  </a:solidFill>
                </a:defRPr>
              </a:pPr>
              <a:endParaRPr/>
            </a:p>
          </p:txBody>
        </p:sp>
        <p:sp>
          <p:nvSpPr>
            <p:cNvPr id="1164" name="Rectangle 1"/>
            <p:cNvSpPr txBox="1"/>
            <p:nvPr/>
          </p:nvSpPr>
          <p:spPr>
            <a:xfrm>
              <a:off x="883781" y="245350"/>
              <a:ext cx="20396341" cy="807268"/>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9" tIns="45719" rIns="45719" bIns="45719" numCol="1" anchor="t">
              <a:spAutoFit/>
            </a:bodyPr>
            <a:lstStyle/>
            <a:p>
              <a:pPr>
                <a:lnSpc>
                  <a:spcPct val="110000"/>
                </a:lnSpc>
                <a:defRPr sz="5000" cap="all" spc="150">
                  <a:solidFill>
                    <a:srgbClr val="002135"/>
                  </a:solidFill>
                </a:defRPr>
              </a:pPr>
              <a:r>
                <a:rPr dirty="0"/>
                <a:t>what to communicate and communication platforms</a:t>
              </a:r>
            </a:p>
          </p:txBody>
        </p:sp>
      </p:grpSp>
      <p:pic>
        <p:nvPicPr>
          <p:cNvPr id="1166" name="Group" descr="Group"/>
          <p:cNvPicPr>
            <a:picLocks noChangeAspect="1"/>
          </p:cNvPicPr>
          <p:nvPr/>
        </p:nvPicPr>
        <p:blipFill>
          <a:blip r:embed="rId7"/>
          <a:stretch>
            <a:fillRect/>
          </a:stretch>
        </p:blipFill>
        <p:spPr>
          <a:xfrm>
            <a:off x="178745" y="12636249"/>
            <a:ext cx="1964861" cy="995769"/>
          </a:xfrm>
          <a:prstGeom prst="rect">
            <a:avLst/>
          </a:prstGeom>
          <a:ln w="12700">
            <a:miter lim="400000"/>
          </a:ln>
        </p:spPr>
      </p:pic>
    </p:spTree>
  </p:cSld>
  <p:clrMapOvr>
    <a:masterClrMapping/>
  </p:clrMapOvr>
  <p:transition spd="med"/>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0" name="Rounded Rectangle"/>
          <p:cNvSpPr/>
          <p:nvPr/>
        </p:nvSpPr>
        <p:spPr>
          <a:xfrm>
            <a:off x="1166316" y="2540262"/>
            <a:ext cx="22051368" cy="8635476"/>
          </a:xfrm>
          <a:prstGeom prst="roundRect">
            <a:avLst>
              <a:gd name="adj" fmla="val 2138"/>
            </a:avLst>
          </a:prstGeom>
          <a:solidFill>
            <a:srgbClr val="FABE3B"/>
          </a:solidFill>
          <a:ln w="12700">
            <a:miter lim="400000"/>
          </a:ln>
          <a:effectLst>
            <a:outerShdw blurRad="63500" dist="25400" dir="5400000" rotWithShape="0">
              <a:srgbClr val="000000">
                <a:alpha val="50000"/>
              </a:srgbClr>
            </a:outerShdw>
          </a:effectLst>
        </p:spPr>
        <p:txBody>
          <a:bodyPr lIns="0" tIns="0" rIns="0" bIns="0" anchor="ctr"/>
          <a:lstStyle/>
          <a:p>
            <a:pPr>
              <a:defRPr b="0">
                <a:solidFill>
                  <a:srgbClr val="FFFFFF"/>
                </a:solidFill>
              </a:defRPr>
            </a:pPr>
            <a:endParaRPr/>
          </a:p>
        </p:txBody>
      </p:sp>
      <p:sp>
        <p:nvSpPr>
          <p:cNvPr id="1171" name="Always be polite. The SARS-CoV-2 virus can infect anyone, anywhere. Do not discriminate, shout, or use rude language.…"/>
          <p:cNvSpPr txBox="1"/>
          <p:nvPr/>
        </p:nvSpPr>
        <p:spPr>
          <a:xfrm>
            <a:off x="1569084" y="3386509"/>
            <a:ext cx="21245832" cy="694298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p>
            <a:pPr marL="228600" indent="-228600" algn="l">
              <a:buSzPct val="100000"/>
              <a:buFont typeface="Arial"/>
              <a:buChar char="•"/>
              <a:defRPr sz="4000" b="0"/>
            </a:pPr>
            <a:r>
              <a:t>Always be polite. Anyone can get the infection. Do not discriminate, shout, or use rude language.</a:t>
            </a:r>
          </a:p>
          <a:p>
            <a:pPr marL="228600" indent="-228600" algn="l">
              <a:buSzPct val="100000"/>
              <a:buFont typeface="Arial"/>
              <a:buChar char="•"/>
              <a:defRPr sz="4000" b="0"/>
            </a:pPr>
            <a:r>
              <a:t>Be aware that suspected and confirmed cases, and any visitors accompanying them, may be stressed or afraid. So, the most important thing you can do is to listen carefully to questions and concerns.</a:t>
            </a:r>
          </a:p>
          <a:p>
            <a:pPr marL="228600" indent="-228600" algn="l">
              <a:buSzPct val="100000"/>
              <a:buFont typeface="Arial"/>
              <a:buChar char="•"/>
              <a:defRPr sz="4000" b="0"/>
            </a:pPr>
            <a:r>
              <a:t>When you meet people, avoid touching or direct physical contact. This is true for passing on infection either way. Maintain distance of more than 1 meter when you interact.</a:t>
            </a:r>
          </a:p>
          <a:p>
            <a:pPr marL="228600" indent="-228600" algn="l">
              <a:buSzPct val="100000"/>
              <a:buFont typeface="Arial"/>
              <a:buChar char="•"/>
              <a:defRPr sz="4000" b="0"/>
            </a:pPr>
            <a:r>
              <a:t>Be very specific with your questions and confirm they have understood you</a:t>
            </a:r>
          </a:p>
          <a:p>
            <a:pPr marL="228600" indent="-228600" algn="l">
              <a:buSzPct val="100000"/>
              <a:buFont typeface="Arial"/>
              <a:buChar char="•"/>
              <a:defRPr sz="4000" b="0"/>
            </a:pPr>
            <a:r>
              <a:t>Do not preach or give news that is not confirmed by your immediate Supervisor, ASHA/ANM</a:t>
            </a:r>
          </a:p>
          <a:p>
            <a:pPr marL="228600" indent="-228600" algn="l">
              <a:buSzPct val="100000"/>
              <a:buFont typeface="Arial"/>
              <a:buChar char="•"/>
              <a:defRPr sz="4000" b="0"/>
            </a:pPr>
            <a:r>
              <a:t>If there are questions and you have the answers, you must share this with the community member. However if you do not have the answer, do not hesitate to say so. A lot is still unknown about COVID-19</a:t>
            </a:r>
          </a:p>
        </p:txBody>
      </p:sp>
      <p:grpSp>
        <p:nvGrpSpPr>
          <p:cNvPr id="1174" name="Group"/>
          <p:cNvGrpSpPr/>
          <p:nvPr/>
        </p:nvGrpSpPr>
        <p:grpSpPr>
          <a:xfrm>
            <a:off x="23162660" y="13026735"/>
            <a:ext cx="1091364" cy="541070"/>
            <a:chOff x="0" y="0"/>
            <a:chExt cx="1091362" cy="541069"/>
          </a:xfrm>
        </p:grpSpPr>
        <p:sp>
          <p:nvSpPr>
            <p:cNvPr id="1172" name="03"/>
            <p:cNvSpPr txBox="1"/>
            <p:nvPr/>
          </p:nvSpPr>
          <p:spPr>
            <a:xfrm>
              <a:off x="553274" y="10066"/>
              <a:ext cx="538089" cy="520936"/>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numCol="1" anchor="ctr">
              <a:spAutoFit/>
            </a:bodyPr>
            <a:lstStyle>
              <a:lvl1pPr>
                <a:defRPr b="0">
                  <a:solidFill>
                    <a:srgbClr val="FFFFFF"/>
                  </a:solidFill>
                </a:defRPr>
              </a:lvl1pPr>
            </a:lstStyle>
            <a:p>
              <a:r>
                <a:t>34</a:t>
              </a:r>
            </a:p>
          </p:txBody>
        </p:sp>
        <p:pic>
          <p:nvPicPr>
            <p:cNvPr id="1173" name="Image" descr="Image"/>
            <p:cNvPicPr>
              <a:picLocks noChangeAspect="1"/>
            </p:cNvPicPr>
            <p:nvPr/>
          </p:nvPicPr>
          <p:blipFill>
            <a:blip r:embed="rId2"/>
            <a:stretch>
              <a:fillRect/>
            </a:stretch>
          </p:blipFill>
          <p:spPr>
            <a:xfrm>
              <a:off x="0" y="0"/>
              <a:ext cx="554529" cy="541070"/>
            </a:xfrm>
            <a:prstGeom prst="rect">
              <a:avLst/>
            </a:prstGeom>
            <a:ln w="12700" cap="flat">
              <a:noFill/>
              <a:miter lim="400000"/>
            </a:ln>
            <a:effectLst/>
          </p:spPr>
        </p:pic>
      </p:grpSp>
      <p:grpSp>
        <p:nvGrpSpPr>
          <p:cNvPr id="1177" name="Group"/>
          <p:cNvGrpSpPr/>
          <p:nvPr/>
        </p:nvGrpSpPr>
        <p:grpSpPr>
          <a:xfrm>
            <a:off x="1110048" y="320601"/>
            <a:ext cx="22163904" cy="1297969"/>
            <a:chOff x="0" y="0"/>
            <a:chExt cx="22163902" cy="1297967"/>
          </a:xfrm>
        </p:grpSpPr>
        <p:sp>
          <p:nvSpPr>
            <p:cNvPr id="1175" name="Rounded Rectangle"/>
            <p:cNvSpPr/>
            <p:nvPr/>
          </p:nvSpPr>
          <p:spPr>
            <a:xfrm>
              <a:off x="0" y="0"/>
              <a:ext cx="22163903" cy="1297968"/>
            </a:xfrm>
            <a:prstGeom prst="roundRect">
              <a:avLst>
                <a:gd name="adj" fmla="val 14677"/>
              </a:avLst>
            </a:prstGeom>
            <a:solidFill>
              <a:srgbClr val="FFFFFF"/>
            </a:solidFill>
            <a:ln w="12700" cap="flat">
              <a:noFill/>
              <a:miter lim="400000"/>
            </a:ln>
            <a:effectLst/>
          </p:spPr>
          <p:txBody>
            <a:bodyPr wrap="square" lIns="0" tIns="0" rIns="0" bIns="0" numCol="1" anchor="ctr">
              <a:noAutofit/>
            </a:bodyPr>
            <a:lstStyle/>
            <a:p>
              <a:pPr>
                <a:defRPr sz="3200" b="0">
                  <a:solidFill>
                    <a:srgbClr val="FFFFFF"/>
                  </a:solidFill>
                </a:defRPr>
              </a:pPr>
              <a:endParaRPr/>
            </a:p>
          </p:txBody>
        </p:sp>
        <p:sp>
          <p:nvSpPr>
            <p:cNvPr id="1176" name="Rectangle 1"/>
            <p:cNvSpPr txBox="1"/>
            <p:nvPr/>
          </p:nvSpPr>
          <p:spPr>
            <a:xfrm>
              <a:off x="883781" y="245350"/>
              <a:ext cx="20396341" cy="807268"/>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9" tIns="45719" rIns="45719" bIns="45719" numCol="1" anchor="t">
              <a:spAutoFit/>
            </a:bodyPr>
            <a:lstStyle>
              <a:lvl1pPr>
                <a:lnSpc>
                  <a:spcPct val="110000"/>
                </a:lnSpc>
                <a:defRPr sz="5000" cap="all" spc="150">
                  <a:solidFill>
                    <a:srgbClr val="002135"/>
                  </a:solidFill>
                </a:defRPr>
              </a:lvl1pPr>
            </a:lstStyle>
            <a:p>
              <a:r>
                <a:t>communication: how?</a:t>
              </a:r>
            </a:p>
          </p:txBody>
        </p:sp>
      </p:grpSp>
      <p:pic>
        <p:nvPicPr>
          <p:cNvPr id="1178" name="Group" descr="Group"/>
          <p:cNvPicPr>
            <a:picLocks noChangeAspect="1"/>
          </p:cNvPicPr>
          <p:nvPr/>
        </p:nvPicPr>
        <p:blipFill>
          <a:blip r:embed="rId3"/>
          <a:stretch>
            <a:fillRect/>
          </a:stretch>
        </p:blipFill>
        <p:spPr>
          <a:xfrm>
            <a:off x="178745" y="12636249"/>
            <a:ext cx="1964861" cy="995769"/>
          </a:xfrm>
          <a:prstGeom prst="rect">
            <a:avLst/>
          </a:prstGeom>
          <a:ln w="12700">
            <a:miter lim="400000"/>
          </a:ln>
        </p:spPr>
      </p:pic>
    </p:spTree>
  </p:cSld>
  <p:clrMapOvr>
    <a:masterClrMapping/>
  </p:clrMapOvr>
  <p:transition spd="med"/>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82" name="Group"/>
          <p:cNvGrpSpPr/>
          <p:nvPr/>
        </p:nvGrpSpPr>
        <p:grpSpPr>
          <a:xfrm>
            <a:off x="356187" y="493280"/>
            <a:ext cx="7489940" cy="1124257"/>
            <a:chOff x="0" y="0"/>
            <a:chExt cx="7489939" cy="1124256"/>
          </a:xfrm>
        </p:grpSpPr>
        <p:sp>
          <p:nvSpPr>
            <p:cNvPr id="1180" name="Rounded Rectangle"/>
            <p:cNvSpPr/>
            <p:nvPr/>
          </p:nvSpPr>
          <p:spPr>
            <a:xfrm>
              <a:off x="0" y="0"/>
              <a:ext cx="7489940" cy="1124257"/>
            </a:xfrm>
            <a:prstGeom prst="roundRect">
              <a:avLst>
                <a:gd name="adj" fmla="val 16945"/>
              </a:avLst>
            </a:prstGeom>
            <a:solidFill>
              <a:srgbClr val="FFFFFF"/>
            </a:solidFill>
            <a:ln w="12700" cap="flat">
              <a:noFill/>
              <a:miter lim="400000"/>
            </a:ln>
            <a:effectLst>
              <a:outerShdw blurRad="63500" dist="25400" dir="5400000" rotWithShape="0">
                <a:srgbClr val="000000">
                  <a:alpha val="50000"/>
                </a:srgbClr>
              </a:outerShdw>
            </a:effectLst>
          </p:spPr>
          <p:txBody>
            <a:bodyPr wrap="square" lIns="0" tIns="0" rIns="0" bIns="0" numCol="1" anchor="ctr">
              <a:noAutofit/>
            </a:bodyPr>
            <a:lstStyle/>
            <a:p>
              <a:pPr>
                <a:defRPr sz="3200" b="0">
                  <a:solidFill>
                    <a:srgbClr val="FFFFFF"/>
                  </a:solidFill>
                </a:defRPr>
              </a:pPr>
              <a:endParaRPr/>
            </a:p>
          </p:txBody>
        </p:sp>
        <p:sp>
          <p:nvSpPr>
            <p:cNvPr id="1181" name="mask management"/>
            <p:cNvSpPr txBox="1"/>
            <p:nvPr/>
          </p:nvSpPr>
          <p:spPr>
            <a:xfrm>
              <a:off x="684703" y="190476"/>
              <a:ext cx="5988641" cy="743305"/>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numCol="1" anchor="t">
              <a:spAutoFit/>
            </a:bodyPr>
            <a:lstStyle>
              <a:lvl1pPr algn="l">
                <a:defRPr sz="4500" b="0" cap="all">
                  <a:solidFill>
                    <a:srgbClr val="002135"/>
                  </a:solidFill>
                </a:defRPr>
              </a:lvl1pPr>
            </a:lstStyle>
            <a:p>
              <a:r>
                <a:t>mask management</a:t>
              </a:r>
            </a:p>
          </p:txBody>
        </p:sp>
      </p:grpSp>
      <p:sp>
        <p:nvSpPr>
          <p:cNvPr id="1183" name="Rounded Rectangle"/>
          <p:cNvSpPr/>
          <p:nvPr/>
        </p:nvSpPr>
        <p:spPr>
          <a:xfrm>
            <a:off x="8035101" y="462444"/>
            <a:ext cx="15722042" cy="5407416"/>
          </a:xfrm>
          <a:prstGeom prst="roundRect">
            <a:avLst>
              <a:gd name="adj" fmla="val 3926"/>
            </a:avLst>
          </a:prstGeom>
          <a:solidFill>
            <a:srgbClr val="FABE3B"/>
          </a:solidFill>
          <a:ln w="12700">
            <a:miter lim="400000"/>
          </a:ln>
          <a:effectLst>
            <a:outerShdw blurRad="63500" dist="25400" dir="5400000" rotWithShape="0">
              <a:srgbClr val="000000">
                <a:alpha val="50000"/>
              </a:srgbClr>
            </a:outerShdw>
          </a:effectLst>
        </p:spPr>
        <p:txBody>
          <a:bodyPr lIns="0" tIns="0" rIns="0" bIns="0" anchor="ctr"/>
          <a:lstStyle/>
          <a:p>
            <a:pPr>
              <a:defRPr sz="3200" b="0">
                <a:solidFill>
                  <a:srgbClr val="FFFFFF"/>
                </a:solidFill>
              </a:defRPr>
            </a:pPr>
            <a:endParaRPr/>
          </a:p>
        </p:txBody>
      </p:sp>
      <p:sp>
        <p:nvSpPr>
          <p:cNvPr id="1184" name="Rounded Rectangle"/>
          <p:cNvSpPr/>
          <p:nvPr/>
        </p:nvSpPr>
        <p:spPr>
          <a:xfrm>
            <a:off x="8035101" y="5952254"/>
            <a:ext cx="15720056" cy="6989993"/>
          </a:xfrm>
          <a:prstGeom prst="roundRect">
            <a:avLst>
              <a:gd name="adj" fmla="val 3361"/>
            </a:avLst>
          </a:prstGeom>
          <a:solidFill>
            <a:srgbClr val="CCECFF"/>
          </a:solidFill>
          <a:ln w="12700">
            <a:miter lim="400000"/>
          </a:ln>
          <a:effectLst>
            <a:outerShdw blurRad="63500" dist="25400" dir="5400000" rotWithShape="0">
              <a:srgbClr val="000000">
                <a:alpha val="50000"/>
              </a:srgbClr>
            </a:outerShdw>
          </a:effectLst>
        </p:spPr>
        <p:txBody>
          <a:bodyPr lIns="0" tIns="0" rIns="0" bIns="0" anchor="ctr"/>
          <a:lstStyle/>
          <a:p>
            <a:pPr>
              <a:defRPr sz="3200" b="0" cap="all">
                <a:solidFill>
                  <a:srgbClr val="FFFFFF"/>
                </a:solidFill>
              </a:defRPr>
            </a:pPr>
            <a:endParaRPr/>
          </a:p>
        </p:txBody>
      </p:sp>
      <p:grpSp>
        <p:nvGrpSpPr>
          <p:cNvPr id="1187" name="Group"/>
          <p:cNvGrpSpPr/>
          <p:nvPr/>
        </p:nvGrpSpPr>
        <p:grpSpPr>
          <a:xfrm>
            <a:off x="645496" y="1924068"/>
            <a:ext cx="7119940" cy="3145436"/>
            <a:chOff x="0" y="0"/>
            <a:chExt cx="7119939" cy="3145434"/>
          </a:xfrm>
        </p:grpSpPr>
        <p:pic>
          <p:nvPicPr>
            <p:cNvPr id="1185" name="Image" descr="Image"/>
            <p:cNvPicPr>
              <a:picLocks noChangeAspect="1"/>
            </p:cNvPicPr>
            <p:nvPr/>
          </p:nvPicPr>
          <p:blipFill>
            <a:blip r:embed="rId2"/>
            <a:stretch>
              <a:fillRect/>
            </a:stretch>
          </p:blipFill>
          <p:spPr>
            <a:xfrm>
              <a:off x="0" y="0"/>
              <a:ext cx="3145434" cy="3145435"/>
            </a:xfrm>
            <a:prstGeom prst="rect">
              <a:avLst/>
            </a:prstGeom>
            <a:ln w="12700" cap="flat">
              <a:noFill/>
              <a:miter lim="400000"/>
            </a:ln>
            <a:effectLst/>
          </p:spPr>
        </p:pic>
        <p:pic>
          <p:nvPicPr>
            <p:cNvPr id="1186" name="Image" descr="Image"/>
            <p:cNvPicPr>
              <a:picLocks noChangeAspect="1"/>
            </p:cNvPicPr>
            <p:nvPr/>
          </p:nvPicPr>
          <p:blipFill>
            <a:blip r:embed="rId3"/>
            <a:stretch>
              <a:fillRect/>
            </a:stretch>
          </p:blipFill>
          <p:spPr>
            <a:xfrm>
              <a:off x="3974504" y="0"/>
              <a:ext cx="3145436" cy="3145435"/>
            </a:xfrm>
            <a:prstGeom prst="rect">
              <a:avLst/>
            </a:prstGeom>
            <a:ln w="12700" cap="flat">
              <a:noFill/>
              <a:miter lim="400000"/>
            </a:ln>
            <a:effectLst/>
          </p:spPr>
        </p:pic>
      </p:grpSp>
      <p:sp>
        <p:nvSpPr>
          <p:cNvPr id="1188" name="Removing and Disposing the Mask…"/>
          <p:cNvSpPr txBox="1"/>
          <p:nvPr/>
        </p:nvSpPr>
        <p:spPr>
          <a:xfrm>
            <a:off x="8366335" y="6184062"/>
            <a:ext cx="15008861" cy="652637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p>
            <a:pPr algn="l">
              <a:tabLst>
                <a:tab pos="457200" algn="l"/>
              </a:tabLst>
              <a:defRPr sz="3400"/>
            </a:pPr>
            <a:r>
              <a:t>Removing and Disposing the Mask </a:t>
            </a:r>
          </a:p>
          <a:p>
            <a:pPr marL="342900" indent="-342900" algn="l">
              <a:buSzPct val="100000"/>
              <a:buFont typeface="Arial"/>
              <a:buChar char="•"/>
              <a:tabLst>
                <a:tab pos="457200" algn="l"/>
              </a:tabLst>
              <a:defRPr sz="3400" b="0"/>
            </a:pPr>
            <a:r>
              <a:t>Do not re-use single-use masks</a:t>
            </a:r>
          </a:p>
          <a:p>
            <a:pPr marL="342900" indent="-342900" algn="l">
              <a:buSzPct val="100000"/>
              <a:buFont typeface="Arial"/>
              <a:buChar char="•"/>
              <a:tabLst>
                <a:tab pos="457200" algn="l"/>
              </a:tabLst>
              <a:defRPr sz="3400" b="0"/>
            </a:pPr>
            <a:r>
              <a:t>Do not touch other surfaces of the mask while removing. </a:t>
            </a:r>
          </a:p>
          <a:p>
            <a:pPr marL="342900" indent="-342900" algn="l">
              <a:buSzPct val="100000"/>
              <a:buFont typeface="Arial"/>
              <a:buChar char="•"/>
              <a:tabLst>
                <a:tab pos="457200" algn="l"/>
              </a:tabLst>
              <a:defRPr sz="3400" b="0"/>
            </a:pPr>
            <a:r>
              <a:t>To remove mask first untie the string below and then the string above and handle the mask using the upper strings. Other surfaces may be potentially contaminated</a:t>
            </a:r>
          </a:p>
          <a:p>
            <a:pPr marL="342900" indent="-342900" algn="l">
              <a:buSzPct val="100000"/>
              <a:buFont typeface="Arial"/>
              <a:buChar char="•"/>
              <a:tabLst>
                <a:tab pos="457200" algn="l"/>
              </a:tabLst>
              <a:defRPr sz="3400" b="0"/>
            </a:pPr>
            <a:r>
              <a:t>Remove the mask by using appropriate technique (i.e. do not touch the front but remove the lace from behind)</a:t>
            </a:r>
          </a:p>
          <a:p>
            <a:pPr marL="342900" indent="-342900" algn="l">
              <a:buSzPct val="100000"/>
              <a:buFont typeface="Arial"/>
              <a:buChar char="•"/>
              <a:tabLst>
                <a:tab pos="457200" algn="l"/>
              </a:tabLst>
              <a:defRPr sz="3400" b="0"/>
            </a:pPr>
            <a:r>
              <a:t>After removal or whenever you inadvertently touch a used mask, clean hands by washing with soap and water for 20 Secs or using a 70%  alcohol-based hand rub </a:t>
            </a:r>
          </a:p>
          <a:p>
            <a:pPr marL="342900" indent="-342900" algn="l">
              <a:buSzPct val="100000"/>
              <a:buFont typeface="Arial"/>
              <a:buChar char="•"/>
              <a:tabLst>
                <a:tab pos="457200" algn="l"/>
              </a:tabLst>
              <a:defRPr sz="3400" b="0"/>
            </a:pPr>
            <a:r>
              <a:t>Discard single-use masks after each use and dispose of them immediately upon removal</a:t>
            </a:r>
          </a:p>
        </p:txBody>
      </p:sp>
      <p:sp>
        <p:nvSpPr>
          <p:cNvPr id="1189" name="Use a Mask Correctly:…"/>
          <p:cNvSpPr txBox="1"/>
          <p:nvPr/>
        </p:nvSpPr>
        <p:spPr>
          <a:xfrm>
            <a:off x="8675196" y="649013"/>
            <a:ext cx="14001751" cy="4887243"/>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p>
            <a:pPr algn="l">
              <a:tabLst>
                <a:tab pos="457200" algn="l"/>
              </a:tabLst>
              <a:defRPr sz="3600"/>
            </a:pPr>
            <a:r>
              <a:t>Use a Mask Correctly: </a:t>
            </a:r>
          </a:p>
          <a:p>
            <a:pPr marL="342900" indent="-342900" algn="l">
              <a:buSzPct val="100000"/>
              <a:buFont typeface="Arial"/>
              <a:buChar char="•"/>
              <a:tabLst>
                <a:tab pos="457200" algn="l"/>
              </a:tabLst>
              <a:defRPr sz="3600" b="0"/>
            </a:pPr>
            <a:r>
              <a:t>Unfold pleats, facing down, place over nose, mouth and chin.</a:t>
            </a:r>
          </a:p>
          <a:p>
            <a:pPr marL="342900" indent="-342900" algn="l">
              <a:buSzPct val="100000"/>
              <a:buFont typeface="Arial"/>
              <a:buChar char="•"/>
              <a:tabLst>
                <a:tab pos="457200" algn="l"/>
              </a:tabLst>
              <a:defRPr sz="3600" b="0"/>
            </a:pPr>
            <a:r>
              <a:t>Fit nose piece over nose-bridge. tie strings upper string tied - top of head above ears lower string at the back of the neck.</a:t>
            </a:r>
          </a:p>
          <a:p>
            <a:pPr marL="342900" indent="-342900" algn="l">
              <a:buSzPct val="100000"/>
              <a:buFont typeface="Arial"/>
              <a:buChar char="•"/>
              <a:tabLst>
                <a:tab pos="457200" algn="l"/>
              </a:tabLst>
              <a:defRPr sz="3600" b="0"/>
            </a:pPr>
            <a:r>
              <a:t>Leave no gaps on either side of the mask, adjust to fit.  </a:t>
            </a:r>
          </a:p>
          <a:p>
            <a:pPr marL="342900" indent="-342900" algn="l">
              <a:buSzPct val="100000"/>
              <a:buFont typeface="Arial"/>
              <a:buChar char="•"/>
              <a:tabLst>
                <a:tab pos="457200" algn="l"/>
              </a:tabLst>
              <a:defRPr sz="3600" b="0"/>
            </a:pPr>
            <a:r>
              <a:t>Do not pull the mask down or hang from the neck </a:t>
            </a:r>
          </a:p>
          <a:p>
            <a:pPr marL="342900" indent="-342900" algn="l">
              <a:buSzPct val="100000"/>
              <a:buFont typeface="Arial"/>
              <a:buChar char="•"/>
              <a:tabLst>
                <a:tab pos="457200" algn="l"/>
              </a:tabLst>
              <a:defRPr sz="3600" b="0"/>
            </a:pPr>
            <a:r>
              <a:t>Avoid touching the mask while in use.</a:t>
            </a:r>
          </a:p>
          <a:p>
            <a:pPr marL="342900" indent="-342900" algn="l">
              <a:buSzPct val="100000"/>
              <a:buFont typeface="Arial"/>
              <a:buChar char="•"/>
              <a:tabLst>
                <a:tab pos="457200" algn="l"/>
              </a:tabLst>
              <a:defRPr sz="3600" b="0"/>
            </a:pPr>
            <a:r>
              <a:t>Replace masks with a new clean, dry mask as soon as they become damp/humid, 6 -8 hours</a:t>
            </a:r>
          </a:p>
        </p:txBody>
      </p:sp>
      <p:sp>
        <p:nvSpPr>
          <p:cNvPr id="1190" name="Use a mask if and only when:…"/>
          <p:cNvSpPr txBox="1"/>
          <p:nvPr/>
        </p:nvSpPr>
        <p:spPr>
          <a:xfrm>
            <a:off x="816205" y="5396415"/>
            <a:ext cx="6440767" cy="2933106"/>
          </a:xfrm>
          <a:prstGeom prst="rect">
            <a:avLst/>
          </a:prstGeom>
          <a:solidFill>
            <a:srgbClr val="FFFFFF"/>
          </a:solidFill>
          <a:ln w="25400">
            <a:solidFill>
              <a:srgbClr val="000000"/>
            </a:solidFill>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p>
            <a:pPr algn="l">
              <a:spcBef>
                <a:spcPts val="1200"/>
              </a:spcBef>
              <a:defRPr sz="3200"/>
            </a:pPr>
            <a:r>
              <a:t>Use a mask if and only when:</a:t>
            </a:r>
          </a:p>
          <a:p>
            <a:pPr marL="342900" indent="-342900" algn="l">
              <a:buSzPct val="100000"/>
              <a:buFont typeface="Arial"/>
              <a:buChar char="•"/>
              <a:tabLst>
                <a:tab pos="457200" algn="l"/>
              </a:tabLst>
              <a:defRPr sz="3200" b="0"/>
            </a:pPr>
            <a:r>
              <a:t>You develop fever, cough or difficulty in breathing</a:t>
            </a:r>
          </a:p>
          <a:p>
            <a:pPr marL="342900" indent="-342900" algn="l">
              <a:buSzPct val="100000"/>
              <a:buFont typeface="Arial"/>
              <a:buChar char="•"/>
              <a:tabLst>
                <a:tab pos="457200" algn="l"/>
              </a:tabLst>
              <a:defRPr sz="3200" b="0"/>
            </a:pPr>
            <a:r>
              <a:t>You visit a health care facility.</a:t>
            </a:r>
          </a:p>
          <a:p>
            <a:pPr marL="342900" indent="-342900" algn="l">
              <a:buSzPct val="100000"/>
              <a:buFont typeface="Arial"/>
              <a:buChar char="•"/>
              <a:tabLst>
                <a:tab pos="457200" algn="l"/>
              </a:tabLst>
              <a:defRPr sz="3200" b="0"/>
            </a:pPr>
            <a:r>
              <a:t>You are caring for an ill person</a:t>
            </a:r>
          </a:p>
          <a:p>
            <a:pPr marL="342900" indent="-342900" algn="l">
              <a:buSzPct val="100000"/>
              <a:buFont typeface="Arial"/>
              <a:buChar char="•"/>
              <a:tabLst>
                <a:tab pos="457200" algn="l"/>
              </a:tabLst>
              <a:defRPr sz="3200" b="0"/>
            </a:pPr>
            <a:r>
              <a:t>When contact tracing </a:t>
            </a:r>
          </a:p>
        </p:txBody>
      </p:sp>
      <p:grpSp>
        <p:nvGrpSpPr>
          <p:cNvPr id="1193" name="Group"/>
          <p:cNvGrpSpPr/>
          <p:nvPr/>
        </p:nvGrpSpPr>
        <p:grpSpPr>
          <a:xfrm>
            <a:off x="23162660" y="13026735"/>
            <a:ext cx="1091364" cy="541070"/>
            <a:chOff x="0" y="0"/>
            <a:chExt cx="1091362" cy="541069"/>
          </a:xfrm>
        </p:grpSpPr>
        <p:sp>
          <p:nvSpPr>
            <p:cNvPr id="1191" name="03"/>
            <p:cNvSpPr txBox="1"/>
            <p:nvPr/>
          </p:nvSpPr>
          <p:spPr>
            <a:xfrm>
              <a:off x="553274" y="10066"/>
              <a:ext cx="538089" cy="520936"/>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numCol="1" anchor="ctr">
              <a:spAutoFit/>
            </a:bodyPr>
            <a:lstStyle>
              <a:lvl1pPr>
                <a:defRPr b="0">
                  <a:solidFill>
                    <a:srgbClr val="FFFFFF"/>
                  </a:solidFill>
                </a:defRPr>
              </a:lvl1pPr>
            </a:lstStyle>
            <a:p>
              <a:r>
                <a:t>35</a:t>
              </a:r>
            </a:p>
          </p:txBody>
        </p:sp>
        <p:pic>
          <p:nvPicPr>
            <p:cNvPr id="1192" name="Image" descr="Image"/>
            <p:cNvPicPr>
              <a:picLocks noChangeAspect="1"/>
            </p:cNvPicPr>
            <p:nvPr/>
          </p:nvPicPr>
          <p:blipFill>
            <a:blip r:embed="rId4"/>
            <a:stretch>
              <a:fillRect/>
            </a:stretch>
          </p:blipFill>
          <p:spPr>
            <a:xfrm>
              <a:off x="0" y="0"/>
              <a:ext cx="554529" cy="541070"/>
            </a:xfrm>
            <a:prstGeom prst="rect">
              <a:avLst/>
            </a:prstGeom>
            <a:ln w="12700" cap="flat">
              <a:noFill/>
              <a:miter lim="400000"/>
            </a:ln>
            <a:effectLst/>
          </p:spPr>
        </p:pic>
      </p:grpSp>
      <p:pic>
        <p:nvPicPr>
          <p:cNvPr id="1194" name="Image" descr="Image"/>
          <p:cNvPicPr>
            <a:picLocks noChangeAspect="1"/>
          </p:cNvPicPr>
          <p:nvPr/>
        </p:nvPicPr>
        <p:blipFill>
          <a:blip r:embed="rId5"/>
          <a:stretch>
            <a:fillRect/>
          </a:stretch>
        </p:blipFill>
        <p:spPr>
          <a:xfrm>
            <a:off x="5017147" y="7876613"/>
            <a:ext cx="1954810" cy="4583842"/>
          </a:xfrm>
          <a:prstGeom prst="rect">
            <a:avLst/>
          </a:prstGeom>
          <a:ln w="12700">
            <a:miter lim="400000"/>
          </a:ln>
        </p:spPr>
      </p:pic>
      <p:pic>
        <p:nvPicPr>
          <p:cNvPr id="1195" name="Group" descr="Group"/>
          <p:cNvPicPr>
            <a:picLocks noChangeAspect="1"/>
          </p:cNvPicPr>
          <p:nvPr/>
        </p:nvPicPr>
        <p:blipFill>
          <a:blip r:embed="rId6"/>
          <a:stretch>
            <a:fillRect/>
          </a:stretch>
        </p:blipFill>
        <p:spPr>
          <a:xfrm>
            <a:off x="178745" y="12636249"/>
            <a:ext cx="1964861" cy="995769"/>
          </a:xfrm>
          <a:prstGeom prst="rect">
            <a:avLst/>
          </a:prstGeom>
          <a:ln w="12700">
            <a:miter lim="400000"/>
          </a:ln>
        </p:spPr>
      </p:pic>
    </p:spTree>
  </p:cSld>
  <p:clrMapOvr>
    <a:masterClrMapping/>
  </p:clrMapOvr>
  <p:transition spd="med"/>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02" name="Group 6"/>
          <p:cNvGrpSpPr/>
          <p:nvPr/>
        </p:nvGrpSpPr>
        <p:grpSpPr>
          <a:xfrm>
            <a:off x="764227" y="2325653"/>
            <a:ext cx="10480692" cy="9413666"/>
            <a:chOff x="0" y="0"/>
            <a:chExt cx="10480690" cy="9413665"/>
          </a:xfrm>
        </p:grpSpPr>
        <p:sp>
          <p:nvSpPr>
            <p:cNvPr id="1197" name="Rounded Rectangle"/>
            <p:cNvSpPr/>
            <p:nvPr/>
          </p:nvSpPr>
          <p:spPr>
            <a:xfrm>
              <a:off x="-1" y="2337785"/>
              <a:ext cx="10480692" cy="7075880"/>
            </a:xfrm>
            <a:prstGeom prst="roundRect">
              <a:avLst>
                <a:gd name="adj" fmla="val 3942"/>
              </a:avLst>
            </a:prstGeom>
            <a:solidFill>
              <a:srgbClr val="FABE3B"/>
            </a:solidFill>
            <a:ln w="12700" cap="flat">
              <a:noFill/>
              <a:miter lim="400000"/>
            </a:ln>
            <a:effectLst>
              <a:outerShdw blurRad="63500" dist="25400" dir="5400000" rotWithShape="0">
                <a:srgbClr val="000000">
                  <a:alpha val="50000"/>
                </a:srgbClr>
              </a:outerShdw>
            </a:effectLst>
          </p:spPr>
          <p:txBody>
            <a:bodyPr wrap="square" lIns="0" tIns="0" rIns="0" bIns="0" numCol="1" anchor="ctr">
              <a:noAutofit/>
            </a:bodyPr>
            <a:lstStyle/>
            <a:p>
              <a:pPr>
                <a:defRPr sz="3200" b="0">
                  <a:solidFill>
                    <a:srgbClr val="FFFFFF"/>
                  </a:solidFill>
                </a:defRPr>
              </a:pPr>
              <a:endParaRPr/>
            </a:p>
          </p:txBody>
        </p:sp>
        <p:grpSp>
          <p:nvGrpSpPr>
            <p:cNvPr id="1201" name="Group 2"/>
            <p:cNvGrpSpPr/>
            <p:nvPr/>
          </p:nvGrpSpPr>
          <p:grpSpPr>
            <a:xfrm>
              <a:off x="500358" y="-1"/>
              <a:ext cx="8574515" cy="2139903"/>
              <a:chOff x="173632" y="0"/>
              <a:chExt cx="8574514" cy="2139902"/>
            </a:xfrm>
          </p:grpSpPr>
          <p:pic>
            <p:nvPicPr>
              <p:cNvPr id="1198" name="Image" descr="Image"/>
              <p:cNvPicPr>
                <a:picLocks noChangeAspect="1"/>
              </p:cNvPicPr>
              <p:nvPr/>
            </p:nvPicPr>
            <p:blipFill>
              <a:blip r:embed="rId2"/>
              <a:stretch>
                <a:fillRect/>
              </a:stretch>
            </p:blipFill>
            <p:spPr>
              <a:xfrm>
                <a:off x="5971210" y="137477"/>
                <a:ext cx="2776938" cy="2002426"/>
              </a:xfrm>
              <a:prstGeom prst="rect">
                <a:avLst/>
              </a:prstGeom>
              <a:ln w="12700" cap="flat">
                <a:noFill/>
                <a:miter lim="400000"/>
              </a:ln>
              <a:effectLst/>
            </p:spPr>
          </p:pic>
          <p:sp>
            <p:nvSpPr>
              <p:cNvPr id="1199" name="Line"/>
              <p:cNvSpPr/>
              <p:nvPr/>
            </p:nvSpPr>
            <p:spPr>
              <a:xfrm flipH="1" flipV="1">
                <a:off x="4913620" y="356029"/>
                <a:ext cx="7607" cy="1483127"/>
              </a:xfrm>
              <a:prstGeom prst="line">
                <a:avLst/>
              </a:prstGeom>
              <a:noFill/>
              <a:ln w="25400" cap="flat">
                <a:solidFill>
                  <a:srgbClr val="FFFFFF"/>
                </a:solidFill>
                <a:prstDash val="solid"/>
                <a:miter lim="400000"/>
              </a:ln>
              <a:effectLst/>
            </p:spPr>
            <p:txBody>
              <a:bodyPr wrap="square" lIns="45718" tIns="45718" rIns="45718" bIns="45718" numCol="1" anchor="t">
                <a:noAutofit/>
              </a:bodyPr>
              <a:lstStyle/>
              <a:p>
                <a:endParaRPr/>
              </a:p>
            </p:txBody>
          </p:sp>
          <p:pic>
            <p:nvPicPr>
              <p:cNvPr id="1200" name="Picture 2" descr="Picture 2"/>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a:xfrm>
                <a:off x="173632" y="-1"/>
                <a:ext cx="2486417" cy="2002426"/>
              </a:xfrm>
              <a:prstGeom prst="rect">
                <a:avLst/>
              </a:prstGeom>
              <a:ln w="12700" cap="flat">
                <a:noFill/>
                <a:miter lim="400000"/>
              </a:ln>
              <a:effectLst/>
            </p:spPr>
          </p:pic>
        </p:grpSp>
      </p:grpSp>
      <p:sp>
        <p:nvSpPr>
          <p:cNvPr id="1203" name="When moving around the  community"/>
          <p:cNvSpPr txBox="1"/>
          <p:nvPr/>
        </p:nvSpPr>
        <p:spPr>
          <a:xfrm>
            <a:off x="1192401" y="4922927"/>
            <a:ext cx="8878884" cy="496367"/>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lvl1pPr algn="l" defTabSz="914400">
              <a:lnSpc>
                <a:spcPct val="90000"/>
              </a:lnSpc>
              <a:spcBef>
                <a:spcPts val="1200"/>
              </a:spcBef>
              <a:defRPr sz="2800" b="0" cap="all"/>
            </a:lvl1pPr>
          </a:lstStyle>
          <a:p>
            <a:r>
              <a:t>When moving around the community</a:t>
            </a:r>
          </a:p>
        </p:txBody>
      </p:sp>
      <p:sp>
        <p:nvSpPr>
          <p:cNvPr id="1204" name="Maintain distance of at least 1 meter from people when you are communicating…"/>
          <p:cNvSpPr txBox="1"/>
          <p:nvPr/>
        </p:nvSpPr>
        <p:spPr>
          <a:xfrm>
            <a:off x="1125284" y="5816409"/>
            <a:ext cx="9865774" cy="4763567"/>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p>
            <a:pPr marL="228600" indent="-228600" algn="l" defTabSz="914400">
              <a:spcBef>
                <a:spcPts val="1200"/>
              </a:spcBef>
              <a:buClr>
                <a:srgbClr val="000000"/>
              </a:buClr>
              <a:buSzPct val="85000"/>
              <a:buFont typeface="Arial"/>
              <a:buChar char="•"/>
              <a:defRPr sz="2800" b="0" cap="all"/>
            </a:pPr>
            <a:r>
              <a:t>Maintain distance of at least 1 meter from people when you are communicating </a:t>
            </a:r>
            <a:endParaRPr sz="2500"/>
          </a:p>
          <a:p>
            <a:pPr marL="228600" indent="-228600" algn="l" defTabSz="914400">
              <a:spcBef>
                <a:spcPts val="1200"/>
              </a:spcBef>
              <a:buClr>
                <a:srgbClr val="000000"/>
              </a:buClr>
              <a:buSzPct val="85000"/>
              <a:buFont typeface="Arial"/>
              <a:buChar char="•"/>
              <a:defRPr sz="2800" b="0" cap="all"/>
            </a:pPr>
            <a:r>
              <a:t>Use a three layered mask to cover your face. Make sure it is properly worn.(while contact tracing)</a:t>
            </a:r>
            <a:endParaRPr sz="2500"/>
          </a:p>
          <a:p>
            <a:pPr marL="228600" indent="-228600" algn="l" defTabSz="914400">
              <a:spcBef>
                <a:spcPts val="1200"/>
              </a:spcBef>
              <a:buClr>
                <a:srgbClr val="000000"/>
              </a:buClr>
              <a:buSzPct val="85000"/>
              <a:buFont typeface="Arial"/>
              <a:buChar char="•"/>
              <a:defRPr sz="2800" b="0" cap="all"/>
            </a:pPr>
            <a:r>
              <a:t>Avoid touching your face (eyes, nose, mouth)  at all times</a:t>
            </a:r>
            <a:endParaRPr sz="2500"/>
          </a:p>
          <a:p>
            <a:pPr marL="228600" indent="-228600" algn="l" defTabSz="914400">
              <a:spcBef>
                <a:spcPts val="1200"/>
              </a:spcBef>
              <a:buClr>
                <a:srgbClr val="000000"/>
              </a:buClr>
              <a:buSzPct val="85000"/>
              <a:buFont typeface="Arial"/>
              <a:buChar char="•"/>
              <a:defRPr sz="2800" b="0" cap="all"/>
            </a:pPr>
            <a:r>
              <a:t>Wash your hands with soap and water frequently, or use alcohol based hand-rub</a:t>
            </a:r>
            <a:endParaRPr sz="2500"/>
          </a:p>
          <a:p>
            <a:pPr marL="228600" indent="-228600" algn="l" defTabSz="914400">
              <a:spcBef>
                <a:spcPts val="1200"/>
              </a:spcBef>
              <a:buClr>
                <a:srgbClr val="000000"/>
              </a:buClr>
              <a:buSzPct val="85000"/>
              <a:buFont typeface="Arial"/>
              <a:buChar char="•"/>
              <a:defRPr sz="2800" b="0" cap="all"/>
            </a:pPr>
            <a:r>
              <a:t>Avoid touching or direct physical contact</a:t>
            </a:r>
          </a:p>
        </p:txBody>
      </p:sp>
      <p:sp>
        <p:nvSpPr>
          <p:cNvPr id="1205" name="Rounded Rectangle"/>
          <p:cNvSpPr/>
          <p:nvPr/>
        </p:nvSpPr>
        <p:spPr>
          <a:xfrm>
            <a:off x="12871146" y="4465556"/>
            <a:ext cx="10748626" cy="7273764"/>
          </a:xfrm>
          <a:prstGeom prst="roundRect">
            <a:avLst>
              <a:gd name="adj" fmla="val 3942"/>
            </a:avLst>
          </a:prstGeom>
          <a:solidFill>
            <a:srgbClr val="CCECFF"/>
          </a:solidFill>
          <a:ln w="12700">
            <a:miter lim="400000"/>
          </a:ln>
          <a:effectLst>
            <a:outerShdw blurRad="63500" dist="25400" dir="5400000" rotWithShape="0">
              <a:srgbClr val="000000">
                <a:alpha val="50000"/>
              </a:srgbClr>
            </a:outerShdw>
          </a:effectLst>
        </p:spPr>
        <p:txBody>
          <a:bodyPr lIns="0" tIns="0" rIns="0" bIns="0" anchor="ctr"/>
          <a:lstStyle/>
          <a:p>
            <a:pPr>
              <a:defRPr sz="3200" b="0">
                <a:solidFill>
                  <a:srgbClr val="FFFFFF"/>
                </a:solidFill>
              </a:defRPr>
            </a:pPr>
            <a:endParaRPr/>
          </a:p>
        </p:txBody>
      </p:sp>
      <p:sp>
        <p:nvSpPr>
          <p:cNvPr id="1206" name="Immediately on reaching home"/>
          <p:cNvSpPr txBox="1"/>
          <p:nvPr/>
        </p:nvSpPr>
        <p:spPr>
          <a:xfrm>
            <a:off x="13523014" y="4884668"/>
            <a:ext cx="8046862" cy="496367"/>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lvl1pPr algn="l" defTabSz="914400">
              <a:lnSpc>
                <a:spcPct val="90000"/>
              </a:lnSpc>
              <a:spcBef>
                <a:spcPts val="1200"/>
              </a:spcBef>
              <a:defRPr sz="2800" b="0" cap="all"/>
            </a:lvl1pPr>
          </a:lstStyle>
          <a:p>
            <a:r>
              <a:t>Immediately on reaching home</a:t>
            </a:r>
          </a:p>
        </p:txBody>
      </p:sp>
      <p:sp>
        <p:nvSpPr>
          <p:cNvPr id="1207" name="Carefully remove and dispose off your face mask by soaking in bleach solution and then throwing it in a covered dustbin. (See: MASK MANAGEMENT).…"/>
          <p:cNvSpPr txBox="1"/>
          <p:nvPr/>
        </p:nvSpPr>
        <p:spPr>
          <a:xfrm>
            <a:off x="13103330" y="5577236"/>
            <a:ext cx="10088969" cy="6059798"/>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p>
            <a:pPr marL="457200" indent="-457200" algn="l" defTabSz="914400">
              <a:spcBef>
                <a:spcPts val="1200"/>
              </a:spcBef>
              <a:buClr>
                <a:srgbClr val="000000"/>
              </a:buClr>
              <a:buSzPct val="85000"/>
              <a:buFont typeface="Arial"/>
              <a:buChar char="•"/>
              <a:defRPr sz="2600" b="0" cap="all"/>
            </a:pPr>
            <a:r>
              <a:t>Carefully remove and dispose off your face mask by soaking in bleach solution and then throwing it in a covered dustbin. (See: MASK MANAGEMENT).</a:t>
            </a:r>
            <a:endParaRPr sz="2800">
              <a:solidFill>
                <a:srgbClr val="FFFFFF"/>
              </a:solidFill>
            </a:endParaRPr>
          </a:p>
          <a:p>
            <a:pPr marL="457200" indent="-457200" algn="l" defTabSz="914400">
              <a:spcBef>
                <a:spcPts val="1200"/>
              </a:spcBef>
              <a:buClr>
                <a:srgbClr val="000000"/>
              </a:buClr>
              <a:buSzPct val="85000"/>
              <a:buFont typeface="Arial"/>
              <a:buChar char="•"/>
              <a:defRPr sz="2600" b="0" cap="all"/>
            </a:pPr>
            <a:r>
              <a:t>Wash your hands with soap and water for 20 secs or 70% alcohol based hand-sanitiser before you touch anything else.</a:t>
            </a:r>
          </a:p>
          <a:p>
            <a:pPr marL="457200" indent="-457200" algn="l" defTabSz="914400">
              <a:spcBef>
                <a:spcPts val="1200"/>
              </a:spcBef>
              <a:buClr>
                <a:srgbClr val="000000"/>
              </a:buClr>
              <a:buSzPct val="85000"/>
              <a:buFont typeface="Arial"/>
              <a:buChar char="•"/>
              <a:defRPr sz="2600" b="0" cap="all"/>
            </a:pPr>
            <a:r>
              <a:t>Wipe down what you have carried like your purse and mobile with home based disinfectant (4 tsps Of household bleach in  4 cups of water) </a:t>
            </a:r>
          </a:p>
          <a:p>
            <a:pPr marL="457200" indent="-457200" algn="l" defTabSz="914400">
              <a:spcBef>
                <a:spcPts val="1200"/>
              </a:spcBef>
              <a:buClr>
                <a:srgbClr val="000000"/>
              </a:buClr>
              <a:buSzPct val="85000"/>
              <a:buFont typeface="Arial"/>
              <a:buChar char="•"/>
              <a:defRPr sz="2600" b="0" cap="all"/>
            </a:pPr>
            <a:r>
              <a:t>If you get any symptoms like fever,  cough or Difficulty in breathing  REPORT TO the nearest Government Facility or District Surveillance Officer immediately.</a:t>
            </a:r>
          </a:p>
        </p:txBody>
      </p:sp>
      <p:grpSp>
        <p:nvGrpSpPr>
          <p:cNvPr id="1211" name="Group 5"/>
          <p:cNvGrpSpPr/>
          <p:nvPr/>
        </p:nvGrpSpPr>
        <p:grpSpPr>
          <a:xfrm>
            <a:off x="15019019" y="2240656"/>
            <a:ext cx="6743701" cy="1924155"/>
            <a:chOff x="0" y="0"/>
            <a:chExt cx="6743700" cy="1924154"/>
          </a:xfrm>
        </p:grpSpPr>
        <p:pic>
          <p:nvPicPr>
            <p:cNvPr id="1208" name="Image" descr="Image"/>
            <p:cNvPicPr>
              <a:picLocks noChangeAspect="1"/>
            </p:cNvPicPr>
            <p:nvPr/>
          </p:nvPicPr>
          <p:blipFill>
            <a:blip r:embed="rId4"/>
            <a:stretch>
              <a:fillRect/>
            </a:stretch>
          </p:blipFill>
          <p:spPr>
            <a:xfrm>
              <a:off x="0" y="188347"/>
              <a:ext cx="1516975" cy="1735808"/>
            </a:xfrm>
            <a:prstGeom prst="rect">
              <a:avLst/>
            </a:prstGeom>
            <a:ln w="12700" cap="flat">
              <a:noFill/>
              <a:miter lim="400000"/>
            </a:ln>
            <a:effectLst/>
          </p:spPr>
        </p:pic>
        <p:pic>
          <p:nvPicPr>
            <p:cNvPr id="1209" name="Image" descr="Image"/>
            <p:cNvPicPr>
              <a:picLocks noChangeAspect="1"/>
            </p:cNvPicPr>
            <p:nvPr/>
          </p:nvPicPr>
          <p:blipFill>
            <a:blip r:embed="rId5"/>
            <a:stretch>
              <a:fillRect/>
            </a:stretch>
          </p:blipFill>
          <p:spPr>
            <a:xfrm>
              <a:off x="4409194" y="-1"/>
              <a:ext cx="2334507" cy="1775318"/>
            </a:xfrm>
            <a:prstGeom prst="rect">
              <a:avLst/>
            </a:prstGeom>
            <a:ln w="12700" cap="flat">
              <a:noFill/>
              <a:miter lim="400000"/>
            </a:ln>
            <a:effectLst/>
          </p:spPr>
        </p:pic>
        <p:sp>
          <p:nvSpPr>
            <p:cNvPr id="1210" name="Line"/>
            <p:cNvSpPr/>
            <p:nvPr/>
          </p:nvSpPr>
          <p:spPr>
            <a:xfrm flipV="1">
              <a:off x="2999997" y="270467"/>
              <a:ext cx="2" cy="1571568"/>
            </a:xfrm>
            <a:prstGeom prst="line">
              <a:avLst/>
            </a:prstGeom>
            <a:noFill/>
            <a:ln w="25400" cap="flat">
              <a:solidFill>
                <a:srgbClr val="FFFFFF"/>
              </a:solidFill>
              <a:prstDash val="solid"/>
              <a:miter lim="400000"/>
            </a:ln>
            <a:effectLst/>
          </p:spPr>
          <p:txBody>
            <a:bodyPr wrap="square" lIns="45718" tIns="45718" rIns="45718" bIns="45718" numCol="1" anchor="t">
              <a:noAutofit/>
            </a:bodyPr>
            <a:lstStyle/>
            <a:p>
              <a:endParaRPr/>
            </a:p>
          </p:txBody>
        </p:sp>
      </p:grpSp>
      <p:grpSp>
        <p:nvGrpSpPr>
          <p:cNvPr id="1214" name="Group"/>
          <p:cNvGrpSpPr/>
          <p:nvPr/>
        </p:nvGrpSpPr>
        <p:grpSpPr>
          <a:xfrm>
            <a:off x="23162660" y="13026735"/>
            <a:ext cx="1091364" cy="541070"/>
            <a:chOff x="0" y="0"/>
            <a:chExt cx="1091362" cy="541069"/>
          </a:xfrm>
        </p:grpSpPr>
        <p:sp>
          <p:nvSpPr>
            <p:cNvPr id="1212" name="03"/>
            <p:cNvSpPr txBox="1"/>
            <p:nvPr/>
          </p:nvSpPr>
          <p:spPr>
            <a:xfrm>
              <a:off x="553274" y="10066"/>
              <a:ext cx="538089" cy="520936"/>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numCol="1" anchor="ctr">
              <a:spAutoFit/>
            </a:bodyPr>
            <a:lstStyle>
              <a:lvl1pPr>
                <a:defRPr b="0">
                  <a:solidFill>
                    <a:srgbClr val="FFFFFF"/>
                  </a:solidFill>
                </a:defRPr>
              </a:lvl1pPr>
            </a:lstStyle>
            <a:p>
              <a:r>
                <a:t>36</a:t>
              </a:r>
            </a:p>
          </p:txBody>
        </p:sp>
        <p:pic>
          <p:nvPicPr>
            <p:cNvPr id="1213" name="Image" descr="Image"/>
            <p:cNvPicPr>
              <a:picLocks noChangeAspect="1"/>
            </p:cNvPicPr>
            <p:nvPr/>
          </p:nvPicPr>
          <p:blipFill>
            <a:blip r:embed="rId6"/>
            <a:stretch>
              <a:fillRect/>
            </a:stretch>
          </p:blipFill>
          <p:spPr>
            <a:xfrm>
              <a:off x="0" y="0"/>
              <a:ext cx="554529" cy="541070"/>
            </a:xfrm>
            <a:prstGeom prst="rect">
              <a:avLst/>
            </a:prstGeom>
            <a:ln w="12700" cap="flat">
              <a:noFill/>
              <a:miter lim="400000"/>
            </a:ln>
            <a:effectLst/>
          </p:spPr>
        </p:pic>
      </p:grpSp>
      <p:grpSp>
        <p:nvGrpSpPr>
          <p:cNvPr id="1217" name="Group"/>
          <p:cNvGrpSpPr/>
          <p:nvPr/>
        </p:nvGrpSpPr>
        <p:grpSpPr>
          <a:xfrm>
            <a:off x="1110048" y="320601"/>
            <a:ext cx="22163904" cy="1297969"/>
            <a:chOff x="0" y="0"/>
            <a:chExt cx="22163902" cy="1297967"/>
          </a:xfrm>
        </p:grpSpPr>
        <p:sp>
          <p:nvSpPr>
            <p:cNvPr id="1215" name="Rounded Rectangle"/>
            <p:cNvSpPr/>
            <p:nvPr/>
          </p:nvSpPr>
          <p:spPr>
            <a:xfrm>
              <a:off x="0" y="0"/>
              <a:ext cx="22163903" cy="1297968"/>
            </a:xfrm>
            <a:prstGeom prst="roundRect">
              <a:avLst>
                <a:gd name="adj" fmla="val 14677"/>
              </a:avLst>
            </a:prstGeom>
            <a:solidFill>
              <a:srgbClr val="FFFFFF"/>
            </a:solidFill>
            <a:ln w="12700" cap="flat">
              <a:noFill/>
              <a:miter lim="400000"/>
            </a:ln>
            <a:effectLst/>
          </p:spPr>
          <p:txBody>
            <a:bodyPr wrap="square" lIns="0" tIns="0" rIns="0" bIns="0" numCol="1" anchor="ctr">
              <a:noAutofit/>
            </a:bodyPr>
            <a:lstStyle/>
            <a:p>
              <a:pPr>
                <a:defRPr sz="3200" b="0">
                  <a:solidFill>
                    <a:srgbClr val="FFFFFF"/>
                  </a:solidFill>
                </a:defRPr>
              </a:pPr>
              <a:endParaRPr/>
            </a:p>
          </p:txBody>
        </p:sp>
        <p:sp>
          <p:nvSpPr>
            <p:cNvPr id="1216" name="Rectangle 1"/>
            <p:cNvSpPr txBox="1"/>
            <p:nvPr/>
          </p:nvSpPr>
          <p:spPr>
            <a:xfrm>
              <a:off x="883781" y="245350"/>
              <a:ext cx="20396341" cy="807268"/>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9" tIns="45719" rIns="45719" bIns="45719" numCol="1" anchor="t">
              <a:spAutoFit/>
            </a:bodyPr>
            <a:lstStyle/>
            <a:p>
              <a:pPr>
                <a:lnSpc>
                  <a:spcPct val="110000"/>
                </a:lnSpc>
                <a:defRPr sz="5000" cap="all" spc="150">
                  <a:solidFill>
                    <a:srgbClr val="002135"/>
                  </a:solidFill>
                </a:defRPr>
              </a:pPr>
              <a:r>
                <a:t>PRECAUTION AND SAFETY MEASURE FOR SERV</a:t>
              </a:r>
            </a:p>
          </p:txBody>
        </p:sp>
      </p:grpSp>
      <p:pic>
        <p:nvPicPr>
          <p:cNvPr id="1218" name="Group" descr="Group"/>
          <p:cNvPicPr>
            <a:picLocks noChangeAspect="1"/>
          </p:cNvPicPr>
          <p:nvPr/>
        </p:nvPicPr>
        <p:blipFill>
          <a:blip r:embed="rId7"/>
          <a:stretch>
            <a:fillRect/>
          </a:stretch>
        </p:blipFill>
        <p:spPr>
          <a:xfrm>
            <a:off x="178745" y="12636249"/>
            <a:ext cx="1964861" cy="995769"/>
          </a:xfrm>
          <a:prstGeom prst="rect">
            <a:avLst/>
          </a:prstGeom>
          <a:ln w="12700">
            <a:miter lim="400000"/>
          </a:ln>
        </p:spPr>
      </p:pic>
    </p:spTree>
  </p:cSld>
  <p:clrMapOvr>
    <a:masterClrMapping/>
  </p:clrMapOvr>
  <p:transition spd="med"/>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96" name="Group"/>
          <p:cNvGrpSpPr/>
          <p:nvPr/>
        </p:nvGrpSpPr>
        <p:grpSpPr>
          <a:xfrm>
            <a:off x="9395573" y="2224239"/>
            <a:ext cx="5265608" cy="5265605"/>
            <a:chOff x="0" y="0"/>
            <a:chExt cx="5265606" cy="5265604"/>
          </a:xfrm>
        </p:grpSpPr>
        <p:sp>
          <p:nvSpPr>
            <p:cNvPr id="287" name="Rounded Rectangle"/>
            <p:cNvSpPr/>
            <p:nvPr/>
          </p:nvSpPr>
          <p:spPr>
            <a:xfrm>
              <a:off x="0" y="0"/>
              <a:ext cx="5265607" cy="5265605"/>
            </a:xfrm>
            <a:prstGeom prst="roundRect">
              <a:avLst>
                <a:gd name="adj" fmla="val 2995"/>
              </a:avLst>
            </a:prstGeom>
            <a:solidFill>
              <a:srgbClr val="DFDFDF"/>
            </a:solidFill>
            <a:ln w="12700" cap="flat">
              <a:noFill/>
              <a:miter lim="400000"/>
            </a:ln>
            <a:effectLst/>
          </p:spPr>
          <p:txBody>
            <a:bodyPr wrap="square" lIns="0" tIns="0" rIns="0" bIns="0" numCol="1" anchor="ctr">
              <a:noAutofit/>
            </a:bodyPr>
            <a:lstStyle/>
            <a:p>
              <a:pPr>
                <a:defRPr sz="3200" b="0">
                  <a:solidFill>
                    <a:srgbClr val="FFFFFF"/>
                  </a:solidFill>
                </a:defRPr>
              </a:pPr>
              <a:endParaRPr/>
            </a:p>
          </p:txBody>
        </p:sp>
        <p:pic>
          <p:nvPicPr>
            <p:cNvPr id="288" name="Image" descr="Image"/>
            <p:cNvPicPr>
              <a:picLocks noChangeAspect="1"/>
            </p:cNvPicPr>
            <p:nvPr/>
          </p:nvPicPr>
          <p:blipFill>
            <a:blip r:embed="rId3"/>
            <a:stretch>
              <a:fillRect/>
            </a:stretch>
          </p:blipFill>
          <p:spPr>
            <a:xfrm>
              <a:off x="701095" y="1165448"/>
              <a:ext cx="3817408" cy="3724745"/>
            </a:xfrm>
            <a:prstGeom prst="rect">
              <a:avLst/>
            </a:prstGeom>
            <a:ln w="12700" cap="flat">
              <a:noFill/>
              <a:miter lim="400000"/>
            </a:ln>
            <a:effectLst>
              <a:outerShdw dist="25400" dir="5400000" rotWithShape="0">
                <a:srgbClr val="000000"/>
              </a:outerShdw>
            </a:effectLst>
          </p:spPr>
        </p:pic>
        <p:pic>
          <p:nvPicPr>
            <p:cNvPr id="289" name="Image" descr="Image"/>
            <p:cNvPicPr>
              <a:picLocks noChangeAspect="1"/>
            </p:cNvPicPr>
            <p:nvPr/>
          </p:nvPicPr>
          <p:blipFill>
            <a:blip r:embed="rId4"/>
            <a:stretch>
              <a:fillRect/>
            </a:stretch>
          </p:blipFill>
          <p:spPr>
            <a:xfrm>
              <a:off x="66094" y="959225"/>
              <a:ext cx="924136" cy="901703"/>
            </a:xfrm>
            <a:prstGeom prst="rect">
              <a:avLst/>
            </a:prstGeom>
            <a:ln w="12700" cap="flat">
              <a:noFill/>
              <a:miter lim="400000"/>
            </a:ln>
            <a:effectLst>
              <a:outerShdw dist="25400" dir="5400000" rotWithShape="0">
                <a:srgbClr val="000000"/>
              </a:outerShdw>
            </a:effectLst>
          </p:spPr>
        </p:pic>
        <p:pic>
          <p:nvPicPr>
            <p:cNvPr id="290" name="Image" descr="Image"/>
            <p:cNvPicPr>
              <a:picLocks noChangeAspect="1"/>
            </p:cNvPicPr>
            <p:nvPr/>
          </p:nvPicPr>
          <p:blipFill>
            <a:blip r:embed="rId5"/>
            <a:stretch>
              <a:fillRect/>
            </a:stretch>
          </p:blipFill>
          <p:spPr>
            <a:xfrm>
              <a:off x="4229304" y="3904508"/>
              <a:ext cx="554530" cy="541069"/>
            </a:xfrm>
            <a:prstGeom prst="rect">
              <a:avLst/>
            </a:prstGeom>
            <a:ln w="12700" cap="flat">
              <a:noFill/>
              <a:miter lim="400000"/>
            </a:ln>
            <a:effectLst>
              <a:outerShdw dist="25400" dir="5400000" rotWithShape="0">
                <a:srgbClr val="000000"/>
              </a:outerShdw>
            </a:effectLst>
          </p:spPr>
        </p:pic>
        <p:pic>
          <p:nvPicPr>
            <p:cNvPr id="291" name="Image" descr="Image"/>
            <p:cNvPicPr>
              <a:picLocks noChangeAspect="1"/>
            </p:cNvPicPr>
            <p:nvPr/>
          </p:nvPicPr>
          <p:blipFill>
            <a:blip r:embed="rId5"/>
            <a:stretch>
              <a:fillRect/>
            </a:stretch>
          </p:blipFill>
          <p:spPr>
            <a:xfrm>
              <a:off x="3512843" y="4691908"/>
              <a:ext cx="554530" cy="541070"/>
            </a:xfrm>
            <a:prstGeom prst="rect">
              <a:avLst/>
            </a:prstGeom>
            <a:ln w="12700" cap="flat">
              <a:noFill/>
              <a:miter lim="400000"/>
            </a:ln>
            <a:effectLst>
              <a:outerShdw dist="25400" dir="5400000" rotWithShape="0">
                <a:srgbClr val="000000"/>
              </a:outerShdw>
            </a:effectLst>
          </p:spPr>
        </p:pic>
        <p:pic>
          <p:nvPicPr>
            <p:cNvPr id="292" name="Image" descr="Image"/>
            <p:cNvPicPr>
              <a:picLocks noChangeAspect="1"/>
            </p:cNvPicPr>
            <p:nvPr/>
          </p:nvPicPr>
          <p:blipFill>
            <a:blip r:embed="rId6"/>
            <a:stretch>
              <a:fillRect/>
            </a:stretch>
          </p:blipFill>
          <p:spPr>
            <a:xfrm>
              <a:off x="4480440" y="1004877"/>
              <a:ext cx="304764" cy="297365"/>
            </a:xfrm>
            <a:prstGeom prst="rect">
              <a:avLst/>
            </a:prstGeom>
            <a:ln w="12700" cap="flat">
              <a:noFill/>
              <a:miter lim="400000"/>
            </a:ln>
            <a:effectLst>
              <a:outerShdw dist="25400" dir="5400000" rotWithShape="0">
                <a:srgbClr val="000000"/>
              </a:outerShdw>
            </a:effectLst>
          </p:spPr>
        </p:pic>
        <p:pic>
          <p:nvPicPr>
            <p:cNvPr id="293" name="Image" descr="Image"/>
            <p:cNvPicPr>
              <a:picLocks noChangeAspect="1"/>
            </p:cNvPicPr>
            <p:nvPr/>
          </p:nvPicPr>
          <p:blipFill>
            <a:blip r:embed="rId6"/>
            <a:stretch>
              <a:fillRect/>
            </a:stretch>
          </p:blipFill>
          <p:spPr>
            <a:xfrm>
              <a:off x="3963974" y="1261394"/>
              <a:ext cx="304764" cy="297365"/>
            </a:xfrm>
            <a:prstGeom prst="rect">
              <a:avLst/>
            </a:prstGeom>
            <a:ln w="12700" cap="flat">
              <a:noFill/>
              <a:miter lim="400000"/>
            </a:ln>
            <a:effectLst>
              <a:outerShdw dist="25400" dir="5400000" rotWithShape="0">
                <a:srgbClr val="000000"/>
              </a:outerShdw>
            </a:effectLst>
          </p:spPr>
        </p:pic>
        <p:pic>
          <p:nvPicPr>
            <p:cNvPr id="294" name="Image" descr="Image"/>
            <p:cNvPicPr>
              <a:picLocks noChangeAspect="1"/>
            </p:cNvPicPr>
            <p:nvPr/>
          </p:nvPicPr>
          <p:blipFill>
            <a:blip r:embed="rId6"/>
            <a:stretch>
              <a:fillRect/>
            </a:stretch>
          </p:blipFill>
          <p:spPr>
            <a:xfrm>
              <a:off x="3614724" y="930176"/>
              <a:ext cx="304764" cy="297365"/>
            </a:xfrm>
            <a:prstGeom prst="rect">
              <a:avLst/>
            </a:prstGeom>
            <a:ln w="12700" cap="flat">
              <a:noFill/>
              <a:miter lim="400000"/>
            </a:ln>
            <a:effectLst>
              <a:outerShdw dist="25400" dir="5400000" rotWithShape="0">
                <a:srgbClr val="000000"/>
              </a:outerShdw>
            </a:effectLst>
          </p:spPr>
        </p:pic>
        <p:sp>
          <p:nvSpPr>
            <p:cNvPr id="295" name="COVID-19"/>
            <p:cNvSpPr txBox="1"/>
            <p:nvPr/>
          </p:nvSpPr>
          <p:spPr>
            <a:xfrm>
              <a:off x="1052669" y="68501"/>
              <a:ext cx="3160267" cy="841996"/>
            </a:xfrm>
            <a:prstGeom prst="rect">
              <a:avLst/>
            </a:prstGeom>
            <a:noFill/>
            <a:ln w="12700" cap="flat">
              <a:noFill/>
              <a:miter lim="400000"/>
            </a:ln>
            <a:effectLst>
              <a:outerShdw dist="25400" dir="5400000" rotWithShape="0">
                <a:srgbClr val="000000"/>
              </a:outerShdw>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numCol="1" anchor="ctr">
              <a:spAutoFit/>
            </a:bodyPr>
            <a:lstStyle>
              <a:lvl1pPr>
                <a:defRPr sz="5200" b="0">
                  <a:solidFill>
                    <a:srgbClr val="5D467C"/>
                  </a:solidFill>
                </a:defRPr>
              </a:lvl1pPr>
            </a:lstStyle>
            <a:p>
              <a:r>
                <a:t>COVID-19</a:t>
              </a:r>
            </a:p>
          </p:txBody>
        </p:sp>
      </p:grpSp>
      <p:grpSp>
        <p:nvGrpSpPr>
          <p:cNvPr id="302" name="Group"/>
          <p:cNvGrpSpPr/>
          <p:nvPr/>
        </p:nvGrpSpPr>
        <p:grpSpPr>
          <a:xfrm>
            <a:off x="2189170" y="2128682"/>
            <a:ext cx="6475157" cy="6258255"/>
            <a:chOff x="0" y="0"/>
            <a:chExt cx="6475156" cy="6258254"/>
          </a:xfrm>
        </p:grpSpPr>
        <p:sp>
          <p:nvSpPr>
            <p:cNvPr id="297" name="Rounded Rectangle"/>
            <p:cNvSpPr/>
            <p:nvPr/>
          </p:nvSpPr>
          <p:spPr>
            <a:xfrm>
              <a:off x="0" y="0"/>
              <a:ext cx="5595735" cy="6258255"/>
            </a:xfrm>
            <a:prstGeom prst="roundRect">
              <a:avLst>
                <a:gd name="adj" fmla="val 5457"/>
              </a:avLst>
            </a:prstGeom>
            <a:solidFill>
              <a:srgbClr val="BFE0F5"/>
            </a:solidFill>
            <a:ln w="12700" cap="flat">
              <a:noFill/>
              <a:miter lim="400000"/>
            </a:ln>
            <a:effectLst>
              <a:outerShdw blurRad="63500" dist="25400" dir="5400000" rotWithShape="0">
                <a:srgbClr val="000000">
                  <a:alpha val="50000"/>
                </a:srgbClr>
              </a:outerShdw>
            </a:effectLst>
          </p:spPr>
          <p:txBody>
            <a:bodyPr wrap="square" lIns="0" tIns="0" rIns="0" bIns="0" numCol="1" anchor="ctr">
              <a:noAutofit/>
            </a:bodyPr>
            <a:lstStyle/>
            <a:p>
              <a:pPr>
                <a:defRPr sz="3200" b="0">
                  <a:solidFill>
                    <a:srgbClr val="262626"/>
                  </a:solidFill>
                </a:defRPr>
              </a:pPr>
              <a:endParaRPr/>
            </a:p>
          </p:txBody>
        </p:sp>
        <p:sp>
          <p:nvSpPr>
            <p:cNvPr id="298" name="TextBox 24"/>
            <p:cNvSpPr txBox="1"/>
            <p:nvPr/>
          </p:nvSpPr>
          <p:spPr>
            <a:xfrm>
              <a:off x="233816" y="427619"/>
              <a:ext cx="5128103" cy="4677204"/>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8" tIns="45718" rIns="45718" bIns="45718" numCol="1" anchor="t">
              <a:spAutoFit/>
            </a:bodyPr>
            <a:lstStyle/>
            <a:p>
              <a:pPr algn="l" defTabSz="914400">
                <a:defRPr sz="3200" cap="all">
                  <a:solidFill>
                    <a:srgbClr val="262626"/>
                  </a:solidFill>
                </a:defRPr>
              </a:pPr>
              <a:r>
                <a:t>STIGMA &amp; DISCRMINATION</a:t>
              </a:r>
            </a:p>
            <a:p>
              <a:pPr algn="l" defTabSz="914400">
                <a:defRPr sz="3200" cap="all">
                  <a:solidFill>
                    <a:srgbClr val="262626"/>
                  </a:solidFill>
                </a:defRPr>
              </a:pPr>
              <a:endParaRPr sz="2800" b="0">
                <a:solidFill>
                  <a:srgbClr val="FFFFFF"/>
                </a:solidFill>
              </a:endParaRPr>
            </a:p>
            <a:p>
              <a:pPr algn="l" defTabSz="914400">
                <a:defRPr sz="2800" b="0">
                  <a:solidFill>
                    <a:srgbClr val="262626"/>
                  </a:solidFill>
                </a:defRPr>
              </a:pPr>
              <a:r>
                <a:t>This session deals with the myths and misconceptions around Coronavirus and many fears that result in stigmatising behaviours at various level. What is the role of the</a:t>
              </a:r>
            </a:p>
            <a:p>
              <a:pPr algn="l" defTabSz="914400">
                <a:defRPr sz="2800" b="0">
                  <a:solidFill>
                    <a:srgbClr val="262626"/>
                  </a:solidFill>
                </a:defRPr>
              </a:pPr>
              <a:r>
                <a:t>COVID Warrior  and</a:t>
              </a:r>
            </a:p>
            <a:p>
              <a:pPr algn="l" defTabSz="914400">
                <a:defRPr sz="2800" b="0">
                  <a:solidFill>
                    <a:srgbClr val="262626"/>
                  </a:solidFill>
                </a:defRPr>
              </a:pPr>
              <a:r>
                <a:t>what can s/he do </a:t>
              </a:r>
            </a:p>
          </p:txBody>
        </p:sp>
        <p:sp>
          <p:nvSpPr>
            <p:cNvPr id="299" name="Arrow 11"/>
            <p:cNvSpPr/>
            <p:nvPr/>
          </p:nvSpPr>
          <p:spPr>
            <a:xfrm>
              <a:off x="5614090" y="412540"/>
              <a:ext cx="861067" cy="648304"/>
            </a:xfrm>
            <a:custGeom>
              <a:avLst/>
              <a:gdLst/>
              <a:ahLst/>
              <a:cxnLst>
                <a:cxn ang="0">
                  <a:pos x="wd2" y="hd2"/>
                </a:cxn>
                <a:cxn ang="5400000">
                  <a:pos x="wd2" y="hd2"/>
                </a:cxn>
                <a:cxn ang="10800000">
                  <a:pos x="wd2" y="hd2"/>
                </a:cxn>
                <a:cxn ang="16200000">
                  <a:pos x="wd2" y="hd2"/>
                </a:cxn>
              </a:cxnLst>
              <a:rect l="0" t="0" r="r" b="b"/>
              <a:pathLst>
                <a:path w="21600" h="21600" extrusionOk="0">
                  <a:moveTo>
                    <a:pt x="13469" y="0"/>
                  </a:moveTo>
                  <a:cubicBezTo>
                    <a:pt x="13010" y="0"/>
                    <a:pt x="12551" y="232"/>
                    <a:pt x="12200" y="697"/>
                  </a:cubicBezTo>
                  <a:cubicBezTo>
                    <a:pt x="11500" y="1626"/>
                    <a:pt x="11500" y="3135"/>
                    <a:pt x="12200" y="4065"/>
                  </a:cubicBezTo>
                  <a:lnTo>
                    <a:pt x="15479" y="8419"/>
                  </a:lnTo>
                  <a:lnTo>
                    <a:pt x="1793" y="8419"/>
                  </a:lnTo>
                  <a:cubicBezTo>
                    <a:pt x="802" y="8419"/>
                    <a:pt x="0" y="9485"/>
                    <a:pt x="0" y="10800"/>
                  </a:cubicBezTo>
                  <a:cubicBezTo>
                    <a:pt x="0" y="12115"/>
                    <a:pt x="802" y="13181"/>
                    <a:pt x="1793" y="13181"/>
                  </a:cubicBezTo>
                  <a:lnTo>
                    <a:pt x="15479" y="13181"/>
                  </a:lnTo>
                  <a:lnTo>
                    <a:pt x="12200" y="17535"/>
                  </a:lnTo>
                  <a:cubicBezTo>
                    <a:pt x="11500" y="18465"/>
                    <a:pt x="11500" y="19974"/>
                    <a:pt x="12200" y="20903"/>
                  </a:cubicBezTo>
                  <a:cubicBezTo>
                    <a:pt x="12551" y="21368"/>
                    <a:pt x="13010" y="21600"/>
                    <a:pt x="13469" y="21600"/>
                  </a:cubicBezTo>
                  <a:cubicBezTo>
                    <a:pt x="13927" y="21600"/>
                    <a:pt x="14387" y="21368"/>
                    <a:pt x="14737" y="20903"/>
                  </a:cubicBezTo>
                  <a:lnTo>
                    <a:pt x="21074" y="12484"/>
                  </a:lnTo>
                  <a:cubicBezTo>
                    <a:pt x="21424" y="12019"/>
                    <a:pt x="21600" y="11409"/>
                    <a:pt x="21600" y="10800"/>
                  </a:cubicBezTo>
                  <a:cubicBezTo>
                    <a:pt x="21600" y="10191"/>
                    <a:pt x="21424" y="9581"/>
                    <a:pt x="21074" y="9116"/>
                  </a:cubicBezTo>
                  <a:lnTo>
                    <a:pt x="14737" y="697"/>
                  </a:lnTo>
                  <a:cubicBezTo>
                    <a:pt x="14387" y="232"/>
                    <a:pt x="13927" y="0"/>
                    <a:pt x="13469" y="0"/>
                  </a:cubicBezTo>
                  <a:close/>
                </a:path>
              </a:pathLst>
            </a:custGeom>
            <a:solidFill>
              <a:srgbClr val="DFDFDF"/>
            </a:solidFill>
            <a:ln w="12700" cap="flat">
              <a:noFill/>
              <a:miter lim="400000"/>
            </a:ln>
            <a:effectLst/>
          </p:spPr>
          <p:txBody>
            <a:bodyPr wrap="square" lIns="0" tIns="0" rIns="0" bIns="0" numCol="1" anchor="ctr">
              <a:noAutofit/>
            </a:bodyPr>
            <a:lstStyle/>
            <a:p>
              <a:pPr>
                <a:defRPr sz="3200" b="0">
                  <a:solidFill>
                    <a:srgbClr val="FFFFFF"/>
                  </a:solidFill>
                </a:defRPr>
              </a:pPr>
              <a:endParaRPr/>
            </a:p>
          </p:txBody>
        </p:sp>
        <p:pic>
          <p:nvPicPr>
            <p:cNvPr id="300" name="Image" descr="Image"/>
            <p:cNvPicPr>
              <a:picLocks noChangeAspect="1"/>
            </p:cNvPicPr>
            <p:nvPr/>
          </p:nvPicPr>
          <p:blipFill>
            <a:blip r:embed="rId7"/>
            <a:stretch>
              <a:fillRect/>
            </a:stretch>
          </p:blipFill>
          <p:spPr>
            <a:xfrm>
              <a:off x="1904778" y="4162576"/>
              <a:ext cx="3626182" cy="1988204"/>
            </a:xfrm>
            <a:prstGeom prst="rect">
              <a:avLst/>
            </a:prstGeom>
            <a:ln w="12700" cap="flat">
              <a:noFill/>
              <a:miter lim="400000"/>
            </a:ln>
            <a:effectLst/>
          </p:spPr>
        </p:pic>
        <p:sp>
          <p:nvSpPr>
            <p:cNvPr id="301" name="4"/>
            <p:cNvSpPr txBox="1"/>
            <p:nvPr/>
          </p:nvSpPr>
          <p:spPr>
            <a:xfrm>
              <a:off x="5113945" y="476224"/>
              <a:ext cx="326195" cy="520936"/>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numCol="1" anchor="ctr">
              <a:spAutoFit/>
            </a:bodyPr>
            <a:lstStyle/>
            <a:p>
              <a:r>
                <a:t>4</a:t>
              </a:r>
            </a:p>
          </p:txBody>
        </p:sp>
      </p:grpSp>
      <p:grpSp>
        <p:nvGrpSpPr>
          <p:cNvPr id="308" name="Group"/>
          <p:cNvGrpSpPr/>
          <p:nvPr/>
        </p:nvGrpSpPr>
        <p:grpSpPr>
          <a:xfrm>
            <a:off x="8098436" y="7819698"/>
            <a:ext cx="8187128" cy="5620876"/>
            <a:chOff x="0" y="0"/>
            <a:chExt cx="8187126" cy="5620875"/>
          </a:xfrm>
        </p:grpSpPr>
        <p:sp>
          <p:nvSpPr>
            <p:cNvPr id="303" name="Arrow 11"/>
            <p:cNvSpPr/>
            <p:nvPr/>
          </p:nvSpPr>
          <p:spPr>
            <a:xfrm rot="16200000">
              <a:off x="1924517" y="106380"/>
              <a:ext cx="861066" cy="648305"/>
            </a:xfrm>
            <a:custGeom>
              <a:avLst/>
              <a:gdLst/>
              <a:ahLst/>
              <a:cxnLst>
                <a:cxn ang="0">
                  <a:pos x="wd2" y="hd2"/>
                </a:cxn>
                <a:cxn ang="5400000">
                  <a:pos x="wd2" y="hd2"/>
                </a:cxn>
                <a:cxn ang="10800000">
                  <a:pos x="wd2" y="hd2"/>
                </a:cxn>
                <a:cxn ang="16200000">
                  <a:pos x="wd2" y="hd2"/>
                </a:cxn>
              </a:cxnLst>
              <a:rect l="0" t="0" r="r" b="b"/>
              <a:pathLst>
                <a:path w="21600" h="21600" extrusionOk="0">
                  <a:moveTo>
                    <a:pt x="13469" y="0"/>
                  </a:moveTo>
                  <a:cubicBezTo>
                    <a:pt x="13010" y="0"/>
                    <a:pt x="12551" y="232"/>
                    <a:pt x="12200" y="697"/>
                  </a:cubicBezTo>
                  <a:cubicBezTo>
                    <a:pt x="11500" y="1626"/>
                    <a:pt x="11500" y="3135"/>
                    <a:pt x="12200" y="4065"/>
                  </a:cubicBezTo>
                  <a:lnTo>
                    <a:pt x="15479" y="8419"/>
                  </a:lnTo>
                  <a:lnTo>
                    <a:pt x="1793" y="8419"/>
                  </a:lnTo>
                  <a:cubicBezTo>
                    <a:pt x="802" y="8419"/>
                    <a:pt x="0" y="9485"/>
                    <a:pt x="0" y="10800"/>
                  </a:cubicBezTo>
                  <a:cubicBezTo>
                    <a:pt x="0" y="12115"/>
                    <a:pt x="802" y="13181"/>
                    <a:pt x="1793" y="13181"/>
                  </a:cubicBezTo>
                  <a:lnTo>
                    <a:pt x="15479" y="13181"/>
                  </a:lnTo>
                  <a:lnTo>
                    <a:pt x="12200" y="17535"/>
                  </a:lnTo>
                  <a:cubicBezTo>
                    <a:pt x="11500" y="18465"/>
                    <a:pt x="11500" y="19974"/>
                    <a:pt x="12200" y="20903"/>
                  </a:cubicBezTo>
                  <a:cubicBezTo>
                    <a:pt x="12551" y="21368"/>
                    <a:pt x="13010" y="21600"/>
                    <a:pt x="13469" y="21600"/>
                  </a:cubicBezTo>
                  <a:cubicBezTo>
                    <a:pt x="13927" y="21600"/>
                    <a:pt x="14387" y="21368"/>
                    <a:pt x="14737" y="20903"/>
                  </a:cubicBezTo>
                  <a:lnTo>
                    <a:pt x="21074" y="12484"/>
                  </a:lnTo>
                  <a:cubicBezTo>
                    <a:pt x="21424" y="12019"/>
                    <a:pt x="21600" y="11409"/>
                    <a:pt x="21600" y="10800"/>
                  </a:cubicBezTo>
                  <a:cubicBezTo>
                    <a:pt x="21600" y="10191"/>
                    <a:pt x="21424" y="9581"/>
                    <a:pt x="21074" y="9116"/>
                  </a:cubicBezTo>
                  <a:lnTo>
                    <a:pt x="14737" y="697"/>
                  </a:lnTo>
                  <a:cubicBezTo>
                    <a:pt x="14387" y="232"/>
                    <a:pt x="13927" y="0"/>
                    <a:pt x="13469" y="0"/>
                  </a:cubicBezTo>
                  <a:close/>
                </a:path>
              </a:pathLst>
            </a:custGeom>
            <a:solidFill>
              <a:srgbClr val="DFDFDF"/>
            </a:solidFill>
            <a:ln w="12700" cap="flat">
              <a:noFill/>
              <a:miter lim="400000"/>
            </a:ln>
            <a:effectLst/>
          </p:spPr>
          <p:txBody>
            <a:bodyPr wrap="square" lIns="0" tIns="0" rIns="0" bIns="0" numCol="1" anchor="ctr">
              <a:noAutofit/>
            </a:bodyPr>
            <a:lstStyle/>
            <a:p>
              <a:pPr>
                <a:defRPr sz="3200" b="0">
                  <a:solidFill>
                    <a:srgbClr val="FFFFFF"/>
                  </a:solidFill>
                </a:defRPr>
              </a:pPr>
              <a:endParaRPr/>
            </a:p>
          </p:txBody>
        </p:sp>
        <p:sp>
          <p:nvSpPr>
            <p:cNvPr id="304" name="Rounded Rectangle"/>
            <p:cNvSpPr/>
            <p:nvPr/>
          </p:nvSpPr>
          <p:spPr>
            <a:xfrm>
              <a:off x="0" y="888766"/>
              <a:ext cx="8187127" cy="4732110"/>
            </a:xfrm>
            <a:prstGeom prst="roundRect">
              <a:avLst>
                <a:gd name="adj" fmla="val 6207"/>
              </a:avLst>
            </a:prstGeom>
            <a:solidFill>
              <a:srgbClr val="BFE0F5"/>
            </a:solidFill>
            <a:ln w="12700" cap="flat">
              <a:noFill/>
              <a:miter lim="400000"/>
            </a:ln>
            <a:effectLst>
              <a:outerShdw blurRad="63500" dist="25400" dir="5400000" rotWithShape="0">
                <a:srgbClr val="000000">
                  <a:alpha val="50000"/>
                </a:srgbClr>
              </a:outerShdw>
            </a:effectLst>
          </p:spPr>
          <p:txBody>
            <a:bodyPr wrap="square" lIns="0" tIns="0" rIns="0" bIns="0" numCol="1" anchor="ctr">
              <a:noAutofit/>
            </a:bodyPr>
            <a:lstStyle/>
            <a:p>
              <a:pPr>
                <a:defRPr sz="3200" b="0">
                  <a:solidFill>
                    <a:srgbClr val="262626"/>
                  </a:solidFill>
                </a:defRPr>
              </a:pPr>
              <a:endParaRPr/>
            </a:p>
          </p:txBody>
        </p:sp>
        <p:sp>
          <p:nvSpPr>
            <p:cNvPr id="305" name="TextBox 24"/>
            <p:cNvSpPr txBox="1"/>
            <p:nvPr/>
          </p:nvSpPr>
          <p:spPr>
            <a:xfrm>
              <a:off x="2664995" y="1163869"/>
              <a:ext cx="5437390" cy="4220003"/>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8" tIns="45718" rIns="45718" bIns="45718" numCol="1" anchor="t">
              <a:spAutoFit/>
            </a:bodyPr>
            <a:lstStyle/>
            <a:p>
              <a:pPr algn="l" defTabSz="914400">
                <a:defRPr sz="3200" cap="all"/>
              </a:pPr>
              <a:r>
                <a:rPr dirty="0"/>
                <a:t>supportive public health services: community &amp; HH</a:t>
              </a:r>
            </a:p>
            <a:p>
              <a:pPr algn="l" defTabSz="914400">
                <a:defRPr sz="3200" cap="all"/>
              </a:pPr>
              <a:endParaRPr sz="2000" b="0">
                <a:solidFill>
                  <a:srgbClr val="FFFFFF"/>
                </a:solidFill>
              </a:endParaRPr>
            </a:p>
            <a:p>
              <a:pPr algn="l" defTabSz="914400">
                <a:defRPr sz="2800" b="0"/>
              </a:pPr>
              <a:r>
                <a:rPr dirty="0"/>
                <a:t>What is the role that community networks play in addressing COVID in the community,  what are the services required: home care , home quarantine  in urban and rural areas</a:t>
              </a:r>
            </a:p>
          </p:txBody>
        </p:sp>
        <p:pic>
          <p:nvPicPr>
            <p:cNvPr id="306" name="Image" descr="Image"/>
            <p:cNvPicPr>
              <a:picLocks noChangeAspect="1"/>
            </p:cNvPicPr>
            <p:nvPr/>
          </p:nvPicPr>
          <p:blipFill>
            <a:blip r:embed="rId8"/>
            <a:stretch>
              <a:fillRect/>
            </a:stretch>
          </p:blipFill>
          <p:spPr>
            <a:xfrm>
              <a:off x="102485" y="2565394"/>
              <a:ext cx="2498032" cy="1416953"/>
            </a:xfrm>
            <a:prstGeom prst="rect">
              <a:avLst/>
            </a:prstGeom>
            <a:ln w="12700" cap="flat">
              <a:noFill/>
              <a:miter lim="400000"/>
            </a:ln>
            <a:effectLst/>
          </p:spPr>
        </p:pic>
        <p:sp>
          <p:nvSpPr>
            <p:cNvPr id="307" name="5"/>
            <p:cNvSpPr txBox="1"/>
            <p:nvPr/>
          </p:nvSpPr>
          <p:spPr>
            <a:xfrm>
              <a:off x="2191952" y="1152820"/>
              <a:ext cx="326195" cy="520936"/>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numCol="1" anchor="ctr">
              <a:spAutoFit/>
            </a:bodyPr>
            <a:lstStyle/>
            <a:p>
              <a:r>
                <a:rPr dirty="0"/>
                <a:t>5</a:t>
              </a:r>
            </a:p>
          </p:txBody>
        </p:sp>
      </p:grpSp>
      <p:grpSp>
        <p:nvGrpSpPr>
          <p:cNvPr id="311" name="Group"/>
          <p:cNvGrpSpPr/>
          <p:nvPr/>
        </p:nvGrpSpPr>
        <p:grpSpPr>
          <a:xfrm>
            <a:off x="1110048" y="320601"/>
            <a:ext cx="22163904" cy="1297969"/>
            <a:chOff x="0" y="0"/>
            <a:chExt cx="22163902" cy="1297967"/>
          </a:xfrm>
        </p:grpSpPr>
        <p:sp>
          <p:nvSpPr>
            <p:cNvPr id="309" name="Rounded Rectangle"/>
            <p:cNvSpPr/>
            <p:nvPr/>
          </p:nvSpPr>
          <p:spPr>
            <a:xfrm>
              <a:off x="0" y="0"/>
              <a:ext cx="22163903" cy="1297968"/>
            </a:xfrm>
            <a:prstGeom prst="roundRect">
              <a:avLst>
                <a:gd name="adj" fmla="val 14677"/>
              </a:avLst>
            </a:prstGeom>
            <a:solidFill>
              <a:srgbClr val="FFFFFF"/>
            </a:solidFill>
            <a:ln w="12700" cap="flat">
              <a:noFill/>
              <a:miter lim="400000"/>
            </a:ln>
            <a:effectLst/>
          </p:spPr>
          <p:txBody>
            <a:bodyPr wrap="square" lIns="0" tIns="0" rIns="0" bIns="0" numCol="1" anchor="ctr">
              <a:noAutofit/>
            </a:bodyPr>
            <a:lstStyle/>
            <a:p>
              <a:pPr>
                <a:defRPr sz="3200" b="0">
                  <a:solidFill>
                    <a:srgbClr val="FFFFFF"/>
                  </a:solidFill>
                </a:defRPr>
              </a:pPr>
              <a:endParaRPr/>
            </a:p>
          </p:txBody>
        </p:sp>
        <p:sp>
          <p:nvSpPr>
            <p:cNvPr id="310" name="Rectangle 1"/>
            <p:cNvSpPr txBox="1"/>
            <p:nvPr/>
          </p:nvSpPr>
          <p:spPr>
            <a:xfrm>
              <a:off x="3828073" y="134374"/>
              <a:ext cx="14507756" cy="1029220"/>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9" tIns="45719" rIns="45719" bIns="45719" numCol="1" anchor="t">
              <a:spAutoFit/>
            </a:bodyPr>
            <a:lstStyle>
              <a:lvl1pPr>
                <a:defRPr sz="6600"/>
              </a:lvl1pPr>
            </a:lstStyle>
            <a:p>
              <a:r>
                <a:rPr dirty="0"/>
                <a:t>WHAT ARE WE GOING TO LEARN?</a:t>
              </a:r>
            </a:p>
          </p:txBody>
        </p:sp>
      </p:grpSp>
      <p:grpSp>
        <p:nvGrpSpPr>
          <p:cNvPr id="319" name="Group"/>
          <p:cNvGrpSpPr/>
          <p:nvPr/>
        </p:nvGrpSpPr>
        <p:grpSpPr>
          <a:xfrm>
            <a:off x="15775525" y="2369209"/>
            <a:ext cx="6901594" cy="6258255"/>
            <a:chOff x="0" y="0"/>
            <a:chExt cx="6901593" cy="6258254"/>
          </a:xfrm>
        </p:grpSpPr>
        <p:sp>
          <p:nvSpPr>
            <p:cNvPr id="312" name="Arrow 11"/>
            <p:cNvSpPr/>
            <p:nvPr/>
          </p:nvSpPr>
          <p:spPr>
            <a:xfrm rot="10800000">
              <a:off x="0" y="169022"/>
              <a:ext cx="861066" cy="648306"/>
            </a:xfrm>
            <a:custGeom>
              <a:avLst/>
              <a:gdLst/>
              <a:ahLst/>
              <a:cxnLst>
                <a:cxn ang="0">
                  <a:pos x="wd2" y="hd2"/>
                </a:cxn>
                <a:cxn ang="5400000">
                  <a:pos x="wd2" y="hd2"/>
                </a:cxn>
                <a:cxn ang="10800000">
                  <a:pos x="wd2" y="hd2"/>
                </a:cxn>
                <a:cxn ang="16200000">
                  <a:pos x="wd2" y="hd2"/>
                </a:cxn>
              </a:cxnLst>
              <a:rect l="0" t="0" r="r" b="b"/>
              <a:pathLst>
                <a:path w="21600" h="21600" extrusionOk="0">
                  <a:moveTo>
                    <a:pt x="13469" y="0"/>
                  </a:moveTo>
                  <a:cubicBezTo>
                    <a:pt x="13010" y="0"/>
                    <a:pt x="12551" y="232"/>
                    <a:pt x="12200" y="697"/>
                  </a:cubicBezTo>
                  <a:cubicBezTo>
                    <a:pt x="11500" y="1626"/>
                    <a:pt x="11500" y="3135"/>
                    <a:pt x="12200" y="4065"/>
                  </a:cubicBezTo>
                  <a:lnTo>
                    <a:pt x="15479" y="8419"/>
                  </a:lnTo>
                  <a:lnTo>
                    <a:pt x="1793" y="8419"/>
                  </a:lnTo>
                  <a:cubicBezTo>
                    <a:pt x="802" y="8419"/>
                    <a:pt x="0" y="9485"/>
                    <a:pt x="0" y="10800"/>
                  </a:cubicBezTo>
                  <a:cubicBezTo>
                    <a:pt x="0" y="12115"/>
                    <a:pt x="802" y="13181"/>
                    <a:pt x="1793" y="13181"/>
                  </a:cubicBezTo>
                  <a:lnTo>
                    <a:pt x="15479" y="13181"/>
                  </a:lnTo>
                  <a:lnTo>
                    <a:pt x="12200" y="17535"/>
                  </a:lnTo>
                  <a:cubicBezTo>
                    <a:pt x="11500" y="18465"/>
                    <a:pt x="11500" y="19974"/>
                    <a:pt x="12200" y="20903"/>
                  </a:cubicBezTo>
                  <a:cubicBezTo>
                    <a:pt x="12551" y="21368"/>
                    <a:pt x="13010" y="21600"/>
                    <a:pt x="13469" y="21600"/>
                  </a:cubicBezTo>
                  <a:cubicBezTo>
                    <a:pt x="13927" y="21600"/>
                    <a:pt x="14387" y="21368"/>
                    <a:pt x="14737" y="20903"/>
                  </a:cubicBezTo>
                  <a:lnTo>
                    <a:pt x="21074" y="12484"/>
                  </a:lnTo>
                  <a:cubicBezTo>
                    <a:pt x="21424" y="12019"/>
                    <a:pt x="21600" y="11409"/>
                    <a:pt x="21600" y="10800"/>
                  </a:cubicBezTo>
                  <a:cubicBezTo>
                    <a:pt x="21600" y="10191"/>
                    <a:pt x="21424" y="9581"/>
                    <a:pt x="21074" y="9116"/>
                  </a:cubicBezTo>
                  <a:lnTo>
                    <a:pt x="14737" y="697"/>
                  </a:lnTo>
                  <a:cubicBezTo>
                    <a:pt x="14387" y="232"/>
                    <a:pt x="13927" y="0"/>
                    <a:pt x="13469" y="0"/>
                  </a:cubicBezTo>
                  <a:close/>
                </a:path>
              </a:pathLst>
            </a:custGeom>
            <a:solidFill>
              <a:srgbClr val="DFDFDF"/>
            </a:solidFill>
            <a:ln w="12700" cap="flat">
              <a:noFill/>
              <a:miter lim="400000"/>
            </a:ln>
            <a:effectLst/>
          </p:spPr>
          <p:txBody>
            <a:bodyPr wrap="square" lIns="0" tIns="0" rIns="0" bIns="0" numCol="1" anchor="ctr">
              <a:noAutofit/>
            </a:bodyPr>
            <a:lstStyle/>
            <a:p>
              <a:pPr>
                <a:defRPr sz="3200" b="0">
                  <a:solidFill>
                    <a:srgbClr val="FFFFFF"/>
                  </a:solidFill>
                </a:defRPr>
              </a:pPr>
              <a:endParaRPr/>
            </a:p>
          </p:txBody>
        </p:sp>
        <p:sp>
          <p:nvSpPr>
            <p:cNvPr id="313" name="Rounded Rectangle"/>
            <p:cNvSpPr/>
            <p:nvPr/>
          </p:nvSpPr>
          <p:spPr>
            <a:xfrm>
              <a:off x="1029746" y="0"/>
              <a:ext cx="5871848" cy="6258255"/>
            </a:xfrm>
            <a:prstGeom prst="roundRect">
              <a:avLst>
                <a:gd name="adj" fmla="val 5566"/>
              </a:avLst>
            </a:prstGeom>
            <a:solidFill>
              <a:srgbClr val="BFE0F5"/>
            </a:solidFill>
            <a:ln w="12700" cap="flat">
              <a:noFill/>
              <a:miter lim="400000"/>
            </a:ln>
            <a:effectLst>
              <a:outerShdw blurRad="63500" dist="25400" dir="5400000" rotWithShape="0">
                <a:srgbClr val="000000">
                  <a:alpha val="50000"/>
                </a:srgbClr>
              </a:outerShdw>
            </a:effectLst>
          </p:spPr>
          <p:txBody>
            <a:bodyPr wrap="square" lIns="0" tIns="0" rIns="0" bIns="0" numCol="1" anchor="ctr">
              <a:noAutofit/>
            </a:bodyPr>
            <a:lstStyle/>
            <a:p>
              <a:pPr>
                <a:defRPr sz="3200" b="0">
                  <a:solidFill>
                    <a:srgbClr val="FFFFFF"/>
                  </a:solidFill>
                </a:defRPr>
              </a:pPr>
              <a:endParaRPr/>
            </a:p>
          </p:txBody>
        </p:sp>
        <p:grpSp>
          <p:nvGrpSpPr>
            <p:cNvPr id="316" name="Image"/>
            <p:cNvGrpSpPr/>
            <p:nvPr/>
          </p:nvGrpSpPr>
          <p:grpSpPr>
            <a:xfrm>
              <a:off x="2858593" y="3676629"/>
              <a:ext cx="2618878" cy="2479044"/>
              <a:chOff x="193074" y="0"/>
              <a:chExt cx="2618876" cy="2479042"/>
            </a:xfrm>
          </p:grpSpPr>
          <p:sp>
            <p:nvSpPr>
              <p:cNvPr id="314" name="Rectangle"/>
              <p:cNvSpPr/>
              <p:nvPr/>
            </p:nvSpPr>
            <p:spPr>
              <a:xfrm>
                <a:off x="624263" y="0"/>
                <a:ext cx="1756499" cy="2479043"/>
              </a:xfrm>
              <a:prstGeom prst="rect">
                <a:avLst/>
              </a:prstGeom>
              <a:solidFill>
                <a:srgbClr val="000000">
                  <a:alpha val="0"/>
                </a:srgbClr>
              </a:solidFill>
              <a:ln w="12700" cap="flat">
                <a:noFill/>
                <a:miter lim="400000"/>
              </a:ln>
              <a:effectLst/>
            </p:spPr>
            <p:txBody>
              <a:bodyPr wrap="square" lIns="0" tIns="0" rIns="0" bIns="0" numCol="1" anchor="ctr">
                <a:noAutofit/>
              </a:bodyPr>
              <a:lstStyle/>
              <a:p>
                <a:endParaRPr/>
              </a:p>
            </p:txBody>
          </p:sp>
          <p:pic>
            <p:nvPicPr>
              <p:cNvPr id="315" name="Image" descr="Image"/>
              <p:cNvPicPr>
                <a:picLocks noChangeAspect="1"/>
              </p:cNvPicPr>
              <p:nvPr/>
            </p:nvPicPr>
            <p:blipFill>
              <a:blip r:embed="rId9" cstate="screen">
                <a:extLst>
                  <a:ext uri="{28A0092B-C50C-407E-A947-70E740481C1C}">
                    <a14:useLocalDpi xmlns:a14="http://schemas.microsoft.com/office/drawing/2010/main"/>
                  </a:ext>
                </a:extLst>
              </a:blip>
              <a:srcRect/>
              <a:stretch>
                <a:fillRect/>
              </a:stretch>
            </p:blipFill>
            <p:spPr>
              <a:xfrm>
                <a:off x="193074" y="0"/>
                <a:ext cx="2618877" cy="2479043"/>
              </a:xfrm>
              <a:prstGeom prst="rect">
                <a:avLst/>
              </a:prstGeom>
              <a:ln w="12700" cap="flat">
                <a:noFill/>
                <a:miter lim="400000"/>
              </a:ln>
              <a:effectLst/>
            </p:spPr>
          </p:pic>
        </p:grpSp>
        <p:sp>
          <p:nvSpPr>
            <p:cNvPr id="317" name="Personal Safety…"/>
            <p:cNvSpPr txBox="1"/>
            <p:nvPr/>
          </p:nvSpPr>
          <p:spPr>
            <a:xfrm>
              <a:off x="1521669" y="241544"/>
              <a:ext cx="5292726" cy="3290368"/>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numCol="1" anchor="t">
              <a:spAutoFit/>
            </a:bodyPr>
            <a:lstStyle/>
            <a:p>
              <a:pPr algn="l" defTabSz="914400">
                <a:defRPr sz="3200" cap="all"/>
              </a:pPr>
              <a:r>
                <a:rPr dirty="0"/>
                <a:t>Personal Safety</a:t>
              </a:r>
            </a:p>
            <a:p>
              <a:pPr algn="l" defTabSz="914400">
                <a:defRPr sz="3200" cap="all"/>
              </a:pPr>
              <a:endParaRPr sz="2000">
                <a:solidFill>
                  <a:srgbClr val="FFFFFF"/>
                </a:solidFill>
              </a:endParaRPr>
            </a:p>
            <a:p>
              <a:pPr algn="l" defTabSz="914400">
                <a:defRPr sz="2800" b="0"/>
              </a:pPr>
              <a:r>
                <a:rPr dirty="0"/>
                <a:t>COVID Warriors  will work to</a:t>
              </a:r>
            </a:p>
            <a:p>
              <a:pPr algn="l" defTabSz="914400">
                <a:defRPr sz="2800" b="0"/>
              </a:pPr>
              <a:r>
                <a:rPr dirty="0"/>
                <a:t>reach out the message to</a:t>
              </a:r>
            </a:p>
            <a:p>
              <a:pPr algn="l" defTabSz="914400">
                <a:defRPr sz="2800" b="0"/>
              </a:pPr>
              <a:r>
                <a:rPr dirty="0"/>
                <a:t>thousands of directly or indirectly</a:t>
              </a:r>
            </a:p>
            <a:p>
              <a:pPr algn="l" defTabSz="914400">
                <a:defRPr sz="2800" b="0"/>
              </a:pPr>
              <a:r>
                <a:rPr dirty="0"/>
                <a:t>affected community members.</a:t>
              </a:r>
            </a:p>
            <a:p>
              <a:pPr algn="l" defTabSz="914400">
                <a:defRPr sz="2800" b="0"/>
              </a:pPr>
              <a:r>
                <a:rPr dirty="0"/>
                <a:t>However they also need to take</a:t>
              </a:r>
            </a:p>
            <a:p>
              <a:pPr algn="l" defTabSz="914400">
                <a:defRPr sz="2800" b="0"/>
              </a:pPr>
              <a:r>
                <a:rPr dirty="0"/>
                <a:t>care of their own personal safety</a:t>
              </a:r>
            </a:p>
          </p:txBody>
        </p:sp>
        <p:sp>
          <p:nvSpPr>
            <p:cNvPr id="318" name="6"/>
            <p:cNvSpPr txBox="1"/>
            <p:nvPr/>
          </p:nvSpPr>
          <p:spPr>
            <a:xfrm>
              <a:off x="1112742" y="232707"/>
              <a:ext cx="326195" cy="520936"/>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numCol="1" anchor="ctr">
              <a:spAutoFit/>
            </a:bodyPr>
            <a:lstStyle/>
            <a:p>
              <a:r>
                <a:rPr dirty="0"/>
                <a:t>6</a:t>
              </a:r>
            </a:p>
          </p:txBody>
        </p:sp>
      </p:grpSp>
      <p:grpSp>
        <p:nvGrpSpPr>
          <p:cNvPr id="322" name="Group"/>
          <p:cNvGrpSpPr/>
          <p:nvPr/>
        </p:nvGrpSpPr>
        <p:grpSpPr>
          <a:xfrm>
            <a:off x="23162660" y="13026735"/>
            <a:ext cx="1078664" cy="541070"/>
            <a:chOff x="0" y="0"/>
            <a:chExt cx="1078662" cy="541069"/>
          </a:xfrm>
        </p:grpSpPr>
        <p:sp>
          <p:nvSpPr>
            <p:cNvPr id="320" name="03"/>
            <p:cNvSpPr txBox="1"/>
            <p:nvPr/>
          </p:nvSpPr>
          <p:spPr>
            <a:xfrm>
              <a:off x="540574" y="10066"/>
              <a:ext cx="538089" cy="520936"/>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numCol="1" anchor="ctr">
              <a:spAutoFit/>
            </a:bodyPr>
            <a:lstStyle>
              <a:lvl1pPr>
                <a:defRPr b="0">
                  <a:solidFill>
                    <a:srgbClr val="FFFFFF"/>
                  </a:solidFill>
                </a:defRPr>
              </a:lvl1pPr>
            </a:lstStyle>
            <a:p>
              <a:r>
                <a:rPr dirty="0"/>
                <a:t>02</a:t>
              </a:r>
            </a:p>
          </p:txBody>
        </p:sp>
        <p:pic>
          <p:nvPicPr>
            <p:cNvPr id="321" name="Image" descr="Image"/>
            <p:cNvPicPr>
              <a:picLocks noChangeAspect="1"/>
            </p:cNvPicPr>
            <p:nvPr/>
          </p:nvPicPr>
          <p:blipFill>
            <a:blip r:embed="rId5"/>
            <a:stretch>
              <a:fillRect/>
            </a:stretch>
          </p:blipFill>
          <p:spPr>
            <a:xfrm>
              <a:off x="0" y="0"/>
              <a:ext cx="554529" cy="541070"/>
            </a:xfrm>
            <a:prstGeom prst="rect">
              <a:avLst/>
            </a:prstGeom>
            <a:ln w="12700" cap="flat">
              <a:noFill/>
              <a:miter lim="400000"/>
            </a:ln>
            <a:effectLst/>
          </p:spPr>
        </p:pic>
      </p:grpSp>
      <p:pic>
        <p:nvPicPr>
          <p:cNvPr id="323" name="Group" descr="Group"/>
          <p:cNvPicPr>
            <a:picLocks noChangeAspect="1"/>
          </p:cNvPicPr>
          <p:nvPr/>
        </p:nvPicPr>
        <p:blipFill>
          <a:blip r:embed="rId10"/>
          <a:stretch>
            <a:fillRect/>
          </a:stretch>
        </p:blipFill>
        <p:spPr>
          <a:xfrm>
            <a:off x="178745" y="12636249"/>
            <a:ext cx="1964861" cy="995769"/>
          </a:xfrm>
          <a:prstGeom prst="rect">
            <a:avLst/>
          </a:prstGeom>
          <a:ln w="12700">
            <a:miter lim="400000"/>
          </a:ln>
        </p:spPr>
      </p:pic>
    </p:spTree>
  </p:cSld>
  <p:clrMapOvr>
    <a:masterClrMapping/>
  </p:clrMapOvr>
  <p:transition spd="med"/>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0" name="Rounded Rectangle"/>
          <p:cNvSpPr/>
          <p:nvPr/>
        </p:nvSpPr>
        <p:spPr>
          <a:xfrm>
            <a:off x="545161" y="1775873"/>
            <a:ext cx="23209996" cy="10196121"/>
          </a:xfrm>
          <a:prstGeom prst="roundRect">
            <a:avLst>
              <a:gd name="adj" fmla="val 3574"/>
            </a:avLst>
          </a:prstGeom>
          <a:solidFill>
            <a:srgbClr val="CCECFF"/>
          </a:solidFill>
          <a:ln w="12700">
            <a:miter lim="400000"/>
          </a:ln>
          <a:effectLst>
            <a:outerShdw blurRad="63500" dist="25400" dir="5400000" rotWithShape="0">
              <a:srgbClr val="000000">
                <a:alpha val="50000"/>
              </a:srgbClr>
            </a:outerShdw>
          </a:effectLst>
        </p:spPr>
        <p:txBody>
          <a:bodyPr lIns="0" tIns="0" rIns="0" bIns="0" anchor="ctr"/>
          <a:lstStyle/>
          <a:p>
            <a:pPr>
              <a:defRPr b="0" cap="all">
                <a:solidFill>
                  <a:srgbClr val="FFFFFF"/>
                </a:solidFill>
              </a:defRPr>
            </a:pPr>
            <a:endParaRPr/>
          </a:p>
        </p:txBody>
      </p:sp>
      <p:grpSp>
        <p:nvGrpSpPr>
          <p:cNvPr id="1223" name="Group 1"/>
          <p:cNvGrpSpPr/>
          <p:nvPr/>
        </p:nvGrpSpPr>
        <p:grpSpPr>
          <a:xfrm>
            <a:off x="545161" y="-5677057"/>
            <a:ext cx="5874225" cy="1124258"/>
            <a:chOff x="0" y="0"/>
            <a:chExt cx="5874224" cy="1124256"/>
          </a:xfrm>
        </p:grpSpPr>
        <p:sp>
          <p:nvSpPr>
            <p:cNvPr id="1221" name="Rounded Rectangle"/>
            <p:cNvSpPr/>
            <p:nvPr/>
          </p:nvSpPr>
          <p:spPr>
            <a:xfrm>
              <a:off x="0" y="0"/>
              <a:ext cx="5874225" cy="1124257"/>
            </a:xfrm>
            <a:prstGeom prst="roundRect">
              <a:avLst>
                <a:gd name="adj" fmla="val 16945"/>
              </a:avLst>
            </a:prstGeom>
            <a:solidFill>
              <a:srgbClr val="FFFFFF"/>
            </a:solidFill>
            <a:ln w="12700" cap="flat">
              <a:noFill/>
              <a:miter lim="400000"/>
            </a:ln>
            <a:effectLst>
              <a:outerShdw blurRad="63500" dist="25400" dir="5400000" rotWithShape="0">
                <a:srgbClr val="000000">
                  <a:alpha val="50000"/>
                </a:srgbClr>
              </a:outerShdw>
            </a:effectLst>
          </p:spPr>
          <p:txBody>
            <a:bodyPr wrap="square" lIns="0" tIns="0" rIns="0" bIns="0" numCol="1" anchor="ctr">
              <a:noAutofit/>
            </a:bodyPr>
            <a:lstStyle/>
            <a:p>
              <a:pPr>
                <a:defRPr sz="3200" b="0">
                  <a:solidFill>
                    <a:srgbClr val="005180"/>
                  </a:solidFill>
                </a:defRPr>
              </a:pPr>
              <a:endParaRPr/>
            </a:p>
          </p:txBody>
        </p:sp>
        <p:sp>
          <p:nvSpPr>
            <p:cNvPr id="1222" name="myths &amp; Facts"/>
            <p:cNvSpPr txBox="1"/>
            <p:nvPr/>
          </p:nvSpPr>
          <p:spPr>
            <a:xfrm>
              <a:off x="337512" y="174778"/>
              <a:ext cx="1574863" cy="743304"/>
            </a:xfrm>
            <a:prstGeom prst="rect">
              <a:avLst/>
            </a:prstGeom>
            <a:noFill/>
            <a:ln w="12700" cap="flat">
              <a:noFill/>
              <a:miter lim="400000"/>
            </a:ln>
            <a:effectLst/>
          </p:spPr>
          <p:txBody>
            <a:bodyPr wrap="none" lIns="50800" tIns="50800" rIns="50800" bIns="50800" numCol="1" anchor="t">
              <a:spAutoFit/>
            </a:bodyPr>
            <a:lstStyle/>
            <a:p>
              <a:pPr algn="l">
                <a:defRPr sz="4500" b="0" cap="all">
                  <a:solidFill>
                    <a:srgbClr val="002135"/>
                  </a:solidFill>
                </a:defRPr>
              </a:pPr>
              <a:endParaRPr/>
            </a:p>
          </p:txBody>
        </p:sp>
      </p:grpSp>
      <p:sp>
        <p:nvSpPr>
          <p:cNvPr id="1224" name="Statement: With the summers coming up, the Coronavirus will be killed…"/>
          <p:cNvSpPr txBox="1"/>
          <p:nvPr/>
        </p:nvSpPr>
        <p:spPr>
          <a:xfrm>
            <a:off x="1042530" y="1863921"/>
            <a:ext cx="22215258" cy="10143803"/>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spAutoFit/>
          </a:bodyPr>
          <a:lstStyle/>
          <a:p>
            <a:pPr algn="l" defTabSz="914400">
              <a:spcBef>
                <a:spcPts val="1500"/>
              </a:spcBef>
              <a:defRPr b="0" cap="all"/>
            </a:pPr>
            <a:r>
              <a:rPr b="1" dirty="0"/>
              <a:t>Statement: </a:t>
            </a:r>
            <a:r>
              <a:rPr dirty="0"/>
              <a:t>With the summers coming up, the Coronavirus will be killed</a:t>
            </a:r>
            <a:endParaRPr b="1" dirty="0"/>
          </a:p>
          <a:p>
            <a:pPr algn="l" defTabSz="914400">
              <a:spcBef>
                <a:spcPts val="1500"/>
              </a:spcBef>
              <a:defRPr b="0" cap="all"/>
            </a:pPr>
            <a:r>
              <a:rPr b="1" dirty="0"/>
              <a:t>FACT:</a:t>
            </a:r>
            <a:r>
              <a:rPr dirty="0"/>
              <a:t> COVID-19  has been detected in ALL AREAS, including areas with hot and humid weather. The best way to protect yourself against COVID-19 is by frequently washing your hands with soap and water, covering your coughs and sneezes and avoiding crowded places.</a:t>
            </a:r>
            <a:r>
              <a:rPr b="1" dirty="0"/>
              <a:t> </a:t>
            </a:r>
          </a:p>
          <a:p>
            <a:pPr algn="l" defTabSz="914400">
              <a:spcBef>
                <a:spcPts val="1500"/>
              </a:spcBef>
              <a:defRPr b="0" cap="all"/>
            </a:pPr>
            <a:r>
              <a:rPr b="1" dirty="0"/>
              <a:t>Statement:</a:t>
            </a:r>
            <a:r>
              <a:rPr dirty="0"/>
              <a:t> Having a bath with hot water will kill the virus</a:t>
            </a:r>
          </a:p>
          <a:p>
            <a:pPr algn="l" defTabSz="914400">
              <a:spcBef>
                <a:spcPts val="1500"/>
              </a:spcBef>
              <a:defRPr b="0" cap="all"/>
            </a:pPr>
            <a:r>
              <a:rPr b="1" dirty="0"/>
              <a:t>FACT:</a:t>
            </a:r>
            <a:r>
              <a:rPr dirty="0"/>
              <a:t> The virus lives inside the body where the temperature is maintained at 37ºC and is not affected by a hot water bath that you have. </a:t>
            </a:r>
          </a:p>
          <a:p>
            <a:pPr algn="l" defTabSz="914400">
              <a:spcBef>
                <a:spcPts val="1500"/>
              </a:spcBef>
              <a:defRPr b="0" cap="all"/>
            </a:pPr>
            <a:r>
              <a:rPr b="1" dirty="0"/>
              <a:t>Statement:</a:t>
            </a:r>
            <a:r>
              <a:rPr dirty="0"/>
              <a:t> Getting the pneumonia vaccine will protect you against the virus</a:t>
            </a:r>
          </a:p>
          <a:p>
            <a:pPr algn="l" defTabSz="914400">
              <a:spcBef>
                <a:spcPts val="1500"/>
              </a:spcBef>
              <a:defRPr b="0" cap="all"/>
            </a:pPr>
            <a:r>
              <a:rPr b="1" dirty="0"/>
              <a:t>FACT:</a:t>
            </a:r>
            <a:r>
              <a:rPr dirty="0"/>
              <a:t> While vaccines for Pneumonia will certainly protect you against other organisms that cause pneumonia, The vaccine for Novel Coronavirus is under development. </a:t>
            </a:r>
          </a:p>
          <a:p>
            <a:pPr algn="l" defTabSz="914400">
              <a:spcBef>
                <a:spcPts val="1500"/>
              </a:spcBef>
              <a:defRPr b="0" cap="all"/>
            </a:pPr>
            <a:r>
              <a:rPr b="1" dirty="0"/>
              <a:t>Statement:</a:t>
            </a:r>
            <a:r>
              <a:rPr dirty="0"/>
              <a:t> Spraying alcohol or disinfectant over your body can prevent infection</a:t>
            </a:r>
          </a:p>
          <a:p>
            <a:pPr algn="l" defTabSz="914400">
              <a:spcBef>
                <a:spcPts val="1500"/>
              </a:spcBef>
              <a:defRPr b="0" cap="all"/>
            </a:pPr>
            <a:r>
              <a:rPr b="1" dirty="0"/>
              <a:t>FACT:</a:t>
            </a:r>
            <a:r>
              <a:rPr dirty="0"/>
              <a:t> Spraying with alcohol or sanitizer on clothes and body will not prevent you from getting infection. Infection spreads when the virus enters the body through nose or mouth. Cleaning and wiping hands with alcohol is to prevent the germ from entering your system through infected hands when you touch your mouth or you eat food with infected hands.</a:t>
            </a:r>
          </a:p>
          <a:p>
            <a:pPr algn="l" defTabSz="914400">
              <a:spcBef>
                <a:spcPts val="1500"/>
              </a:spcBef>
              <a:defRPr b="0" cap="all"/>
            </a:pPr>
            <a:r>
              <a:rPr b="1" dirty="0"/>
              <a:t>Statement:</a:t>
            </a:r>
            <a:r>
              <a:rPr dirty="0"/>
              <a:t> Regularly rinsing the nose with saline will prevent the infection </a:t>
            </a:r>
          </a:p>
          <a:p>
            <a:pPr algn="l" defTabSz="914400">
              <a:spcBef>
                <a:spcPts val="1500"/>
              </a:spcBef>
              <a:defRPr b="0" cap="all"/>
            </a:pPr>
            <a:r>
              <a:rPr b="1" dirty="0"/>
              <a:t>FACT: </a:t>
            </a:r>
            <a:r>
              <a:rPr dirty="0"/>
              <a:t>Rinsing nose with saline has in few cases helped in containing common cold, but has no evidence to suggest it is effective against the Novel Coronavirus infection </a:t>
            </a:r>
          </a:p>
        </p:txBody>
      </p:sp>
      <p:grpSp>
        <p:nvGrpSpPr>
          <p:cNvPr id="1227" name="Group"/>
          <p:cNvGrpSpPr/>
          <p:nvPr/>
        </p:nvGrpSpPr>
        <p:grpSpPr>
          <a:xfrm>
            <a:off x="1110048" y="320601"/>
            <a:ext cx="22163904" cy="1297969"/>
            <a:chOff x="0" y="0"/>
            <a:chExt cx="22163902" cy="1297967"/>
          </a:xfrm>
        </p:grpSpPr>
        <p:sp>
          <p:nvSpPr>
            <p:cNvPr id="1225" name="Rounded Rectangle"/>
            <p:cNvSpPr/>
            <p:nvPr/>
          </p:nvSpPr>
          <p:spPr>
            <a:xfrm>
              <a:off x="0" y="0"/>
              <a:ext cx="22163903" cy="1297968"/>
            </a:xfrm>
            <a:prstGeom prst="roundRect">
              <a:avLst>
                <a:gd name="adj" fmla="val 14677"/>
              </a:avLst>
            </a:prstGeom>
            <a:solidFill>
              <a:srgbClr val="FFFFFF"/>
            </a:solidFill>
            <a:ln w="12700" cap="flat">
              <a:noFill/>
              <a:miter lim="400000"/>
            </a:ln>
            <a:effectLst/>
          </p:spPr>
          <p:txBody>
            <a:bodyPr wrap="square" lIns="0" tIns="0" rIns="0" bIns="0" numCol="1" anchor="ctr">
              <a:noAutofit/>
            </a:bodyPr>
            <a:lstStyle/>
            <a:p>
              <a:pPr>
                <a:defRPr sz="3200" b="0">
                  <a:solidFill>
                    <a:srgbClr val="FFFFFF"/>
                  </a:solidFill>
                </a:defRPr>
              </a:pPr>
              <a:endParaRPr/>
            </a:p>
          </p:txBody>
        </p:sp>
        <p:sp>
          <p:nvSpPr>
            <p:cNvPr id="1226" name="Rectangle 1"/>
            <p:cNvSpPr txBox="1"/>
            <p:nvPr/>
          </p:nvSpPr>
          <p:spPr>
            <a:xfrm>
              <a:off x="883781" y="245350"/>
              <a:ext cx="20396341" cy="807268"/>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9" tIns="45719" rIns="45719" bIns="45719" numCol="1" anchor="t">
              <a:spAutoFit/>
            </a:bodyPr>
            <a:lstStyle>
              <a:lvl1pPr>
                <a:lnSpc>
                  <a:spcPct val="110000"/>
                </a:lnSpc>
                <a:defRPr sz="5000" cap="all" spc="150">
                  <a:solidFill>
                    <a:srgbClr val="002135"/>
                  </a:solidFill>
                </a:defRPr>
              </a:lvl1pPr>
            </a:lstStyle>
            <a:p>
              <a:r>
                <a:t>myths &amp; Facts</a:t>
              </a:r>
            </a:p>
          </p:txBody>
        </p:sp>
      </p:grpSp>
      <p:grpSp>
        <p:nvGrpSpPr>
          <p:cNvPr id="1230" name="Group"/>
          <p:cNvGrpSpPr/>
          <p:nvPr/>
        </p:nvGrpSpPr>
        <p:grpSpPr>
          <a:xfrm>
            <a:off x="23162660" y="13026735"/>
            <a:ext cx="1091364" cy="541070"/>
            <a:chOff x="0" y="0"/>
            <a:chExt cx="1091362" cy="541069"/>
          </a:xfrm>
        </p:grpSpPr>
        <p:sp>
          <p:nvSpPr>
            <p:cNvPr id="1228" name="03"/>
            <p:cNvSpPr txBox="1"/>
            <p:nvPr/>
          </p:nvSpPr>
          <p:spPr>
            <a:xfrm>
              <a:off x="553274" y="10066"/>
              <a:ext cx="538089" cy="520936"/>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numCol="1" anchor="ctr">
              <a:spAutoFit/>
            </a:bodyPr>
            <a:lstStyle>
              <a:lvl1pPr>
                <a:defRPr b="0">
                  <a:solidFill>
                    <a:srgbClr val="FFFFFF"/>
                  </a:solidFill>
                </a:defRPr>
              </a:lvl1pPr>
            </a:lstStyle>
            <a:p>
              <a:r>
                <a:t>37</a:t>
              </a:r>
            </a:p>
          </p:txBody>
        </p:sp>
        <p:pic>
          <p:nvPicPr>
            <p:cNvPr id="1229" name="Image" descr="Image"/>
            <p:cNvPicPr>
              <a:picLocks noChangeAspect="1"/>
            </p:cNvPicPr>
            <p:nvPr/>
          </p:nvPicPr>
          <p:blipFill>
            <a:blip r:embed="rId2"/>
            <a:stretch>
              <a:fillRect/>
            </a:stretch>
          </p:blipFill>
          <p:spPr>
            <a:xfrm>
              <a:off x="0" y="0"/>
              <a:ext cx="554529" cy="541070"/>
            </a:xfrm>
            <a:prstGeom prst="rect">
              <a:avLst/>
            </a:prstGeom>
            <a:ln w="12700" cap="flat">
              <a:noFill/>
              <a:miter lim="400000"/>
            </a:ln>
            <a:effectLst/>
          </p:spPr>
        </p:pic>
      </p:grpSp>
      <p:pic>
        <p:nvPicPr>
          <p:cNvPr id="1231" name="Group" descr="Group"/>
          <p:cNvPicPr>
            <a:picLocks noChangeAspect="1"/>
          </p:cNvPicPr>
          <p:nvPr/>
        </p:nvPicPr>
        <p:blipFill>
          <a:blip r:embed="rId3"/>
          <a:stretch>
            <a:fillRect/>
          </a:stretch>
        </p:blipFill>
        <p:spPr>
          <a:xfrm>
            <a:off x="178745" y="12636249"/>
            <a:ext cx="1964861" cy="995769"/>
          </a:xfrm>
          <a:prstGeom prst="rect">
            <a:avLst/>
          </a:prstGeom>
          <a:ln w="12700">
            <a:miter lim="400000"/>
          </a:ln>
        </p:spPr>
      </p:pic>
    </p:spTree>
  </p:cSld>
  <p:clrMapOvr>
    <a:masterClrMapping/>
  </p:clrMapOvr>
  <p:transition spd="med"/>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3" name="Rounded Rectangle"/>
          <p:cNvSpPr/>
          <p:nvPr/>
        </p:nvSpPr>
        <p:spPr>
          <a:xfrm>
            <a:off x="545161" y="1775873"/>
            <a:ext cx="23209996" cy="10196121"/>
          </a:xfrm>
          <a:prstGeom prst="roundRect">
            <a:avLst>
              <a:gd name="adj" fmla="val 3574"/>
            </a:avLst>
          </a:prstGeom>
          <a:solidFill>
            <a:srgbClr val="CCECFF"/>
          </a:solidFill>
          <a:ln w="12700">
            <a:miter lim="400000"/>
          </a:ln>
          <a:effectLst>
            <a:outerShdw blurRad="63500" dist="25400" dir="5400000" rotWithShape="0">
              <a:srgbClr val="000000">
                <a:alpha val="50000"/>
              </a:srgbClr>
            </a:outerShdw>
          </a:effectLst>
        </p:spPr>
        <p:txBody>
          <a:bodyPr lIns="0" tIns="0" rIns="0" bIns="0" anchor="ctr"/>
          <a:lstStyle/>
          <a:p>
            <a:pPr>
              <a:defRPr b="0" cap="all">
                <a:solidFill>
                  <a:srgbClr val="FFFFFF"/>
                </a:solidFill>
              </a:defRPr>
            </a:pPr>
            <a:endParaRPr/>
          </a:p>
        </p:txBody>
      </p:sp>
      <p:sp>
        <p:nvSpPr>
          <p:cNvPr id="1234" name="Statement: Coronavirus  can be passed through chicken and meat…"/>
          <p:cNvSpPr txBox="1"/>
          <p:nvPr/>
        </p:nvSpPr>
        <p:spPr>
          <a:xfrm>
            <a:off x="912021" y="2427961"/>
            <a:ext cx="22843136" cy="8758808"/>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spAutoFit/>
          </a:bodyPr>
          <a:lstStyle/>
          <a:p>
            <a:pPr algn="l" defTabSz="914400">
              <a:spcBef>
                <a:spcPts val="1500"/>
              </a:spcBef>
              <a:defRPr b="0" cap="all"/>
            </a:pPr>
            <a:r>
              <a:rPr b="1" dirty="0"/>
              <a:t>Statement:</a:t>
            </a:r>
            <a:r>
              <a:rPr dirty="0"/>
              <a:t> Coronavirus  can be passed through chicken and meat</a:t>
            </a:r>
          </a:p>
          <a:p>
            <a:pPr algn="l" defTabSz="914400">
              <a:spcBef>
                <a:spcPts val="1500"/>
              </a:spcBef>
              <a:defRPr b="0" cap="all"/>
            </a:pPr>
            <a:r>
              <a:rPr b="1" dirty="0"/>
              <a:t>FACT:</a:t>
            </a:r>
            <a:r>
              <a:rPr dirty="0"/>
              <a:t> No! There is no such evidence of Coronavirus spreading through meat and poultry products. However it is always advised to have properly cooked meat and chicken.</a:t>
            </a:r>
          </a:p>
          <a:p>
            <a:pPr algn="l" defTabSz="914400">
              <a:spcBef>
                <a:spcPts val="1500"/>
              </a:spcBef>
              <a:defRPr b="0" cap="all"/>
            </a:pPr>
            <a:r>
              <a:rPr b="1" dirty="0"/>
              <a:t>Statement:</a:t>
            </a:r>
            <a:r>
              <a:rPr dirty="0"/>
              <a:t> A person with Coronavirus can recover fully and be no more infectious.</a:t>
            </a:r>
          </a:p>
          <a:p>
            <a:pPr algn="l" defTabSz="914400">
              <a:spcBef>
                <a:spcPts val="1500"/>
              </a:spcBef>
              <a:defRPr b="0" cap="all"/>
            </a:pPr>
            <a:r>
              <a:rPr b="1" dirty="0"/>
              <a:t>FACT:</a:t>
            </a:r>
            <a:r>
              <a:rPr dirty="0"/>
              <a:t> 80% of the people have recovered from the disease without needing special treatment. But information on the virus treatment is still being researched </a:t>
            </a:r>
          </a:p>
          <a:p>
            <a:pPr algn="l" defTabSz="914400">
              <a:spcBef>
                <a:spcPts val="1500"/>
              </a:spcBef>
              <a:defRPr b="0" cap="all"/>
            </a:pPr>
            <a:r>
              <a:rPr b="1" dirty="0"/>
              <a:t>Statement:</a:t>
            </a:r>
            <a:r>
              <a:rPr dirty="0"/>
              <a:t> Eating raw garlic, sesame seeds will protect you against the virus</a:t>
            </a:r>
          </a:p>
          <a:p>
            <a:pPr algn="l" defTabSz="914400">
              <a:spcBef>
                <a:spcPts val="1500"/>
              </a:spcBef>
              <a:defRPr b="0" cap="all"/>
            </a:pPr>
            <a:r>
              <a:rPr b="1" dirty="0"/>
              <a:t>FACT:</a:t>
            </a:r>
            <a:r>
              <a:rPr dirty="0"/>
              <a:t> Garlic is a healthy food that has other benefits but does not protect you against the Coronavirus.</a:t>
            </a:r>
          </a:p>
          <a:p>
            <a:pPr algn="l" defTabSz="914400">
              <a:spcBef>
                <a:spcPts val="1500"/>
              </a:spcBef>
              <a:defRPr b="0" cap="all"/>
            </a:pPr>
            <a:r>
              <a:rPr b="1" dirty="0"/>
              <a:t>Statement:</a:t>
            </a:r>
            <a:r>
              <a:rPr dirty="0"/>
              <a:t> The virus can die easily once it is out of the body</a:t>
            </a:r>
          </a:p>
          <a:p>
            <a:pPr algn="l" defTabSz="914400">
              <a:spcBef>
                <a:spcPts val="1500"/>
              </a:spcBef>
              <a:defRPr b="0" cap="all"/>
            </a:pPr>
            <a:r>
              <a:rPr b="1" dirty="0"/>
              <a:t>FACT:</a:t>
            </a:r>
            <a:r>
              <a:rPr dirty="0"/>
              <a:t>  We do not know about this particular virus as of now. Similar viruses (SARS, MERS) survive from 8 to 24 hours depending on types of surfaces.</a:t>
            </a:r>
          </a:p>
          <a:p>
            <a:pPr algn="l" defTabSz="914400">
              <a:spcBef>
                <a:spcPts val="1500"/>
              </a:spcBef>
              <a:defRPr b="0" cap="all"/>
            </a:pPr>
            <a:r>
              <a:rPr b="1" dirty="0"/>
              <a:t>Statement:</a:t>
            </a:r>
            <a:r>
              <a:rPr dirty="0"/>
              <a:t> You can get COVID-19 through mosquito bites</a:t>
            </a:r>
          </a:p>
          <a:p>
            <a:pPr algn="l" defTabSz="914400">
              <a:spcBef>
                <a:spcPts val="1500"/>
              </a:spcBef>
              <a:defRPr b="0" cap="all"/>
            </a:pPr>
            <a:r>
              <a:rPr b="1" dirty="0"/>
              <a:t>FACT:</a:t>
            </a:r>
            <a:r>
              <a:rPr dirty="0"/>
              <a:t> The Coronavirus cannot be spread through the bite of a mosquito. It is spread thorough droplets spread when an infected person sneezes or coughs</a:t>
            </a:r>
          </a:p>
        </p:txBody>
      </p:sp>
      <p:grpSp>
        <p:nvGrpSpPr>
          <p:cNvPr id="1237" name="Group"/>
          <p:cNvGrpSpPr/>
          <p:nvPr/>
        </p:nvGrpSpPr>
        <p:grpSpPr>
          <a:xfrm>
            <a:off x="23162660" y="13026735"/>
            <a:ext cx="1091364" cy="541070"/>
            <a:chOff x="0" y="0"/>
            <a:chExt cx="1091362" cy="541069"/>
          </a:xfrm>
        </p:grpSpPr>
        <p:sp>
          <p:nvSpPr>
            <p:cNvPr id="1235" name="03"/>
            <p:cNvSpPr txBox="1"/>
            <p:nvPr/>
          </p:nvSpPr>
          <p:spPr>
            <a:xfrm>
              <a:off x="553274" y="10066"/>
              <a:ext cx="538089" cy="520936"/>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numCol="1" anchor="ctr">
              <a:spAutoFit/>
            </a:bodyPr>
            <a:lstStyle>
              <a:lvl1pPr>
                <a:defRPr b="0">
                  <a:solidFill>
                    <a:srgbClr val="FFFFFF"/>
                  </a:solidFill>
                </a:defRPr>
              </a:lvl1pPr>
            </a:lstStyle>
            <a:p>
              <a:r>
                <a:t>38</a:t>
              </a:r>
            </a:p>
          </p:txBody>
        </p:sp>
        <p:pic>
          <p:nvPicPr>
            <p:cNvPr id="1236" name="Image" descr="Image"/>
            <p:cNvPicPr>
              <a:picLocks noChangeAspect="1"/>
            </p:cNvPicPr>
            <p:nvPr/>
          </p:nvPicPr>
          <p:blipFill>
            <a:blip r:embed="rId2"/>
            <a:stretch>
              <a:fillRect/>
            </a:stretch>
          </p:blipFill>
          <p:spPr>
            <a:xfrm>
              <a:off x="0" y="0"/>
              <a:ext cx="554529" cy="541070"/>
            </a:xfrm>
            <a:prstGeom prst="rect">
              <a:avLst/>
            </a:prstGeom>
            <a:ln w="12700" cap="flat">
              <a:noFill/>
              <a:miter lim="400000"/>
            </a:ln>
            <a:effectLst/>
          </p:spPr>
        </p:pic>
      </p:grpSp>
      <p:grpSp>
        <p:nvGrpSpPr>
          <p:cNvPr id="1240" name="Group"/>
          <p:cNvGrpSpPr/>
          <p:nvPr/>
        </p:nvGrpSpPr>
        <p:grpSpPr>
          <a:xfrm>
            <a:off x="1110048" y="320601"/>
            <a:ext cx="22163904" cy="1297969"/>
            <a:chOff x="0" y="0"/>
            <a:chExt cx="22163902" cy="1297967"/>
          </a:xfrm>
        </p:grpSpPr>
        <p:sp>
          <p:nvSpPr>
            <p:cNvPr id="1238" name="Rounded Rectangle"/>
            <p:cNvSpPr/>
            <p:nvPr/>
          </p:nvSpPr>
          <p:spPr>
            <a:xfrm>
              <a:off x="0" y="0"/>
              <a:ext cx="22163903" cy="1297968"/>
            </a:xfrm>
            <a:prstGeom prst="roundRect">
              <a:avLst>
                <a:gd name="adj" fmla="val 14677"/>
              </a:avLst>
            </a:prstGeom>
            <a:solidFill>
              <a:srgbClr val="FFFFFF"/>
            </a:solidFill>
            <a:ln w="12700" cap="flat">
              <a:noFill/>
              <a:miter lim="400000"/>
            </a:ln>
            <a:effectLst/>
          </p:spPr>
          <p:txBody>
            <a:bodyPr wrap="square" lIns="0" tIns="0" rIns="0" bIns="0" numCol="1" anchor="ctr">
              <a:noAutofit/>
            </a:bodyPr>
            <a:lstStyle/>
            <a:p>
              <a:pPr>
                <a:defRPr sz="3200" b="0">
                  <a:solidFill>
                    <a:srgbClr val="FFFFFF"/>
                  </a:solidFill>
                </a:defRPr>
              </a:pPr>
              <a:endParaRPr/>
            </a:p>
          </p:txBody>
        </p:sp>
        <p:sp>
          <p:nvSpPr>
            <p:cNvPr id="1239" name="Rectangle 1"/>
            <p:cNvSpPr txBox="1"/>
            <p:nvPr/>
          </p:nvSpPr>
          <p:spPr>
            <a:xfrm>
              <a:off x="883781" y="245350"/>
              <a:ext cx="20396341" cy="807268"/>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9" tIns="45719" rIns="45719" bIns="45719" numCol="1" anchor="t">
              <a:spAutoFit/>
            </a:bodyPr>
            <a:lstStyle>
              <a:lvl1pPr>
                <a:lnSpc>
                  <a:spcPct val="110000"/>
                </a:lnSpc>
                <a:defRPr sz="5000" cap="all" spc="150">
                  <a:solidFill>
                    <a:srgbClr val="002135"/>
                  </a:solidFill>
                </a:defRPr>
              </a:lvl1pPr>
            </a:lstStyle>
            <a:p>
              <a:r>
                <a:t>myths &amp; Facts</a:t>
              </a:r>
            </a:p>
          </p:txBody>
        </p:sp>
      </p:grpSp>
      <p:pic>
        <p:nvPicPr>
          <p:cNvPr id="1241" name="Group" descr="Group"/>
          <p:cNvPicPr>
            <a:picLocks noChangeAspect="1"/>
          </p:cNvPicPr>
          <p:nvPr/>
        </p:nvPicPr>
        <p:blipFill>
          <a:blip r:embed="rId3"/>
          <a:stretch>
            <a:fillRect/>
          </a:stretch>
        </p:blipFill>
        <p:spPr>
          <a:xfrm>
            <a:off x="178745" y="12636249"/>
            <a:ext cx="1964861" cy="995769"/>
          </a:xfrm>
          <a:prstGeom prst="rect">
            <a:avLst/>
          </a:prstGeom>
          <a:ln w="12700">
            <a:miter lim="400000"/>
          </a:ln>
        </p:spPr>
      </p:pic>
    </p:spTree>
  </p:cSld>
  <p:clrMapOvr>
    <a:masterClrMapping/>
  </p:clrMapOvr>
  <p:transition spd="med"/>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48FA1B64-2EBF-BD41-9154-BC8B902DF524}"/>
              </a:ext>
            </a:extLst>
          </p:cNvPr>
          <p:cNvSpPr/>
          <p:nvPr/>
        </p:nvSpPr>
        <p:spPr>
          <a:xfrm>
            <a:off x="4516016" y="6495972"/>
            <a:ext cx="15955347" cy="2123658"/>
          </a:xfrm>
          <a:prstGeom prst="rect">
            <a:avLst/>
          </a:prstGeom>
          <a:solidFill>
            <a:srgbClr val="FFFFFF"/>
          </a:solidFill>
          <a:ln w="25400" cap="flat">
            <a:solidFill>
              <a:schemeClr val="accent1"/>
            </a:solid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r>
              <a:rPr kumimoji="0" lang="en-US" sz="13800" b="1" i="0" u="none" strike="noStrike" cap="none" spc="0" normalizeH="0" baseline="0" dirty="0">
                <a:ln>
                  <a:noFill/>
                </a:ln>
                <a:solidFill>
                  <a:srgbClr val="000000"/>
                </a:solidFill>
                <a:effectLst/>
                <a:uFillTx/>
                <a:latin typeface="+mn-lt"/>
                <a:ea typeface="+mn-ea"/>
                <a:cs typeface="+mn-cs"/>
                <a:sym typeface="Arial"/>
              </a:rPr>
              <a:t>POLL QUESTION  </a:t>
            </a:r>
          </a:p>
        </p:txBody>
      </p:sp>
    </p:spTree>
    <p:extLst>
      <p:ext uri="{BB962C8B-B14F-4D97-AF65-F5344CB8AC3E}">
        <p14:creationId xmlns:p14="http://schemas.microsoft.com/office/powerpoint/2010/main" val="1073704309"/>
      </p:ext>
    </p:extLst>
  </p:cSld>
  <p:clrMapOvr>
    <a:masterClrMapping/>
  </p:clrMapOvr>
  <p:transition spd="med"/>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43" name="Image" descr="Image"/>
          <p:cNvPicPr>
            <a:picLocks noChangeAspect="1"/>
          </p:cNvPicPr>
          <p:nvPr/>
        </p:nvPicPr>
        <p:blipFill>
          <a:blip r:embed="rId2"/>
          <a:stretch>
            <a:fillRect/>
          </a:stretch>
        </p:blipFill>
        <p:spPr>
          <a:xfrm>
            <a:off x="17539602" y="4859304"/>
            <a:ext cx="745366" cy="727272"/>
          </a:xfrm>
          <a:prstGeom prst="rect">
            <a:avLst/>
          </a:prstGeom>
          <a:ln w="12700">
            <a:miter lim="400000"/>
          </a:ln>
        </p:spPr>
      </p:pic>
      <p:pic>
        <p:nvPicPr>
          <p:cNvPr id="1244" name="Image" descr="Image"/>
          <p:cNvPicPr>
            <a:picLocks noChangeAspect="1"/>
          </p:cNvPicPr>
          <p:nvPr/>
        </p:nvPicPr>
        <p:blipFill>
          <a:blip r:embed="rId3"/>
          <a:stretch>
            <a:fillRect/>
          </a:stretch>
        </p:blipFill>
        <p:spPr>
          <a:xfrm>
            <a:off x="7896070" y="4820344"/>
            <a:ext cx="1154868" cy="1126835"/>
          </a:xfrm>
          <a:prstGeom prst="rect">
            <a:avLst/>
          </a:prstGeom>
          <a:ln w="12700">
            <a:miter lim="400000"/>
          </a:ln>
        </p:spPr>
      </p:pic>
      <p:pic>
        <p:nvPicPr>
          <p:cNvPr id="1245" name="Image" descr="Image"/>
          <p:cNvPicPr>
            <a:picLocks noChangeAspect="1"/>
          </p:cNvPicPr>
          <p:nvPr/>
        </p:nvPicPr>
        <p:blipFill>
          <a:blip r:embed="rId4"/>
          <a:stretch>
            <a:fillRect/>
          </a:stretch>
        </p:blipFill>
        <p:spPr>
          <a:xfrm>
            <a:off x="2585310" y="3478377"/>
            <a:ext cx="3575582" cy="3488789"/>
          </a:xfrm>
          <a:prstGeom prst="rect">
            <a:avLst/>
          </a:prstGeom>
          <a:ln w="12700">
            <a:miter lim="400000"/>
          </a:ln>
        </p:spPr>
      </p:pic>
      <p:grpSp>
        <p:nvGrpSpPr>
          <p:cNvPr id="1248" name="Group 1"/>
          <p:cNvGrpSpPr/>
          <p:nvPr/>
        </p:nvGrpSpPr>
        <p:grpSpPr>
          <a:xfrm>
            <a:off x="4215519" y="5165580"/>
            <a:ext cx="17159736" cy="1841727"/>
            <a:chOff x="0" y="0"/>
            <a:chExt cx="17159735" cy="1841725"/>
          </a:xfrm>
        </p:grpSpPr>
        <p:sp>
          <p:nvSpPr>
            <p:cNvPr id="1246" name="Rounded Rectangle"/>
            <p:cNvSpPr/>
            <p:nvPr/>
          </p:nvSpPr>
          <p:spPr>
            <a:xfrm>
              <a:off x="0" y="0"/>
              <a:ext cx="17159736" cy="1841726"/>
            </a:xfrm>
            <a:prstGeom prst="roundRect">
              <a:avLst>
                <a:gd name="adj" fmla="val 10344"/>
              </a:avLst>
            </a:prstGeom>
            <a:solidFill>
              <a:srgbClr val="FFFFFF"/>
            </a:solidFill>
            <a:ln w="12700" cap="flat">
              <a:noFill/>
              <a:miter lim="400000"/>
            </a:ln>
            <a:effectLst/>
          </p:spPr>
          <p:txBody>
            <a:bodyPr wrap="square" lIns="0" tIns="0" rIns="0" bIns="0" numCol="1" anchor="ctr">
              <a:noAutofit/>
            </a:bodyPr>
            <a:lstStyle/>
            <a:p>
              <a:pPr>
                <a:defRPr sz="3200" b="0">
                  <a:solidFill>
                    <a:srgbClr val="FABE3B"/>
                  </a:solidFill>
                </a:defRPr>
              </a:pPr>
              <a:endParaRPr/>
            </a:p>
          </p:txBody>
        </p:sp>
        <p:sp>
          <p:nvSpPr>
            <p:cNvPr id="1247" name="LET'S EXPOSE THE VIRUS"/>
            <p:cNvSpPr txBox="1"/>
            <p:nvPr/>
          </p:nvSpPr>
          <p:spPr>
            <a:xfrm>
              <a:off x="647569" y="234709"/>
              <a:ext cx="14603277" cy="1372307"/>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numCol="1" anchor="ctr">
              <a:spAutoFit/>
            </a:bodyPr>
            <a:lstStyle>
              <a:lvl1pPr algn="l" defTabSz="412750">
                <a:defRPr sz="9000" b="0">
                  <a:solidFill>
                    <a:srgbClr val="002135"/>
                  </a:solidFill>
                </a:defRPr>
              </a:lvl1pPr>
            </a:lstStyle>
            <a:p>
              <a:r>
                <a:t>LET'S EXPOSE THE VIRUS</a:t>
              </a:r>
            </a:p>
          </p:txBody>
        </p:sp>
      </p:grpSp>
      <p:sp>
        <p:nvSpPr>
          <p:cNvPr id="1249" name="corRect information and behaviours is the way to defeat the infection. Let’s play the game to uncover the virus and tackle it through our information"/>
          <p:cNvSpPr txBox="1"/>
          <p:nvPr/>
        </p:nvSpPr>
        <p:spPr>
          <a:xfrm>
            <a:off x="3385578" y="7230652"/>
            <a:ext cx="18819615" cy="1256408"/>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p>
            <a:pPr defTabSz="914400">
              <a:lnSpc>
                <a:spcPct val="150000"/>
              </a:lnSpc>
              <a:spcBef>
                <a:spcPts val="1200"/>
              </a:spcBef>
              <a:defRPr sz="3200" b="0" cap="all">
                <a:ln w="9525" cap="flat">
                  <a:solidFill>
                    <a:srgbClr val="FFFFFF"/>
                  </a:solidFill>
                  <a:prstDash val="solid"/>
                  <a:round/>
                </a:ln>
                <a:solidFill>
                  <a:srgbClr val="FFFFFF"/>
                </a:solidFill>
              </a:defRPr>
            </a:pPr>
            <a:r>
              <a:t>correct information and behaviours is the way to defeat the infection.</a:t>
            </a:r>
            <a:br/>
            <a:r>
              <a:t>Let’s play the game to uncover the virus and tackle it through our information</a:t>
            </a:r>
          </a:p>
        </p:txBody>
      </p:sp>
      <p:sp>
        <p:nvSpPr>
          <p:cNvPr id="1250" name="Let’s play a recap game: In each square you will find a statement,…"/>
          <p:cNvSpPr txBox="1"/>
          <p:nvPr/>
        </p:nvSpPr>
        <p:spPr>
          <a:xfrm>
            <a:off x="5101683" y="9527697"/>
            <a:ext cx="15387406" cy="558206"/>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lvl1pPr defTabSz="914400">
              <a:lnSpc>
                <a:spcPct val="150000"/>
              </a:lnSpc>
              <a:defRPr sz="3200" b="0" cap="all">
                <a:ln w="9525" cap="flat">
                  <a:solidFill>
                    <a:srgbClr val="FFFFFF"/>
                  </a:solidFill>
                  <a:prstDash val="solid"/>
                  <a:round/>
                </a:ln>
                <a:solidFill>
                  <a:srgbClr val="FFFFFF"/>
                </a:solidFill>
              </a:defRPr>
            </a:lvl1pPr>
          </a:lstStyle>
          <a:p>
            <a:r>
              <a:t>Let’s play a recap game: In each square you will find a statement</a:t>
            </a:r>
          </a:p>
        </p:txBody>
      </p:sp>
      <p:pic>
        <p:nvPicPr>
          <p:cNvPr id="1251" name="Image" descr="Image"/>
          <p:cNvPicPr>
            <a:picLocks noChangeAspect="1"/>
          </p:cNvPicPr>
          <p:nvPr/>
        </p:nvPicPr>
        <p:blipFill>
          <a:blip r:embed="rId3"/>
          <a:stretch>
            <a:fillRect/>
          </a:stretch>
        </p:blipFill>
        <p:spPr>
          <a:xfrm>
            <a:off x="20646871" y="6108796"/>
            <a:ext cx="1151820" cy="1123860"/>
          </a:xfrm>
          <a:prstGeom prst="rect">
            <a:avLst/>
          </a:prstGeom>
          <a:ln w="12700">
            <a:miter lim="400000"/>
          </a:ln>
        </p:spPr>
      </p:pic>
      <p:grpSp>
        <p:nvGrpSpPr>
          <p:cNvPr id="1254" name="Group"/>
          <p:cNvGrpSpPr/>
          <p:nvPr/>
        </p:nvGrpSpPr>
        <p:grpSpPr>
          <a:xfrm>
            <a:off x="23162660" y="13026735"/>
            <a:ext cx="1091364" cy="541070"/>
            <a:chOff x="0" y="0"/>
            <a:chExt cx="1091362" cy="541069"/>
          </a:xfrm>
        </p:grpSpPr>
        <p:sp>
          <p:nvSpPr>
            <p:cNvPr id="1252" name="03"/>
            <p:cNvSpPr txBox="1"/>
            <p:nvPr/>
          </p:nvSpPr>
          <p:spPr>
            <a:xfrm>
              <a:off x="553274" y="10066"/>
              <a:ext cx="538089" cy="520936"/>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numCol="1" anchor="ctr">
              <a:spAutoFit/>
            </a:bodyPr>
            <a:lstStyle>
              <a:lvl1pPr>
                <a:defRPr b="0">
                  <a:solidFill>
                    <a:srgbClr val="FFFFFF"/>
                  </a:solidFill>
                </a:defRPr>
              </a:lvl1pPr>
            </a:lstStyle>
            <a:p>
              <a:r>
                <a:t>39</a:t>
              </a:r>
            </a:p>
          </p:txBody>
        </p:sp>
        <p:pic>
          <p:nvPicPr>
            <p:cNvPr id="1253" name="Image" descr="Image"/>
            <p:cNvPicPr>
              <a:picLocks noChangeAspect="1"/>
            </p:cNvPicPr>
            <p:nvPr/>
          </p:nvPicPr>
          <p:blipFill>
            <a:blip r:embed="rId5"/>
            <a:stretch>
              <a:fillRect/>
            </a:stretch>
          </p:blipFill>
          <p:spPr>
            <a:xfrm>
              <a:off x="0" y="0"/>
              <a:ext cx="554529" cy="541070"/>
            </a:xfrm>
            <a:prstGeom prst="rect">
              <a:avLst/>
            </a:prstGeom>
            <a:ln w="12700" cap="flat">
              <a:noFill/>
              <a:miter lim="400000"/>
            </a:ln>
            <a:effectLst/>
          </p:spPr>
        </p:pic>
      </p:grpSp>
      <p:pic>
        <p:nvPicPr>
          <p:cNvPr id="1255" name="Group" descr="Group"/>
          <p:cNvPicPr>
            <a:picLocks noChangeAspect="1"/>
          </p:cNvPicPr>
          <p:nvPr/>
        </p:nvPicPr>
        <p:blipFill>
          <a:blip r:embed="rId6"/>
          <a:stretch>
            <a:fillRect/>
          </a:stretch>
        </p:blipFill>
        <p:spPr>
          <a:xfrm>
            <a:off x="178745" y="12636249"/>
            <a:ext cx="1964861" cy="995769"/>
          </a:xfrm>
          <a:prstGeom prst="rect">
            <a:avLst/>
          </a:prstGeom>
          <a:ln w="12700">
            <a:miter lim="400000"/>
          </a:ln>
        </p:spPr>
      </p:pic>
    </p:spTree>
  </p:cSld>
  <p:clrMapOvr>
    <a:masterClrMapping/>
  </p:clrMapOvr>
  <p:transition spd="med"/>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7" name="Rectangle 1"/>
          <p:cNvSpPr txBox="1"/>
          <p:nvPr/>
        </p:nvSpPr>
        <p:spPr>
          <a:xfrm>
            <a:off x="576568" y="5497830"/>
            <a:ext cx="7873225" cy="269541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8" tIns="45718" rIns="45718" bIns="45718">
            <a:spAutoFit/>
          </a:bodyPr>
          <a:lstStyle/>
          <a:p>
            <a:pPr defTabSz="914400">
              <a:defRPr sz="6000" b="0" cap="all">
                <a:solidFill>
                  <a:srgbClr val="FFFFFF"/>
                </a:solidFill>
              </a:defRPr>
            </a:pPr>
            <a:r>
              <a:t>let’s hear </a:t>
            </a:r>
          </a:p>
          <a:p>
            <a:pPr defTabSz="914400">
              <a:defRPr sz="6000" b="0" cap="all">
                <a:solidFill>
                  <a:srgbClr val="FFFFFF"/>
                </a:solidFill>
              </a:defRPr>
            </a:pPr>
            <a:r>
              <a:t>your </a:t>
            </a:r>
          </a:p>
          <a:p>
            <a:pPr defTabSz="914400">
              <a:defRPr sz="6000" b="0" cap="all">
                <a:solidFill>
                  <a:srgbClr val="FFFFFF"/>
                </a:solidFill>
              </a:defRPr>
            </a:pPr>
            <a:r>
              <a:t>answers.</a:t>
            </a:r>
          </a:p>
        </p:txBody>
      </p:sp>
      <p:pic>
        <p:nvPicPr>
          <p:cNvPr id="1258" name="Covid game 2-01.jpg" descr="Covid game 2-01.jpg"/>
          <p:cNvPicPr>
            <a:picLocks noChangeAspect="1"/>
          </p:cNvPicPr>
          <p:nvPr/>
        </p:nvPicPr>
        <p:blipFill>
          <a:blip r:embed="rId2"/>
          <a:stretch>
            <a:fillRect/>
          </a:stretch>
        </p:blipFill>
        <p:spPr>
          <a:xfrm>
            <a:off x="9813825" y="576538"/>
            <a:ext cx="3006964" cy="3006964"/>
          </a:xfrm>
          <a:prstGeom prst="rect">
            <a:avLst/>
          </a:prstGeom>
          <a:ln w="12700">
            <a:miter lim="400000"/>
          </a:ln>
        </p:spPr>
      </p:pic>
      <p:pic>
        <p:nvPicPr>
          <p:cNvPr id="1259" name="Covid game 2-02.jpg" descr="Covid game 2-02.jpg"/>
          <p:cNvPicPr>
            <a:picLocks noChangeAspect="1"/>
          </p:cNvPicPr>
          <p:nvPr/>
        </p:nvPicPr>
        <p:blipFill>
          <a:blip r:embed="rId3"/>
          <a:stretch>
            <a:fillRect/>
          </a:stretch>
        </p:blipFill>
        <p:spPr>
          <a:xfrm>
            <a:off x="12968089" y="589238"/>
            <a:ext cx="3006967" cy="3006964"/>
          </a:xfrm>
          <a:prstGeom prst="rect">
            <a:avLst/>
          </a:prstGeom>
          <a:ln w="12700">
            <a:miter lim="400000"/>
          </a:ln>
        </p:spPr>
      </p:pic>
      <p:pic>
        <p:nvPicPr>
          <p:cNvPr id="1260" name="Covid game 2-03.jpg" descr="Covid game 2-03.jpg"/>
          <p:cNvPicPr>
            <a:picLocks noChangeAspect="1"/>
          </p:cNvPicPr>
          <p:nvPr/>
        </p:nvPicPr>
        <p:blipFill>
          <a:blip r:embed="rId4"/>
          <a:stretch>
            <a:fillRect/>
          </a:stretch>
        </p:blipFill>
        <p:spPr>
          <a:xfrm>
            <a:off x="16122355" y="589238"/>
            <a:ext cx="3006967" cy="3006964"/>
          </a:xfrm>
          <a:prstGeom prst="rect">
            <a:avLst/>
          </a:prstGeom>
          <a:ln w="12700">
            <a:miter lim="400000"/>
          </a:ln>
        </p:spPr>
      </p:pic>
      <p:pic>
        <p:nvPicPr>
          <p:cNvPr id="1261" name="Covid game 2-01.jpg" descr="Covid game 2-01.jpg"/>
          <p:cNvPicPr>
            <a:picLocks noChangeAspect="1"/>
          </p:cNvPicPr>
          <p:nvPr/>
        </p:nvPicPr>
        <p:blipFill>
          <a:blip r:embed="rId5"/>
          <a:stretch>
            <a:fillRect/>
          </a:stretch>
        </p:blipFill>
        <p:spPr>
          <a:xfrm>
            <a:off x="19276621" y="614638"/>
            <a:ext cx="3006966" cy="3006964"/>
          </a:xfrm>
          <a:prstGeom prst="rect">
            <a:avLst/>
          </a:prstGeom>
          <a:ln w="12700">
            <a:miter lim="400000"/>
          </a:ln>
        </p:spPr>
      </p:pic>
      <p:pic>
        <p:nvPicPr>
          <p:cNvPr id="1262" name="Covid game 2-05.jpg" descr="Covid game 2-05.jpg"/>
          <p:cNvPicPr>
            <a:picLocks noChangeAspect="1"/>
          </p:cNvPicPr>
          <p:nvPr/>
        </p:nvPicPr>
        <p:blipFill>
          <a:blip r:embed="rId6"/>
          <a:stretch>
            <a:fillRect/>
          </a:stretch>
        </p:blipFill>
        <p:spPr>
          <a:xfrm>
            <a:off x="9854283" y="3704278"/>
            <a:ext cx="3006965" cy="3006966"/>
          </a:xfrm>
          <a:prstGeom prst="rect">
            <a:avLst/>
          </a:prstGeom>
          <a:ln w="12700">
            <a:miter lim="400000"/>
          </a:ln>
        </p:spPr>
      </p:pic>
      <p:pic>
        <p:nvPicPr>
          <p:cNvPr id="1263" name="Covid game 2-06.jpg" descr="Covid game 2-06.jpg"/>
          <p:cNvPicPr>
            <a:picLocks noChangeAspect="1"/>
          </p:cNvPicPr>
          <p:nvPr/>
        </p:nvPicPr>
        <p:blipFill>
          <a:blip r:embed="rId7"/>
          <a:stretch>
            <a:fillRect/>
          </a:stretch>
        </p:blipFill>
        <p:spPr>
          <a:xfrm>
            <a:off x="12968089" y="3742378"/>
            <a:ext cx="3006966" cy="3006966"/>
          </a:xfrm>
          <a:prstGeom prst="rect">
            <a:avLst/>
          </a:prstGeom>
          <a:ln w="12700">
            <a:miter lim="400000"/>
          </a:ln>
        </p:spPr>
      </p:pic>
      <p:pic>
        <p:nvPicPr>
          <p:cNvPr id="1264" name="Covid game 2-07.jpg" descr="Covid game 2-07.jpg"/>
          <p:cNvPicPr>
            <a:picLocks noChangeAspect="1"/>
          </p:cNvPicPr>
          <p:nvPr/>
        </p:nvPicPr>
        <p:blipFill>
          <a:blip r:embed="rId8"/>
          <a:stretch>
            <a:fillRect/>
          </a:stretch>
        </p:blipFill>
        <p:spPr>
          <a:xfrm>
            <a:off x="16122355" y="3742378"/>
            <a:ext cx="3006966" cy="3006966"/>
          </a:xfrm>
          <a:prstGeom prst="rect">
            <a:avLst/>
          </a:prstGeom>
          <a:ln w="12700">
            <a:miter lim="400000"/>
          </a:ln>
        </p:spPr>
      </p:pic>
      <p:pic>
        <p:nvPicPr>
          <p:cNvPr id="1265" name="Covid game 2-08.jpg" descr="Covid game 2-08.jpg"/>
          <p:cNvPicPr>
            <a:picLocks noChangeAspect="1"/>
          </p:cNvPicPr>
          <p:nvPr/>
        </p:nvPicPr>
        <p:blipFill>
          <a:blip r:embed="rId9"/>
          <a:stretch>
            <a:fillRect/>
          </a:stretch>
        </p:blipFill>
        <p:spPr>
          <a:xfrm>
            <a:off x="19276620" y="3716978"/>
            <a:ext cx="3006966" cy="3006966"/>
          </a:xfrm>
          <a:prstGeom prst="rect">
            <a:avLst/>
          </a:prstGeom>
          <a:ln w="12700">
            <a:miter lim="400000"/>
          </a:ln>
        </p:spPr>
      </p:pic>
      <p:pic>
        <p:nvPicPr>
          <p:cNvPr id="1266" name="Covid game 2-09.jpg" descr="Covid game 2-09.jpg"/>
          <p:cNvPicPr>
            <a:picLocks noChangeAspect="1"/>
          </p:cNvPicPr>
          <p:nvPr/>
        </p:nvPicPr>
        <p:blipFill>
          <a:blip r:embed="rId10"/>
          <a:stretch>
            <a:fillRect/>
          </a:stretch>
        </p:blipFill>
        <p:spPr>
          <a:xfrm>
            <a:off x="9813825" y="6882820"/>
            <a:ext cx="3006965" cy="3006966"/>
          </a:xfrm>
          <a:prstGeom prst="rect">
            <a:avLst/>
          </a:prstGeom>
          <a:ln w="12700">
            <a:miter lim="400000"/>
          </a:ln>
        </p:spPr>
      </p:pic>
      <p:pic>
        <p:nvPicPr>
          <p:cNvPr id="1267" name="Covid game 2-10.jpg" descr="Covid game 2-10.jpg"/>
          <p:cNvPicPr>
            <a:picLocks noChangeAspect="1"/>
          </p:cNvPicPr>
          <p:nvPr/>
        </p:nvPicPr>
        <p:blipFill>
          <a:blip r:embed="rId11"/>
          <a:stretch>
            <a:fillRect/>
          </a:stretch>
        </p:blipFill>
        <p:spPr>
          <a:xfrm>
            <a:off x="12968089" y="6882820"/>
            <a:ext cx="3006966" cy="3006966"/>
          </a:xfrm>
          <a:prstGeom prst="rect">
            <a:avLst/>
          </a:prstGeom>
          <a:ln w="12700">
            <a:miter lim="400000"/>
          </a:ln>
        </p:spPr>
      </p:pic>
      <p:pic>
        <p:nvPicPr>
          <p:cNvPr id="1268" name="Covid game 2-11.jpg" descr="Covid game 2-11.jpg"/>
          <p:cNvPicPr>
            <a:picLocks noChangeAspect="1"/>
          </p:cNvPicPr>
          <p:nvPr/>
        </p:nvPicPr>
        <p:blipFill>
          <a:blip r:embed="rId12"/>
          <a:stretch>
            <a:fillRect/>
          </a:stretch>
        </p:blipFill>
        <p:spPr>
          <a:xfrm>
            <a:off x="16122355" y="6870120"/>
            <a:ext cx="3006966" cy="3006966"/>
          </a:xfrm>
          <a:prstGeom prst="rect">
            <a:avLst/>
          </a:prstGeom>
          <a:ln w="12700">
            <a:miter lim="400000"/>
          </a:ln>
        </p:spPr>
      </p:pic>
      <p:pic>
        <p:nvPicPr>
          <p:cNvPr id="1269" name="Covid game 2-12.jpg" descr="Covid game 2-12.jpg"/>
          <p:cNvPicPr>
            <a:picLocks noChangeAspect="1"/>
          </p:cNvPicPr>
          <p:nvPr/>
        </p:nvPicPr>
        <p:blipFill>
          <a:blip r:embed="rId13"/>
          <a:stretch>
            <a:fillRect/>
          </a:stretch>
        </p:blipFill>
        <p:spPr>
          <a:xfrm>
            <a:off x="19276620" y="6870120"/>
            <a:ext cx="3006966" cy="3006966"/>
          </a:xfrm>
          <a:prstGeom prst="rect">
            <a:avLst/>
          </a:prstGeom>
          <a:ln w="12700">
            <a:miter lim="400000"/>
          </a:ln>
        </p:spPr>
      </p:pic>
      <p:pic>
        <p:nvPicPr>
          <p:cNvPr id="1270" name="Covid game 2-13.jpg" descr="Covid game 2-13.jpg"/>
          <p:cNvPicPr>
            <a:picLocks noChangeAspect="1"/>
          </p:cNvPicPr>
          <p:nvPr/>
        </p:nvPicPr>
        <p:blipFill>
          <a:blip r:embed="rId14"/>
          <a:stretch>
            <a:fillRect/>
          </a:stretch>
        </p:blipFill>
        <p:spPr>
          <a:xfrm>
            <a:off x="9813825" y="10035964"/>
            <a:ext cx="3006965" cy="3006965"/>
          </a:xfrm>
          <a:prstGeom prst="rect">
            <a:avLst/>
          </a:prstGeom>
          <a:ln w="12700">
            <a:miter lim="400000"/>
          </a:ln>
        </p:spPr>
      </p:pic>
      <p:pic>
        <p:nvPicPr>
          <p:cNvPr id="1271" name="Covid game 2-14.jpg" descr="Covid game 2-14.jpg"/>
          <p:cNvPicPr>
            <a:picLocks noChangeAspect="1"/>
          </p:cNvPicPr>
          <p:nvPr/>
        </p:nvPicPr>
        <p:blipFill>
          <a:blip r:embed="rId15"/>
          <a:stretch>
            <a:fillRect/>
          </a:stretch>
        </p:blipFill>
        <p:spPr>
          <a:xfrm>
            <a:off x="12968089" y="10023264"/>
            <a:ext cx="3006966" cy="3006965"/>
          </a:xfrm>
          <a:prstGeom prst="rect">
            <a:avLst/>
          </a:prstGeom>
          <a:ln w="12700">
            <a:miter lim="400000"/>
          </a:ln>
        </p:spPr>
      </p:pic>
      <p:pic>
        <p:nvPicPr>
          <p:cNvPr id="1272" name="Covid game 2-15.jpg" descr="Covid game 2-15.jpg"/>
          <p:cNvPicPr>
            <a:picLocks noChangeAspect="1"/>
          </p:cNvPicPr>
          <p:nvPr/>
        </p:nvPicPr>
        <p:blipFill>
          <a:blip r:embed="rId16"/>
          <a:stretch>
            <a:fillRect/>
          </a:stretch>
        </p:blipFill>
        <p:spPr>
          <a:xfrm>
            <a:off x="16122355" y="10048664"/>
            <a:ext cx="3006966" cy="3006965"/>
          </a:xfrm>
          <a:prstGeom prst="rect">
            <a:avLst/>
          </a:prstGeom>
          <a:ln w="12700">
            <a:miter lim="400000"/>
          </a:ln>
        </p:spPr>
      </p:pic>
      <p:pic>
        <p:nvPicPr>
          <p:cNvPr id="1273" name="Covid game 2-16.jpg" descr="Covid game 2-16.jpg"/>
          <p:cNvPicPr>
            <a:picLocks noChangeAspect="1"/>
          </p:cNvPicPr>
          <p:nvPr/>
        </p:nvPicPr>
        <p:blipFill>
          <a:blip r:embed="rId17"/>
          <a:stretch>
            <a:fillRect/>
          </a:stretch>
        </p:blipFill>
        <p:spPr>
          <a:xfrm>
            <a:off x="19276620" y="9997864"/>
            <a:ext cx="3006966" cy="3006965"/>
          </a:xfrm>
          <a:prstGeom prst="rect">
            <a:avLst/>
          </a:prstGeom>
          <a:ln w="12700">
            <a:miter lim="400000"/>
          </a:ln>
        </p:spPr>
      </p:pic>
      <p:grpSp>
        <p:nvGrpSpPr>
          <p:cNvPr id="1276" name="Group 8"/>
          <p:cNvGrpSpPr/>
          <p:nvPr/>
        </p:nvGrpSpPr>
        <p:grpSpPr>
          <a:xfrm>
            <a:off x="13133674" y="708618"/>
            <a:ext cx="2667263" cy="1346872"/>
            <a:chOff x="0" y="0"/>
            <a:chExt cx="2667262" cy="1346870"/>
          </a:xfrm>
        </p:grpSpPr>
        <p:pic>
          <p:nvPicPr>
            <p:cNvPr id="1274" name="Image" descr="Image"/>
            <p:cNvPicPr>
              <a:picLocks noChangeAspect="1"/>
            </p:cNvPicPr>
            <p:nvPr/>
          </p:nvPicPr>
          <p:blipFill>
            <a:blip r:embed="rId18"/>
            <a:stretch>
              <a:fillRect/>
            </a:stretch>
          </p:blipFill>
          <p:spPr>
            <a:xfrm>
              <a:off x="-1" y="-1"/>
              <a:ext cx="764518" cy="745959"/>
            </a:xfrm>
            <a:prstGeom prst="rect">
              <a:avLst/>
            </a:prstGeom>
            <a:ln w="12700" cap="flat">
              <a:noFill/>
              <a:miter lim="400000"/>
            </a:ln>
            <a:effectLst/>
          </p:spPr>
        </p:pic>
        <p:pic>
          <p:nvPicPr>
            <p:cNvPr id="1275" name="Image" descr="Image"/>
            <p:cNvPicPr>
              <a:picLocks noChangeAspect="1"/>
            </p:cNvPicPr>
            <p:nvPr/>
          </p:nvPicPr>
          <p:blipFill>
            <a:blip r:embed="rId18"/>
            <a:stretch>
              <a:fillRect/>
            </a:stretch>
          </p:blipFill>
          <p:spPr>
            <a:xfrm>
              <a:off x="1902746" y="600912"/>
              <a:ext cx="764517" cy="745959"/>
            </a:xfrm>
            <a:prstGeom prst="rect">
              <a:avLst/>
            </a:prstGeom>
            <a:ln w="12700" cap="flat">
              <a:noFill/>
              <a:miter lim="400000"/>
            </a:ln>
            <a:effectLst/>
          </p:spPr>
        </p:pic>
      </p:grpSp>
      <p:grpSp>
        <p:nvGrpSpPr>
          <p:cNvPr id="1279" name="Group 10"/>
          <p:cNvGrpSpPr/>
          <p:nvPr/>
        </p:nvGrpSpPr>
        <p:grpSpPr>
          <a:xfrm>
            <a:off x="16292286" y="708618"/>
            <a:ext cx="2700270" cy="1346872"/>
            <a:chOff x="0" y="0"/>
            <a:chExt cx="2700268" cy="1346870"/>
          </a:xfrm>
        </p:grpSpPr>
        <p:pic>
          <p:nvPicPr>
            <p:cNvPr id="1277" name="Image" descr="Image"/>
            <p:cNvPicPr>
              <a:picLocks noChangeAspect="1"/>
            </p:cNvPicPr>
            <p:nvPr/>
          </p:nvPicPr>
          <p:blipFill>
            <a:blip r:embed="rId18"/>
            <a:stretch>
              <a:fillRect/>
            </a:stretch>
          </p:blipFill>
          <p:spPr>
            <a:xfrm>
              <a:off x="0" y="-1"/>
              <a:ext cx="764517" cy="745959"/>
            </a:xfrm>
            <a:prstGeom prst="rect">
              <a:avLst/>
            </a:prstGeom>
            <a:ln w="12700" cap="flat">
              <a:noFill/>
              <a:miter lim="400000"/>
            </a:ln>
            <a:effectLst/>
          </p:spPr>
        </p:pic>
        <p:pic>
          <p:nvPicPr>
            <p:cNvPr id="1278" name="Image" descr="Image"/>
            <p:cNvPicPr>
              <a:picLocks noChangeAspect="1"/>
            </p:cNvPicPr>
            <p:nvPr/>
          </p:nvPicPr>
          <p:blipFill>
            <a:blip r:embed="rId18"/>
            <a:stretch>
              <a:fillRect/>
            </a:stretch>
          </p:blipFill>
          <p:spPr>
            <a:xfrm>
              <a:off x="1935752" y="600912"/>
              <a:ext cx="764517" cy="745959"/>
            </a:xfrm>
            <a:prstGeom prst="rect">
              <a:avLst/>
            </a:prstGeom>
            <a:ln w="12700" cap="flat">
              <a:noFill/>
              <a:miter lim="400000"/>
            </a:ln>
            <a:effectLst/>
          </p:spPr>
        </p:pic>
      </p:grpSp>
      <p:grpSp>
        <p:nvGrpSpPr>
          <p:cNvPr id="1282" name="Group 12"/>
          <p:cNvGrpSpPr/>
          <p:nvPr/>
        </p:nvGrpSpPr>
        <p:grpSpPr>
          <a:xfrm>
            <a:off x="16275781" y="3783019"/>
            <a:ext cx="2700271" cy="1346872"/>
            <a:chOff x="0" y="0"/>
            <a:chExt cx="2700269" cy="1346870"/>
          </a:xfrm>
        </p:grpSpPr>
        <p:pic>
          <p:nvPicPr>
            <p:cNvPr id="1280" name="Image" descr="Image"/>
            <p:cNvPicPr>
              <a:picLocks noChangeAspect="1"/>
            </p:cNvPicPr>
            <p:nvPr/>
          </p:nvPicPr>
          <p:blipFill>
            <a:blip r:embed="rId18"/>
            <a:stretch>
              <a:fillRect/>
            </a:stretch>
          </p:blipFill>
          <p:spPr>
            <a:xfrm>
              <a:off x="0" y="-1"/>
              <a:ext cx="764517" cy="745959"/>
            </a:xfrm>
            <a:prstGeom prst="rect">
              <a:avLst/>
            </a:prstGeom>
            <a:ln w="12700" cap="flat">
              <a:noFill/>
              <a:miter lim="400000"/>
            </a:ln>
            <a:effectLst/>
          </p:spPr>
        </p:pic>
        <p:pic>
          <p:nvPicPr>
            <p:cNvPr id="1281" name="Image" descr="Image"/>
            <p:cNvPicPr>
              <a:picLocks noChangeAspect="1"/>
            </p:cNvPicPr>
            <p:nvPr/>
          </p:nvPicPr>
          <p:blipFill>
            <a:blip r:embed="rId18"/>
            <a:stretch>
              <a:fillRect/>
            </a:stretch>
          </p:blipFill>
          <p:spPr>
            <a:xfrm>
              <a:off x="1935752" y="600912"/>
              <a:ext cx="764518" cy="745959"/>
            </a:xfrm>
            <a:prstGeom prst="rect">
              <a:avLst/>
            </a:prstGeom>
            <a:ln w="12700" cap="flat">
              <a:noFill/>
              <a:miter lim="400000"/>
            </a:ln>
            <a:effectLst/>
          </p:spPr>
        </p:pic>
      </p:grpSp>
      <p:grpSp>
        <p:nvGrpSpPr>
          <p:cNvPr id="1285" name="Group 14"/>
          <p:cNvGrpSpPr/>
          <p:nvPr/>
        </p:nvGrpSpPr>
        <p:grpSpPr>
          <a:xfrm>
            <a:off x="19430049" y="7073927"/>
            <a:ext cx="2700270" cy="1346872"/>
            <a:chOff x="0" y="0"/>
            <a:chExt cx="2700268" cy="1346870"/>
          </a:xfrm>
        </p:grpSpPr>
        <p:pic>
          <p:nvPicPr>
            <p:cNvPr id="1283" name="Image" descr="Image"/>
            <p:cNvPicPr>
              <a:picLocks noChangeAspect="1"/>
            </p:cNvPicPr>
            <p:nvPr/>
          </p:nvPicPr>
          <p:blipFill>
            <a:blip r:embed="rId18"/>
            <a:stretch>
              <a:fillRect/>
            </a:stretch>
          </p:blipFill>
          <p:spPr>
            <a:xfrm>
              <a:off x="0" y="-1"/>
              <a:ext cx="764517" cy="745959"/>
            </a:xfrm>
            <a:prstGeom prst="rect">
              <a:avLst/>
            </a:prstGeom>
            <a:ln w="12700" cap="flat">
              <a:noFill/>
              <a:miter lim="400000"/>
            </a:ln>
            <a:effectLst/>
          </p:spPr>
        </p:pic>
        <p:pic>
          <p:nvPicPr>
            <p:cNvPr id="1284" name="Image" descr="Image"/>
            <p:cNvPicPr>
              <a:picLocks noChangeAspect="1"/>
            </p:cNvPicPr>
            <p:nvPr/>
          </p:nvPicPr>
          <p:blipFill>
            <a:blip r:embed="rId18"/>
            <a:stretch>
              <a:fillRect/>
            </a:stretch>
          </p:blipFill>
          <p:spPr>
            <a:xfrm>
              <a:off x="1935752" y="600912"/>
              <a:ext cx="764517" cy="745959"/>
            </a:xfrm>
            <a:prstGeom prst="rect">
              <a:avLst/>
            </a:prstGeom>
            <a:ln w="12700" cap="flat">
              <a:noFill/>
              <a:miter lim="400000"/>
            </a:ln>
            <a:effectLst/>
          </p:spPr>
        </p:pic>
      </p:grpSp>
      <p:grpSp>
        <p:nvGrpSpPr>
          <p:cNvPr id="1288" name="Group 13"/>
          <p:cNvGrpSpPr/>
          <p:nvPr/>
        </p:nvGrpSpPr>
        <p:grpSpPr>
          <a:xfrm>
            <a:off x="13121516" y="6924413"/>
            <a:ext cx="2700270" cy="1321472"/>
            <a:chOff x="0" y="0"/>
            <a:chExt cx="2700268" cy="1321470"/>
          </a:xfrm>
        </p:grpSpPr>
        <p:pic>
          <p:nvPicPr>
            <p:cNvPr id="1286" name="Image" descr="Image"/>
            <p:cNvPicPr>
              <a:picLocks noChangeAspect="1"/>
            </p:cNvPicPr>
            <p:nvPr/>
          </p:nvPicPr>
          <p:blipFill>
            <a:blip r:embed="rId18"/>
            <a:stretch>
              <a:fillRect/>
            </a:stretch>
          </p:blipFill>
          <p:spPr>
            <a:xfrm>
              <a:off x="0" y="-1"/>
              <a:ext cx="764517" cy="745959"/>
            </a:xfrm>
            <a:prstGeom prst="rect">
              <a:avLst/>
            </a:prstGeom>
            <a:ln w="12700" cap="flat">
              <a:noFill/>
              <a:miter lim="400000"/>
            </a:ln>
            <a:effectLst/>
          </p:spPr>
        </p:pic>
        <p:pic>
          <p:nvPicPr>
            <p:cNvPr id="1287" name="Image" descr="Image"/>
            <p:cNvPicPr>
              <a:picLocks noChangeAspect="1"/>
            </p:cNvPicPr>
            <p:nvPr/>
          </p:nvPicPr>
          <p:blipFill>
            <a:blip r:embed="rId18"/>
            <a:stretch>
              <a:fillRect/>
            </a:stretch>
          </p:blipFill>
          <p:spPr>
            <a:xfrm>
              <a:off x="1935752" y="575512"/>
              <a:ext cx="764517" cy="745959"/>
            </a:xfrm>
            <a:prstGeom prst="rect">
              <a:avLst/>
            </a:prstGeom>
            <a:ln w="12700" cap="flat">
              <a:noFill/>
              <a:miter lim="400000"/>
            </a:ln>
            <a:effectLst/>
          </p:spPr>
        </p:pic>
      </p:grpSp>
      <p:grpSp>
        <p:nvGrpSpPr>
          <p:cNvPr id="1291" name="Group 11"/>
          <p:cNvGrpSpPr/>
          <p:nvPr/>
        </p:nvGrpSpPr>
        <p:grpSpPr>
          <a:xfrm>
            <a:off x="9967251" y="3783019"/>
            <a:ext cx="2700272" cy="1280831"/>
            <a:chOff x="0" y="0"/>
            <a:chExt cx="2700271" cy="1280829"/>
          </a:xfrm>
        </p:grpSpPr>
        <p:pic>
          <p:nvPicPr>
            <p:cNvPr id="1289" name="Image" descr="Image"/>
            <p:cNvPicPr>
              <a:picLocks noChangeAspect="1"/>
            </p:cNvPicPr>
            <p:nvPr/>
          </p:nvPicPr>
          <p:blipFill>
            <a:blip r:embed="rId18"/>
            <a:stretch>
              <a:fillRect/>
            </a:stretch>
          </p:blipFill>
          <p:spPr>
            <a:xfrm>
              <a:off x="0" y="0"/>
              <a:ext cx="764518" cy="745958"/>
            </a:xfrm>
            <a:prstGeom prst="rect">
              <a:avLst/>
            </a:prstGeom>
            <a:ln w="12700" cap="flat">
              <a:noFill/>
              <a:miter lim="400000"/>
            </a:ln>
            <a:effectLst/>
          </p:spPr>
        </p:pic>
        <p:pic>
          <p:nvPicPr>
            <p:cNvPr id="1290" name="Image" descr="Image"/>
            <p:cNvPicPr>
              <a:picLocks noChangeAspect="1"/>
            </p:cNvPicPr>
            <p:nvPr/>
          </p:nvPicPr>
          <p:blipFill>
            <a:blip r:embed="rId18"/>
            <a:stretch>
              <a:fillRect/>
            </a:stretch>
          </p:blipFill>
          <p:spPr>
            <a:xfrm>
              <a:off x="1935755" y="534872"/>
              <a:ext cx="764517" cy="745958"/>
            </a:xfrm>
            <a:prstGeom prst="rect">
              <a:avLst/>
            </a:prstGeom>
            <a:ln w="12700" cap="flat">
              <a:noFill/>
              <a:miter lim="400000"/>
            </a:ln>
            <a:effectLst/>
          </p:spPr>
        </p:pic>
      </p:grpSp>
      <p:grpSp>
        <p:nvGrpSpPr>
          <p:cNvPr id="1294" name="Group 15"/>
          <p:cNvGrpSpPr/>
          <p:nvPr/>
        </p:nvGrpSpPr>
        <p:grpSpPr>
          <a:xfrm>
            <a:off x="9967252" y="10048663"/>
            <a:ext cx="2700270" cy="1321472"/>
            <a:chOff x="0" y="0"/>
            <a:chExt cx="2700268" cy="1321471"/>
          </a:xfrm>
        </p:grpSpPr>
        <p:pic>
          <p:nvPicPr>
            <p:cNvPr id="1292" name="Image" descr="Image"/>
            <p:cNvPicPr>
              <a:picLocks noChangeAspect="1"/>
            </p:cNvPicPr>
            <p:nvPr/>
          </p:nvPicPr>
          <p:blipFill>
            <a:blip r:embed="rId18"/>
            <a:stretch>
              <a:fillRect/>
            </a:stretch>
          </p:blipFill>
          <p:spPr>
            <a:xfrm>
              <a:off x="0" y="-1"/>
              <a:ext cx="764517" cy="745960"/>
            </a:xfrm>
            <a:prstGeom prst="rect">
              <a:avLst/>
            </a:prstGeom>
            <a:ln w="12700" cap="flat">
              <a:noFill/>
              <a:miter lim="400000"/>
            </a:ln>
            <a:effectLst/>
          </p:spPr>
        </p:pic>
        <p:pic>
          <p:nvPicPr>
            <p:cNvPr id="1293" name="Image" descr="Image"/>
            <p:cNvPicPr>
              <a:picLocks noChangeAspect="1"/>
            </p:cNvPicPr>
            <p:nvPr/>
          </p:nvPicPr>
          <p:blipFill>
            <a:blip r:embed="rId18"/>
            <a:stretch>
              <a:fillRect/>
            </a:stretch>
          </p:blipFill>
          <p:spPr>
            <a:xfrm>
              <a:off x="1935752" y="575512"/>
              <a:ext cx="764517" cy="745959"/>
            </a:xfrm>
            <a:prstGeom prst="rect">
              <a:avLst/>
            </a:prstGeom>
            <a:ln w="12700" cap="flat">
              <a:noFill/>
              <a:miter lim="400000"/>
            </a:ln>
            <a:effectLst/>
          </p:spPr>
        </p:pic>
      </p:grpSp>
      <p:grpSp>
        <p:nvGrpSpPr>
          <p:cNvPr id="1297" name="Group 16"/>
          <p:cNvGrpSpPr/>
          <p:nvPr/>
        </p:nvGrpSpPr>
        <p:grpSpPr>
          <a:xfrm>
            <a:off x="16275781" y="10116539"/>
            <a:ext cx="2700271" cy="1346872"/>
            <a:chOff x="0" y="0"/>
            <a:chExt cx="2700269" cy="1346870"/>
          </a:xfrm>
        </p:grpSpPr>
        <p:pic>
          <p:nvPicPr>
            <p:cNvPr id="1295" name="Image" descr="Image"/>
            <p:cNvPicPr>
              <a:picLocks noChangeAspect="1"/>
            </p:cNvPicPr>
            <p:nvPr/>
          </p:nvPicPr>
          <p:blipFill>
            <a:blip r:embed="rId18"/>
            <a:stretch>
              <a:fillRect/>
            </a:stretch>
          </p:blipFill>
          <p:spPr>
            <a:xfrm>
              <a:off x="0" y="-1"/>
              <a:ext cx="764517" cy="745959"/>
            </a:xfrm>
            <a:prstGeom prst="rect">
              <a:avLst/>
            </a:prstGeom>
            <a:ln w="12700" cap="flat">
              <a:noFill/>
              <a:miter lim="400000"/>
            </a:ln>
            <a:effectLst/>
          </p:spPr>
        </p:pic>
        <p:pic>
          <p:nvPicPr>
            <p:cNvPr id="1296" name="Image" descr="Image"/>
            <p:cNvPicPr>
              <a:picLocks noChangeAspect="1"/>
            </p:cNvPicPr>
            <p:nvPr/>
          </p:nvPicPr>
          <p:blipFill>
            <a:blip r:embed="rId18"/>
            <a:stretch>
              <a:fillRect/>
            </a:stretch>
          </p:blipFill>
          <p:spPr>
            <a:xfrm>
              <a:off x="1935752" y="600912"/>
              <a:ext cx="764518" cy="745959"/>
            </a:xfrm>
            <a:prstGeom prst="rect">
              <a:avLst/>
            </a:prstGeom>
            <a:ln w="12700" cap="flat">
              <a:noFill/>
              <a:miter lim="400000"/>
            </a:ln>
            <a:effectLst/>
          </p:spPr>
        </p:pic>
      </p:grpSp>
      <p:pic>
        <p:nvPicPr>
          <p:cNvPr id="1298" name="Covid game 1-01.jpg" descr="Covid game 1-01.jpg"/>
          <p:cNvPicPr>
            <a:picLocks noChangeAspect="1"/>
          </p:cNvPicPr>
          <p:nvPr/>
        </p:nvPicPr>
        <p:blipFill>
          <a:blip r:embed="rId19"/>
          <a:stretch>
            <a:fillRect/>
          </a:stretch>
        </p:blipFill>
        <p:spPr>
          <a:xfrm>
            <a:off x="9813824" y="589238"/>
            <a:ext cx="3006966" cy="3006963"/>
          </a:xfrm>
          <a:prstGeom prst="rect">
            <a:avLst/>
          </a:prstGeom>
          <a:ln w="12700">
            <a:miter lim="400000"/>
          </a:ln>
        </p:spPr>
      </p:pic>
      <p:pic>
        <p:nvPicPr>
          <p:cNvPr id="1299" name="Covid game 1-02.jpg" descr="Covid game 1-02.jpg"/>
          <p:cNvPicPr>
            <a:picLocks noChangeAspect="1"/>
          </p:cNvPicPr>
          <p:nvPr/>
        </p:nvPicPr>
        <p:blipFill>
          <a:blip r:embed="rId20"/>
          <a:stretch>
            <a:fillRect/>
          </a:stretch>
        </p:blipFill>
        <p:spPr>
          <a:xfrm>
            <a:off x="12990718" y="576538"/>
            <a:ext cx="3006966" cy="3006964"/>
          </a:xfrm>
          <a:prstGeom prst="rect">
            <a:avLst/>
          </a:prstGeom>
          <a:ln w="12700">
            <a:miter lim="400000"/>
          </a:ln>
        </p:spPr>
      </p:pic>
      <p:pic>
        <p:nvPicPr>
          <p:cNvPr id="1300" name="Covid game 1-03.jpg" descr="Covid game 1-03.jpg"/>
          <p:cNvPicPr>
            <a:picLocks noChangeAspect="1"/>
          </p:cNvPicPr>
          <p:nvPr/>
        </p:nvPicPr>
        <p:blipFill>
          <a:blip r:embed="rId21"/>
          <a:stretch>
            <a:fillRect/>
          </a:stretch>
        </p:blipFill>
        <p:spPr>
          <a:xfrm>
            <a:off x="16122355" y="563838"/>
            <a:ext cx="3006966" cy="3006963"/>
          </a:xfrm>
          <a:prstGeom prst="rect">
            <a:avLst/>
          </a:prstGeom>
          <a:ln w="12700">
            <a:miter lim="400000"/>
          </a:ln>
        </p:spPr>
      </p:pic>
      <p:pic>
        <p:nvPicPr>
          <p:cNvPr id="1301" name="Covid game 1-04.jpg" descr="Covid game 1-04.jpg"/>
          <p:cNvPicPr>
            <a:picLocks noChangeAspect="1"/>
          </p:cNvPicPr>
          <p:nvPr/>
        </p:nvPicPr>
        <p:blipFill>
          <a:blip r:embed="rId22"/>
          <a:stretch>
            <a:fillRect/>
          </a:stretch>
        </p:blipFill>
        <p:spPr>
          <a:xfrm>
            <a:off x="19276620" y="563838"/>
            <a:ext cx="3006966" cy="3006963"/>
          </a:xfrm>
          <a:prstGeom prst="rect">
            <a:avLst/>
          </a:prstGeom>
          <a:ln w="12700">
            <a:miter lim="400000"/>
          </a:ln>
        </p:spPr>
      </p:pic>
      <p:pic>
        <p:nvPicPr>
          <p:cNvPr id="1302" name="Covid game 1-05.jpg" descr="Covid game 1-05.jpg"/>
          <p:cNvPicPr>
            <a:picLocks noChangeAspect="1"/>
          </p:cNvPicPr>
          <p:nvPr/>
        </p:nvPicPr>
        <p:blipFill>
          <a:blip r:embed="rId23"/>
          <a:stretch>
            <a:fillRect/>
          </a:stretch>
        </p:blipFill>
        <p:spPr>
          <a:xfrm>
            <a:off x="9813824" y="3670651"/>
            <a:ext cx="3006966" cy="3006966"/>
          </a:xfrm>
          <a:prstGeom prst="rect">
            <a:avLst/>
          </a:prstGeom>
          <a:ln w="12700">
            <a:miter lim="400000"/>
          </a:ln>
        </p:spPr>
      </p:pic>
      <p:pic>
        <p:nvPicPr>
          <p:cNvPr id="1303" name="Covid game 1-06.jpg" descr="Covid game 1-06.jpg"/>
          <p:cNvPicPr>
            <a:picLocks noChangeAspect="1"/>
          </p:cNvPicPr>
          <p:nvPr/>
        </p:nvPicPr>
        <p:blipFill>
          <a:blip r:embed="rId24"/>
          <a:stretch>
            <a:fillRect/>
          </a:stretch>
        </p:blipFill>
        <p:spPr>
          <a:xfrm>
            <a:off x="12968089" y="3704278"/>
            <a:ext cx="3006966" cy="3006966"/>
          </a:xfrm>
          <a:prstGeom prst="rect">
            <a:avLst/>
          </a:prstGeom>
          <a:ln w="12700">
            <a:miter lim="400000"/>
          </a:ln>
        </p:spPr>
      </p:pic>
      <p:pic>
        <p:nvPicPr>
          <p:cNvPr id="1304" name="Covid game 1-07.jpg" descr="Covid game 1-07.jpg"/>
          <p:cNvPicPr>
            <a:picLocks noChangeAspect="1"/>
          </p:cNvPicPr>
          <p:nvPr/>
        </p:nvPicPr>
        <p:blipFill>
          <a:blip r:embed="rId25"/>
          <a:stretch>
            <a:fillRect/>
          </a:stretch>
        </p:blipFill>
        <p:spPr>
          <a:xfrm>
            <a:off x="16122355" y="3704278"/>
            <a:ext cx="3006966" cy="3006966"/>
          </a:xfrm>
          <a:prstGeom prst="rect">
            <a:avLst/>
          </a:prstGeom>
          <a:ln w="12700">
            <a:miter lim="400000"/>
          </a:ln>
        </p:spPr>
      </p:pic>
      <p:pic>
        <p:nvPicPr>
          <p:cNvPr id="1305" name="Covid game 1-08.jpg" descr="Covid game 1-08.jpg"/>
          <p:cNvPicPr>
            <a:picLocks noChangeAspect="1"/>
          </p:cNvPicPr>
          <p:nvPr/>
        </p:nvPicPr>
        <p:blipFill>
          <a:blip r:embed="rId26"/>
          <a:stretch>
            <a:fillRect/>
          </a:stretch>
        </p:blipFill>
        <p:spPr>
          <a:xfrm>
            <a:off x="19276620" y="3704278"/>
            <a:ext cx="3006966" cy="3006966"/>
          </a:xfrm>
          <a:prstGeom prst="rect">
            <a:avLst/>
          </a:prstGeom>
          <a:ln w="12700">
            <a:miter lim="400000"/>
          </a:ln>
        </p:spPr>
      </p:pic>
      <p:pic>
        <p:nvPicPr>
          <p:cNvPr id="1306" name="Covid game 1-09.jpg" descr="Covid game 1-09.jpg"/>
          <p:cNvPicPr>
            <a:picLocks noChangeAspect="1"/>
          </p:cNvPicPr>
          <p:nvPr/>
        </p:nvPicPr>
        <p:blipFill>
          <a:blip r:embed="rId27"/>
          <a:stretch>
            <a:fillRect/>
          </a:stretch>
        </p:blipFill>
        <p:spPr>
          <a:xfrm>
            <a:off x="9813825" y="6857420"/>
            <a:ext cx="3006965" cy="3006966"/>
          </a:xfrm>
          <a:prstGeom prst="rect">
            <a:avLst/>
          </a:prstGeom>
          <a:ln w="12700">
            <a:miter lim="400000"/>
          </a:ln>
        </p:spPr>
      </p:pic>
      <p:pic>
        <p:nvPicPr>
          <p:cNvPr id="1307" name="Covid game 1-10.jpg" descr="Covid game 1-10.jpg"/>
          <p:cNvPicPr>
            <a:picLocks noChangeAspect="1"/>
          </p:cNvPicPr>
          <p:nvPr/>
        </p:nvPicPr>
        <p:blipFill>
          <a:blip r:embed="rId28"/>
          <a:stretch>
            <a:fillRect/>
          </a:stretch>
        </p:blipFill>
        <p:spPr>
          <a:xfrm>
            <a:off x="12968089" y="6870120"/>
            <a:ext cx="3006966" cy="3006966"/>
          </a:xfrm>
          <a:prstGeom prst="rect">
            <a:avLst/>
          </a:prstGeom>
          <a:ln w="12700">
            <a:miter lim="400000"/>
          </a:ln>
        </p:spPr>
      </p:pic>
      <p:pic>
        <p:nvPicPr>
          <p:cNvPr id="1308" name="Covid game 1-11.jpg" descr="Covid game 1-11.jpg"/>
          <p:cNvPicPr>
            <a:picLocks noChangeAspect="1"/>
          </p:cNvPicPr>
          <p:nvPr/>
        </p:nvPicPr>
        <p:blipFill>
          <a:blip r:embed="rId29"/>
          <a:stretch>
            <a:fillRect/>
          </a:stretch>
        </p:blipFill>
        <p:spPr>
          <a:xfrm>
            <a:off x="16122355" y="6857420"/>
            <a:ext cx="3006966" cy="3006966"/>
          </a:xfrm>
          <a:prstGeom prst="rect">
            <a:avLst/>
          </a:prstGeom>
          <a:ln w="12700">
            <a:miter lim="400000"/>
          </a:ln>
        </p:spPr>
      </p:pic>
      <p:pic>
        <p:nvPicPr>
          <p:cNvPr id="1309" name="Covid game 1-12.jpg" descr="Covid game 1-12.jpg"/>
          <p:cNvPicPr>
            <a:picLocks noChangeAspect="1"/>
          </p:cNvPicPr>
          <p:nvPr/>
        </p:nvPicPr>
        <p:blipFill>
          <a:blip r:embed="rId30"/>
          <a:stretch>
            <a:fillRect/>
          </a:stretch>
        </p:blipFill>
        <p:spPr>
          <a:xfrm>
            <a:off x="19276620" y="6870120"/>
            <a:ext cx="3006966" cy="3006966"/>
          </a:xfrm>
          <a:prstGeom prst="rect">
            <a:avLst/>
          </a:prstGeom>
          <a:ln w="12700">
            <a:miter lim="400000"/>
          </a:ln>
        </p:spPr>
      </p:pic>
      <p:pic>
        <p:nvPicPr>
          <p:cNvPr id="1310" name="Covid game 1-13.jpg" descr="Covid game 1-13.jpg"/>
          <p:cNvPicPr>
            <a:picLocks noChangeAspect="1"/>
          </p:cNvPicPr>
          <p:nvPr/>
        </p:nvPicPr>
        <p:blipFill>
          <a:blip r:embed="rId31"/>
          <a:stretch>
            <a:fillRect/>
          </a:stretch>
        </p:blipFill>
        <p:spPr>
          <a:xfrm>
            <a:off x="9813825" y="10010564"/>
            <a:ext cx="3006965" cy="3006965"/>
          </a:xfrm>
          <a:prstGeom prst="rect">
            <a:avLst/>
          </a:prstGeom>
          <a:ln w="12700">
            <a:miter lim="400000"/>
          </a:ln>
        </p:spPr>
      </p:pic>
      <p:pic>
        <p:nvPicPr>
          <p:cNvPr id="1311" name="Covid game 1-14.jpg" descr="Covid game 1-14.jpg"/>
          <p:cNvPicPr>
            <a:picLocks noChangeAspect="1"/>
          </p:cNvPicPr>
          <p:nvPr/>
        </p:nvPicPr>
        <p:blipFill>
          <a:blip r:embed="rId32"/>
          <a:stretch>
            <a:fillRect/>
          </a:stretch>
        </p:blipFill>
        <p:spPr>
          <a:xfrm>
            <a:off x="12968089" y="10023264"/>
            <a:ext cx="3006966" cy="3006965"/>
          </a:xfrm>
          <a:prstGeom prst="rect">
            <a:avLst/>
          </a:prstGeom>
          <a:ln w="12700">
            <a:miter lim="400000"/>
          </a:ln>
        </p:spPr>
      </p:pic>
      <p:pic>
        <p:nvPicPr>
          <p:cNvPr id="1312" name="Covid game 1-15.jpg" descr="Covid game 1-15.jpg"/>
          <p:cNvPicPr>
            <a:picLocks noChangeAspect="1"/>
          </p:cNvPicPr>
          <p:nvPr/>
        </p:nvPicPr>
        <p:blipFill>
          <a:blip r:embed="rId33"/>
          <a:stretch>
            <a:fillRect/>
          </a:stretch>
        </p:blipFill>
        <p:spPr>
          <a:xfrm>
            <a:off x="16122355" y="10035964"/>
            <a:ext cx="3006966" cy="3006965"/>
          </a:xfrm>
          <a:prstGeom prst="rect">
            <a:avLst/>
          </a:prstGeom>
          <a:ln w="12700">
            <a:miter lim="400000"/>
          </a:ln>
        </p:spPr>
      </p:pic>
      <p:pic>
        <p:nvPicPr>
          <p:cNvPr id="1313" name="Covid game 1-16.jpg" descr="Covid game 1-16.jpg"/>
          <p:cNvPicPr>
            <a:picLocks noChangeAspect="1"/>
          </p:cNvPicPr>
          <p:nvPr/>
        </p:nvPicPr>
        <p:blipFill>
          <a:blip r:embed="rId34"/>
          <a:stretch>
            <a:fillRect/>
          </a:stretch>
        </p:blipFill>
        <p:spPr>
          <a:xfrm>
            <a:off x="19276620" y="9985164"/>
            <a:ext cx="3006966" cy="3006965"/>
          </a:xfrm>
          <a:prstGeom prst="rect">
            <a:avLst/>
          </a:prstGeom>
          <a:ln w="12700">
            <a:miter lim="400000"/>
          </a:ln>
        </p:spPr>
      </p:pic>
      <p:grpSp>
        <p:nvGrpSpPr>
          <p:cNvPr id="1316" name="Group"/>
          <p:cNvGrpSpPr/>
          <p:nvPr/>
        </p:nvGrpSpPr>
        <p:grpSpPr>
          <a:xfrm>
            <a:off x="23162660" y="13026735"/>
            <a:ext cx="1091364" cy="541070"/>
            <a:chOff x="0" y="0"/>
            <a:chExt cx="1091362" cy="541069"/>
          </a:xfrm>
        </p:grpSpPr>
        <p:sp>
          <p:nvSpPr>
            <p:cNvPr id="1314" name="03"/>
            <p:cNvSpPr txBox="1"/>
            <p:nvPr/>
          </p:nvSpPr>
          <p:spPr>
            <a:xfrm>
              <a:off x="553274" y="10066"/>
              <a:ext cx="538089" cy="520936"/>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numCol="1" anchor="ctr">
              <a:spAutoFit/>
            </a:bodyPr>
            <a:lstStyle>
              <a:lvl1pPr>
                <a:defRPr b="0">
                  <a:solidFill>
                    <a:srgbClr val="FFFFFF"/>
                  </a:solidFill>
                </a:defRPr>
              </a:lvl1pPr>
            </a:lstStyle>
            <a:p>
              <a:r>
                <a:t>40</a:t>
              </a:r>
            </a:p>
          </p:txBody>
        </p:sp>
        <p:pic>
          <p:nvPicPr>
            <p:cNvPr id="1315" name="Image" descr="Image"/>
            <p:cNvPicPr>
              <a:picLocks noChangeAspect="1"/>
            </p:cNvPicPr>
            <p:nvPr/>
          </p:nvPicPr>
          <p:blipFill>
            <a:blip r:embed="rId35"/>
            <a:stretch>
              <a:fillRect/>
            </a:stretch>
          </p:blipFill>
          <p:spPr>
            <a:xfrm>
              <a:off x="0" y="0"/>
              <a:ext cx="554529" cy="541070"/>
            </a:xfrm>
            <a:prstGeom prst="rect">
              <a:avLst/>
            </a:prstGeom>
            <a:ln w="12700" cap="flat">
              <a:noFill/>
              <a:miter lim="400000"/>
            </a:ln>
            <a:effectLst/>
          </p:spPr>
        </p:pic>
      </p:grpSp>
      <p:pic>
        <p:nvPicPr>
          <p:cNvPr id="1317" name="Group" descr="Group"/>
          <p:cNvPicPr>
            <a:picLocks noChangeAspect="1"/>
          </p:cNvPicPr>
          <p:nvPr/>
        </p:nvPicPr>
        <p:blipFill>
          <a:blip r:embed="rId36"/>
          <a:stretch>
            <a:fillRect/>
          </a:stretch>
        </p:blipFill>
        <p:spPr>
          <a:xfrm>
            <a:off x="178745" y="12636249"/>
            <a:ext cx="1964861" cy="995769"/>
          </a:xfrm>
          <a:prstGeom prst="rect">
            <a:avLst/>
          </a:prstGeom>
          <a:ln w="12700">
            <a:miter lim="400000"/>
          </a:ln>
        </p:spPr>
      </p:pic>
    </p:spTree>
  </p:cSld>
  <p:clrMapOvr>
    <a:masterClrMapping/>
  </p:clrMapOvr>
  <p:transition spd="med"/>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10" presetClass="entr" fill="hold" grpId="0" nodeType="clickEffect">
                                  <p:stCondLst>
                                    <p:cond delay="0"/>
                                  </p:stCondLst>
                                  <p:iterate>
                                    <p:tmAbs val="0"/>
                                  </p:iterate>
                                  <p:childTnLst>
                                    <p:set>
                                      <p:cBhvr>
                                        <p:cTn id="6" fill="hold"/>
                                        <p:tgtEl>
                                          <p:spTgt spid="1257"/>
                                        </p:tgtEl>
                                        <p:attrNameLst>
                                          <p:attrName>style.visibility</p:attrName>
                                        </p:attrNameLst>
                                      </p:cBhvr>
                                      <p:to>
                                        <p:strVal val="visible"/>
                                      </p:to>
                                    </p:set>
                                    <p:animEffect transition="in" filter="fade">
                                      <p:cBhvr>
                                        <p:cTn id="7" dur="500"/>
                                        <p:tgtEl>
                                          <p:spTgt spid="1257"/>
                                        </p:tgtEl>
                                      </p:cBhvr>
                                    </p:animEffect>
                                  </p:childTnLst>
                                </p:cTn>
                              </p:par>
                            </p:childTnLst>
                          </p:cTn>
                        </p:par>
                        <p:par>
                          <p:cTn id="8" fill="hold">
                            <p:stCondLst>
                              <p:cond delay="500"/>
                            </p:stCondLst>
                            <p:childTnLst>
                              <p:par>
                                <p:cTn id="9" presetID="10" presetClass="entr" fill="hold" grpId="0" nodeType="afterEffect">
                                  <p:stCondLst>
                                    <p:cond delay="0"/>
                                  </p:stCondLst>
                                  <p:iterate>
                                    <p:tmAbs val="0"/>
                                  </p:iterate>
                                  <p:childTnLst>
                                    <p:set>
                                      <p:cBhvr>
                                        <p:cTn id="10" fill="hold"/>
                                        <p:tgtEl>
                                          <p:spTgt spid="1258"/>
                                        </p:tgtEl>
                                        <p:attrNameLst>
                                          <p:attrName>style.visibility</p:attrName>
                                        </p:attrNameLst>
                                      </p:cBhvr>
                                      <p:to>
                                        <p:strVal val="visible"/>
                                      </p:to>
                                    </p:set>
                                    <p:animEffect transition="in" filter="fade">
                                      <p:cBhvr>
                                        <p:cTn id="11" dur="500"/>
                                        <p:tgtEl>
                                          <p:spTgt spid="1258"/>
                                        </p:tgtEl>
                                      </p:cBhvr>
                                    </p:animEffect>
                                  </p:childTnLst>
                                </p:cTn>
                              </p:par>
                            </p:childTnLst>
                          </p:cTn>
                        </p:par>
                        <p:par>
                          <p:cTn id="12" fill="hold">
                            <p:stCondLst>
                              <p:cond delay="1000"/>
                            </p:stCondLst>
                            <p:childTnLst>
                              <p:par>
                                <p:cTn id="13" presetID="10" presetClass="entr" fill="hold" grpId="0" nodeType="afterEffect">
                                  <p:stCondLst>
                                    <p:cond delay="0"/>
                                  </p:stCondLst>
                                  <p:iterate>
                                    <p:tmAbs val="0"/>
                                  </p:iterate>
                                  <p:childTnLst>
                                    <p:set>
                                      <p:cBhvr>
                                        <p:cTn id="14" fill="hold"/>
                                        <p:tgtEl>
                                          <p:spTgt spid="1259"/>
                                        </p:tgtEl>
                                        <p:attrNameLst>
                                          <p:attrName>style.visibility</p:attrName>
                                        </p:attrNameLst>
                                      </p:cBhvr>
                                      <p:to>
                                        <p:strVal val="visible"/>
                                      </p:to>
                                    </p:set>
                                    <p:animEffect transition="in" filter="fade">
                                      <p:cBhvr>
                                        <p:cTn id="15" dur="500"/>
                                        <p:tgtEl>
                                          <p:spTgt spid="1259"/>
                                        </p:tgtEl>
                                      </p:cBhvr>
                                    </p:animEffect>
                                  </p:childTnLst>
                                </p:cTn>
                              </p:par>
                            </p:childTnLst>
                          </p:cTn>
                        </p:par>
                        <p:par>
                          <p:cTn id="16" fill="hold">
                            <p:stCondLst>
                              <p:cond delay="1500"/>
                            </p:stCondLst>
                            <p:childTnLst>
                              <p:par>
                                <p:cTn id="17" presetID="10" presetClass="entr" fill="hold" grpId="0" nodeType="afterEffect">
                                  <p:stCondLst>
                                    <p:cond delay="0"/>
                                  </p:stCondLst>
                                  <p:iterate>
                                    <p:tmAbs val="0"/>
                                  </p:iterate>
                                  <p:childTnLst>
                                    <p:set>
                                      <p:cBhvr>
                                        <p:cTn id="18" fill="hold"/>
                                        <p:tgtEl>
                                          <p:spTgt spid="1260"/>
                                        </p:tgtEl>
                                        <p:attrNameLst>
                                          <p:attrName>style.visibility</p:attrName>
                                        </p:attrNameLst>
                                      </p:cBhvr>
                                      <p:to>
                                        <p:strVal val="visible"/>
                                      </p:to>
                                    </p:set>
                                    <p:animEffect transition="in" filter="fade">
                                      <p:cBhvr>
                                        <p:cTn id="19" dur="500"/>
                                        <p:tgtEl>
                                          <p:spTgt spid="1260"/>
                                        </p:tgtEl>
                                      </p:cBhvr>
                                    </p:animEffect>
                                  </p:childTnLst>
                                </p:cTn>
                              </p:par>
                            </p:childTnLst>
                          </p:cTn>
                        </p:par>
                        <p:par>
                          <p:cTn id="20" fill="hold">
                            <p:stCondLst>
                              <p:cond delay="2000"/>
                            </p:stCondLst>
                            <p:childTnLst>
                              <p:par>
                                <p:cTn id="21" presetID="10" presetClass="entr" fill="hold" grpId="0" nodeType="afterEffect">
                                  <p:stCondLst>
                                    <p:cond delay="0"/>
                                  </p:stCondLst>
                                  <p:iterate>
                                    <p:tmAbs val="0"/>
                                  </p:iterate>
                                  <p:childTnLst>
                                    <p:set>
                                      <p:cBhvr>
                                        <p:cTn id="22" fill="hold"/>
                                        <p:tgtEl>
                                          <p:spTgt spid="1261"/>
                                        </p:tgtEl>
                                        <p:attrNameLst>
                                          <p:attrName>style.visibility</p:attrName>
                                        </p:attrNameLst>
                                      </p:cBhvr>
                                      <p:to>
                                        <p:strVal val="visible"/>
                                      </p:to>
                                    </p:set>
                                    <p:animEffect transition="in" filter="fade">
                                      <p:cBhvr>
                                        <p:cTn id="23" dur="500"/>
                                        <p:tgtEl>
                                          <p:spTgt spid="1261"/>
                                        </p:tgtEl>
                                      </p:cBhvr>
                                    </p:animEffect>
                                  </p:childTnLst>
                                </p:cTn>
                              </p:par>
                            </p:childTnLst>
                          </p:cTn>
                        </p:par>
                        <p:par>
                          <p:cTn id="24" fill="hold">
                            <p:stCondLst>
                              <p:cond delay="2500"/>
                            </p:stCondLst>
                            <p:childTnLst>
                              <p:par>
                                <p:cTn id="25" presetID="10" presetClass="entr" fill="hold" grpId="0" nodeType="afterEffect">
                                  <p:stCondLst>
                                    <p:cond delay="0"/>
                                  </p:stCondLst>
                                  <p:iterate>
                                    <p:tmAbs val="0"/>
                                  </p:iterate>
                                  <p:childTnLst>
                                    <p:set>
                                      <p:cBhvr>
                                        <p:cTn id="26" fill="hold"/>
                                        <p:tgtEl>
                                          <p:spTgt spid="1262"/>
                                        </p:tgtEl>
                                        <p:attrNameLst>
                                          <p:attrName>style.visibility</p:attrName>
                                        </p:attrNameLst>
                                      </p:cBhvr>
                                      <p:to>
                                        <p:strVal val="visible"/>
                                      </p:to>
                                    </p:set>
                                    <p:animEffect transition="in" filter="fade">
                                      <p:cBhvr>
                                        <p:cTn id="27" dur="500"/>
                                        <p:tgtEl>
                                          <p:spTgt spid="1262"/>
                                        </p:tgtEl>
                                      </p:cBhvr>
                                    </p:animEffect>
                                  </p:childTnLst>
                                </p:cTn>
                              </p:par>
                            </p:childTnLst>
                          </p:cTn>
                        </p:par>
                        <p:par>
                          <p:cTn id="28" fill="hold">
                            <p:stCondLst>
                              <p:cond delay="3000"/>
                            </p:stCondLst>
                            <p:childTnLst>
                              <p:par>
                                <p:cTn id="29" presetID="10" presetClass="entr" fill="hold" grpId="0" nodeType="afterEffect">
                                  <p:stCondLst>
                                    <p:cond delay="0"/>
                                  </p:stCondLst>
                                  <p:iterate>
                                    <p:tmAbs val="0"/>
                                  </p:iterate>
                                  <p:childTnLst>
                                    <p:set>
                                      <p:cBhvr>
                                        <p:cTn id="30" fill="hold"/>
                                        <p:tgtEl>
                                          <p:spTgt spid="1263"/>
                                        </p:tgtEl>
                                        <p:attrNameLst>
                                          <p:attrName>style.visibility</p:attrName>
                                        </p:attrNameLst>
                                      </p:cBhvr>
                                      <p:to>
                                        <p:strVal val="visible"/>
                                      </p:to>
                                    </p:set>
                                    <p:animEffect transition="in" filter="fade">
                                      <p:cBhvr>
                                        <p:cTn id="31" dur="500"/>
                                        <p:tgtEl>
                                          <p:spTgt spid="1263"/>
                                        </p:tgtEl>
                                      </p:cBhvr>
                                    </p:animEffect>
                                  </p:childTnLst>
                                </p:cTn>
                              </p:par>
                            </p:childTnLst>
                          </p:cTn>
                        </p:par>
                        <p:par>
                          <p:cTn id="32" fill="hold">
                            <p:stCondLst>
                              <p:cond delay="3500"/>
                            </p:stCondLst>
                            <p:childTnLst>
                              <p:par>
                                <p:cTn id="33" presetID="10" presetClass="entr" fill="hold" grpId="0" nodeType="afterEffect">
                                  <p:stCondLst>
                                    <p:cond delay="0"/>
                                  </p:stCondLst>
                                  <p:iterate>
                                    <p:tmAbs val="0"/>
                                  </p:iterate>
                                  <p:childTnLst>
                                    <p:set>
                                      <p:cBhvr>
                                        <p:cTn id="34" fill="hold"/>
                                        <p:tgtEl>
                                          <p:spTgt spid="1264"/>
                                        </p:tgtEl>
                                        <p:attrNameLst>
                                          <p:attrName>style.visibility</p:attrName>
                                        </p:attrNameLst>
                                      </p:cBhvr>
                                      <p:to>
                                        <p:strVal val="visible"/>
                                      </p:to>
                                    </p:set>
                                    <p:animEffect transition="in" filter="fade">
                                      <p:cBhvr>
                                        <p:cTn id="35" dur="500"/>
                                        <p:tgtEl>
                                          <p:spTgt spid="1264"/>
                                        </p:tgtEl>
                                      </p:cBhvr>
                                    </p:animEffect>
                                  </p:childTnLst>
                                </p:cTn>
                              </p:par>
                            </p:childTnLst>
                          </p:cTn>
                        </p:par>
                        <p:par>
                          <p:cTn id="36" fill="hold">
                            <p:stCondLst>
                              <p:cond delay="4000"/>
                            </p:stCondLst>
                            <p:childTnLst>
                              <p:par>
                                <p:cTn id="37" presetID="10" presetClass="entr" fill="hold" grpId="0" nodeType="afterEffect">
                                  <p:stCondLst>
                                    <p:cond delay="0"/>
                                  </p:stCondLst>
                                  <p:iterate>
                                    <p:tmAbs val="0"/>
                                  </p:iterate>
                                  <p:childTnLst>
                                    <p:set>
                                      <p:cBhvr>
                                        <p:cTn id="38" fill="hold"/>
                                        <p:tgtEl>
                                          <p:spTgt spid="1265"/>
                                        </p:tgtEl>
                                        <p:attrNameLst>
                                          <p:attrName>style.visibility</p:attrName>
                                        </p:attrNameLst>
                                      </p:cBhvr>
                                      <p:to>
                                        <p:strVal val="visible"/>
                                      </p:to>
                                    </p:set>
                                    <p:animEffect transition="in" filter="fade">
                                      <p:cBhvr>
                                        <p:cTn id="39" dur="500"/>
                                        <p:tgtEl>
                                          <p:spTgt spid="1265"/>
                                        </p:tgtEl>
                                      </p:cBhvr>
                                    </p:animEffect>
                                  </p:childTnLst>
                                </p:cTn>
                              </p:par>
                            </p:childTnLst>
                          </p:cTn>
                        </p:par>
                        <p:par>
                          <p:cTn id="40" fill="hold">
                            <p:stCondLst>
                              <p:cond delay="4500"/>
                            </p:stCondLst>
                            <p:childTnLst>
                              <p:par>
                                <p:cTn id="41" presetID="10" presetClass="entr" fill="hold" grpId="0" nodeType="afterEffect">
                                  <p:stCondLst>
                                    <p:cond delay="0"/>
                                  </p:stCondLst>
                                  <p:iterate>
                                    <p:tmAbs val="0"/>
                                  </p:iterate>
                                  <p:childTnLst>
                                    <p:set>
                                      <p:cBhvr>
                                        <p:cTn id="42" fill="hold"/>
                                        <p:tgtEl>
                                          <p:spTgt spid="1266"/>
                                        </p:tgtEl>
                                        <p:attrNameLst>
                                          <p:attrName>style.visibility</p:attrName>
                                        </p:attrNameLst>
                                      </p:cBhvr>
                                      <p:to>
                                        <p:strVal val="visible"/>
                                      </p:to>
                                    </p:set>
                                    <p:animEffect transition="in" filter="fade">
                                      <p:cBhvr>
                                        <p:cTn id="43" dur="500"/>
                                        <p:tgtEl>
                                          <p:spTgt spid="1266"/>
                                        </p:tgtEl>
                                      </p:cBhvr>
                                    </p:animEffect>
                                  </p:childTnLst>
                                </p:cTn>
                              </p:par>
                            </p:childTnLst>
                          </p:cTn>
                        </p:par>
                        <p:par>
                          <p:cTn id="44" fill="hold">
                            <p:stCondLst>
                              <p:cond delay="5000"/>
                            </p:stCondLst>
                            <p:childTnLst>
                              <p:par>
                                <p:cTn id="45" presetID="10" presetClass="entr" fill="hold" grpId="0" nodeType="afterEffect">
                                  <p:stCondLst>
                                    <p:cond delay="0"/>
                                  </p:stCondLst>
                                  <p:iterate>
                                    <p:tmAbs val="0"/>
                                  </p:iterate>
                                  <p:childTnLst>
                                    <p:set>
                                      <p:cBhvr>
                                        <p:cTn id="46" fill="hold"/>
                                        <p:tgtEl>
                                          <p:spTgt spid="1267"/>
                                        </p:tgtEl>
                                        <p:attrNameLst>
                                          <p:attrName>style.visibility</p:attrName>
                                        </p:attrNameLst>
                                      </p:cBhvr>
                                      <p:to>
                                        <p:strVal val="visible"/>
                                      </p:to>
                                    </p:set>
                                    <p:animEffect transition="in" filter="fade">
                                      <p:cBhvr>
                                        <p:cTn id="47" dur="500"/>
                                        <p:tgtEl>
                                          <p:spTgt spid="1267"/>
                                        </p:tgtEl>
                                      </p:cBhvr>
                                    </p:animEffect>
                                  </p:childTnLst>
                                </p:cTn>
                              </p:par>
                            </p:childTnLst>
                          </p:cTn>
                        </p:par>
                        <p:par>
                          <p:cTn id="48" fill="hold">
                            <p:stCondLst>
                              <p:cond delay="5500"/>
                            </p:stCondLst>
                            <p:childTnLst>
                              <p:par>
                                <p:cTn id="49" presetID="10" presetClass="entr" fill="hold" grpId="0" nodeType="afterEffect">
                                  <p:stCondLst>
                                    <p:cond delay="0"/>
                                  </p:stCondLst>
                                  <p:iterate>
                                    <p:tmAbs val="0"/>
                                  </p:iterate>
                                  <p:childTnLst>
                                    <p:set>
                                      <p:cBhvr>
                                        <p:cTn id="50" fill="hold"/>
                                        <p:tgtEl>
                                          <p:spTgt spid="1268"/>
                                        </p:tgtEl>
                                        <p:attrNameLst>
                                          <p:attrName>style.visibility</p:attrName>
                                        </p:attrNameLst>
                                      </p:cBhvr>
                                      <p:to>
                                        <p:strVal val="visible"/>
                                      </p:to>
                                    </p:set>
                                    <p:animEffect transition="in" filter="fade">
                                      <p:cBhvr>
                                        <p:cTn id="51" dur="500"/>
                                        <p:tgtEl>
                                          <p:spTgt spid="1268"/>
                                        </p:tgtEl>
                                      </p:cBhvr>
                                    </p:animEffect>
                                  </p:childTnLst>
                                </p:cTn>
                              </p:par>
                            </p:childTnLst>
                          </p:cTn>
                        </p:par>
                        <p:par>
                          <p:cTn id="52" fill="hold">
                            <p:stCondLst>
                              <p:cond delay="6000"/>
                            </p:stCondLst>
                            <p:childTnLst>
                              <p:par>
                                <p:cTn id="53" presetID="10" presetClass="entr" fill="hold" grpId="0" nodeType="afterEffect">
                                  <p:stCondLst>
                                    <p:cond delay="0"/>
                                  </p:stCondLst>
                                  <p:iterate>
                                    <p:tmAbs val="0"/>
                                  </p:iterate>
                                  <p:childTnLst>
                                    <p:set>
                                      <p:cBhvr>
                                        <p:cTn id="54" fill="hold"/>
                                        <p:tgtEl>
                                          <p:spTgt spid="1269"/>
                                        </p:tgtEl>
                                        <p:attrNameLst>
                                          <p:attrName>style.visibility</p:attrName>
                                        </p:attrNameLst>
                                      </p:cBhvr>
                                      <p:to>
                                        <p:strVal val="visible"/>
                                      </p:to>
                                    </p:set>
                                    <p:animEffect transition="in" filter="fade">
                                      <p:cBhvr>
                                        <p:cTn id="55" dur="500"/>
                                        <p:tgtEl>
                                          <p:spTgt spid="1269"/>
                                        </p:tgtEl>
                                      </p:cBhvr>
                                    </p:animEffect>
                                  </p:childTnLst>
                                </p:cTn>
                              </p:par>
                            </p:childTnLst>
                          </p:cTn>
                        </p:par>
                        <p:par>
                          <p:cTn id="56" fill="hold">
                            <p:stCondLst>
                              <p:cond delay="6500"/>
                            </p:stCondLst>
                            <p:childTnLst>
                              <p:par>
                                <p:cTn id="57" presetID="10" presetClass="entr" fill="hold" grpId="0" nodeType="afterEffect">
                                  <p:stCondLst>
                                    <p:cond delay="0"/>
                                  </p:stCondLst>
                                  <p:iterate>
                                    <p:tmAbs val="0"/>
                                  </p:iterate>
                                  <p:childTnLst>
                                    <p:set>
                                      <p:cBhvr>
                                        <p:cTn id="58" fill="hold"/>
                                        <p:tgtEl>
                                          <p:spTgt spid="1270"/>
                                        </p:tgtEl>
                                        <p:attrNameLst>
                                          <p:attrName>style.visibility</p:attrName>
                                        </p:attrNameLst>
                                      </p:cBhvr>
                                      <p:to>
                                        <p:strVal val="visible"/>
                                      </p:to>
                                    </p:set>
                                    <p:animEffect transition="in" filter="fade">
                                      <p:cBhvr>
                                        <p:cTn id="59" dur="500"/>
                                        <p:tgtEl>
                                          <p:spTgt spid="1270"/>
                                        </p:tgtEl>
                                      </p:cBhvr>
                                    </p:animEffect>
                                  </p:childTnLst>
                                </p:cTn>
                              </p:par>
                            </p:childTnLst>
                          </p:cTn>
                        </p:par>
                        <p:par>
                          <p:cTn id="60" fill="hold">
                            <p:stCondLst>
                              <p:cond delay="7000"/>
                            </p:stCondLst>
                            <p:childTnLst>
                              <p:par>
                                <p:cTn id="61" presetID="10" presetClass="entr" fill="hold" grpId="0" nodeType="afterEffect">
                                  <p:stCondLst>
                                    <p:cond delay="0"/>
                                  </p:stCondLst>
                                  <p:iterate>
                                    <p:tmAbs val="0"/>
                                  </p:iterate>
                                  <p:childTnLst>
                                    <p:set>
                                      <p:cBhvr>
                                        <p:cTn id="62" fill="hold"/>
                                        <p:tgtEl>
                                          <p:spTgt spid="1271"/>
                                        </p:tgtEl>
                                        <p:attrNameLst>
                                          <p:attrName>style.visibility</p:attrName>
                                        </p:attrNameLst>
                                      </p:cBhvr>
                                      <p:to>
                                        <p:strVal val="visible"/>
                                      </p:to>
                                    </p:set>
                                    <p:animEffect transition="in" filter="fade">
                                      <p:cBhvr>
                                        <p:cTn id="63" dur="500"/>
                                        <p:tgtEl>
                                          <p:spTgt spid="1271"/>
                                        </p:tgtEl>
                                      </p:cBhvr>
                                    </p:animEffect>
                                  </p:childTnLst>
                                </p:cTn>
                              </p:par>
                            </p:childTnLst>
                          </p:cTn>
                        </p:par>
                        <p:par>
                          <p:cTn id="64" fill="hold">
                            <p:stCondLst>
                              <p:cond delay="7500"/>
                            </p:stCondLst>
                            <p:childTnLst>
                              <p:par>
                                <p:cTn id="65" presetID="10" presetClass="entr" fill="hold" grpId="0" nodeType="afterEffect">
                                  <p:stCondLst>
                                    <p:cond delay="0"/>
                                  </p:stCondLst>
                                  <p:iterate>
                                    <p:tmAbs val="0"/>
                                  </p:iterate>
                                  <p:childTnLst>
                                    <p:set>
                                      <p:cBhvr>
                                        <p:cTn id="66" fill="hold"/>
                                        <p:tgtEl>
                                          <p:spTgt spid="1272"/>
                                        </p:tgtEl>
                                        <p:attrNameLst>
                                          <p:attrName>style.visibility</p:attrName>
                                        </p:attrNameLst>
                                      </p:cBhvr>
                                      <p:to>
                                        <p:strVal val="visible"/>
                                      </p:to>
                                    </p:set>
                                    <p:animEffect transition="in" filter="fade">
                                      <p:cBhvr>
                                        <p:cTn id="67" dur="500"/>
                                        <p:tgtEl>
                                          <p:spTgt spid="1272"/>
                                        </p:tgtEl>
                                      </p:cBhvr>
                                    </p:animEffect>
                                  </p:childTnLst>
                                </p:cTn>
                              </p:par>
                            </p:childTnLst>
                          </p:cTn>
                        </p:par>
                        <p:par>
                          <p:cTn id="68" fill="hold">
                            <p:stCondLst>
                              <p:cond delay="8000"/>
                            </p:stCondLst>
                            <p:childTnLst>
                              <p:par>
                                <p:cTn id="69" presetID="10" presetClass="entr" fill="hold" grpId="0" nodeType="afterEffect">
                                  <p:stCondLst>
                                    <p:cond delay="0"/>
                                  </p:stCondLst>
                                  <p:iterate>
                                    <p:tmAbs val="0"/>
                                  </p:iterate>
                                  <p:childTnLst>
                                    <p:set>
                                      <p:cBhvr>
                                        <p:cTn id="70" fill="hold"/>
                                        <p:tgtEl>
                                          <p:spTgt spid="1273"/>
                                        </p:tgtEl>
                                        <p:attrNameLst>
                                          <p:attrName>style.visibility</p:attrName>
                                        </p:attrNameLst>
                                      </p:cBhvr>
                                      <p:to>
                                        <p:strVal val="visible"/>
                                      </p:to>
                                    </p:set>
                                    <p:animEffect transition="in" filter="fade">
                                      <p:cBhvr>
                                        <p:cTn id="71" dur="500"/>
                                        <p:tgtEl>
                                          <p:spTgt spid="1273"/>
                                        </p:tgtEl>
                                      </p:cBhvr>
                                    </p:animEffect>
                                  </p:childTnLst>
                                </p:cTn>
                              </p:par>
                            </p:childTnLst>
                          </p:cTn>
                        </p:par>
                        <p:par>
                          <p:cTn id="72" fill="hold">
                            <p:stCondLst>
                              <p:cond delay="8500"/>
                            </p:stCondLst>
                            <p:childTnLst>
                              <p:par>
                                <p:cTn id="73" presetID="10" presetClass="entr" fill="hold" grpId="0" nodeType="afterEffect">
                                  <p:stCondLst>
                                    <p:cond delay="0"/>
                                  </p:stCondLst>
                                  <p:iterate>
                                    <p:tmAbs val="0"/>
                                  </p:iterate>
                                  <p:childTnLst>
                                    <p:set>
                                      <p:cBhvr>
                                        <p:cTn id="74" fill="hold"/>
                                        <p:tgtEl>
                                          <p:spTgt spid="1276"/>
                                        </p:tgtEl>
                                        <p:attrNameLst>
                                          <p:attrName>style.visibility</p:attrName>
                                        </p:attrNameLst>
                                      </p:cBhvr>
                                      <p:to>
                                        <p:strVal val="visible"/>
                                      </p:to>
                                    </p:set>
                                    <p:animEffect transition="in" filter="fade">
                                      <p:cBhvr>
                                        <p:cTn id="75" dur="500"/>
                                        <p:tgtEl>
                                          <p:spTgt spid="1276"/>
                                        </p:tgtEl>
                                      </p:cBhvr>
                                    </p:animEffect>
                                  </p:childTnLst>
                                </p:cTn>
                              </p:par>
                            </p:childTnLst>
                          </p:cTn>
                        </p:par>
                        <p:par>
                          <p:cTn id="76" fill="hold">
                            <p:stCondLst>
                              <p:cond delay="9000"/>
                            </p:stCondLst>
                            <p:childTnLst>
                              <p:par>
                                <p:cTn id="77" presetID="10" presetClass="entr" fill="hold" grpId="0" nodeType="afterEffect">
                                  <p:stCondLst>
                                    <p:cond delay="0"/>
                                  </p:stCondLst>
                                  <p:iterate>
                                    <p:tmAbs val="0"/>
                                  </p:iterate>
                                  <p:childTnLst>
                                    <p:set>
                                      <p:cBhvr>
                                        <p:cTn id="78" fill="hold"/>
                                        <p:tgtEl>
                                          <p:spTgt spid="1279"/>
                                        </p:tgtEl>
                                        <p:attrNameLst>
                                          <p:attrName>style.visibility</p:attrName>
                                        </p:attrNameLst>
                                      </p:cBhvr>
                                      <p:to>
                                        <p:strVal val="visible"/>
                                      </p:to>
                                    </p:set>
                                    <p:animEffect transition="in" filter="fade">
                                      <p:cBhvr>
                                        <p:cTn id="79" dur="500"/>
                                        <p:tgtEl>
                                          <p:spTgt spid="1279"/>
                                        </p:tgtEl>
                                      </p:cBhvr>
                                    </p:animEffect>
                                  </p:childTnLst>
                                </p:cTn>
                              </p:par>
                            </p:childTnLst>
                          </p:cTn>
                        </p:par>
                        <p:par>
                          <p:cTn id="80" fill="hold">
                            <p:stCondLst>
                              <p:cond delay="9500"/>
                            </p:stCondLst>
                            <p:childTnLst>
                              <p:par>
                                <p:cTn id="81" presetID="10" presetClass="entr" fill="hold" grpId="0" nodeType="afterEffect">
                                  <p:stCondLst>
                                    <p:cond delay="0"/>
                                  </p:stCondLst>
                                  <p:iterate>
                                    <p:tmAbs val="0"/>
                                  </p:iterate>
                                  <p:childTnLst>
                                    <p:set>
                                      <p:cBhvr>
                                        <p:cTn id="82" fill="hold"/>
                                        <p:tgtEl>
                                          <p:spTgt spid="1282"/>
                                        </p:tgtEl>
                                        <p:attrNameLst>
                                          <p:attrName>style.visibility</p:attrName>
                                        </p:attrNameLst>
                                      </p:cBhvr>
                                      <p:to>
                                        <p:strVal val="visible"/>
                                      </p:to>
                                    </p:set>
                                    <p:animEffect transition="in" filter="fade">
                                      <p:cBhvr>
                                        <p:cTn id="83" dur="500"/>
                                        <p:tgtEl>
                                          <p:spTgt spid="1282"/>
                                        </p:tgtEl>
                                      </p:cBhvr>
                                    </p:animEffect>
                                  </p:childTnLst>
                                </p:cTn>
                              </p:par>
                            </p:childTnLst>
                          </p:cTn>
                        </p:par>
                        <p:par>
                          <p:cTn id="84" fill="hold">
                            <p:stCondLst>
                              <p:cond delay="10000"/>
                            </p:stCondLst>
                            <p:childTnLst>
                              <p:par>
                                <p:cTn id="85" presetID="10" presetClass="entr" fill="hold" grpId="0" nodeType="afterEffect">
                                  <p:stCondLst>
                                    <p:cond delay="0"/>
                                  </p:stCondLst>
                                  <p:iterate>
                                    <p:tmAbs val="0"/>
                                  </p:iterate>
                                  <p:childTnLst>
                                    <p:set>
                                      <p:cBhvr>
                                        <p:cTn id="86" fill="hold"/>
                                        <p:tgtEl>
                                          <p:spTgt spid="1285"/>
                                        </p:tgtEl>
                                        <p:attrNameLst>
                                          <p:attrName>style.visibility</p:attrName>
                                        </p:attrNameLst>
                                      </p:cBhvr>
                                      <p:to>
                                        <p:strVal val="visible"/>
                                      </p:to>
                                    </p:set>
                                    <p:animEffect transition="in" filter="fade">
                                      <p:cBhvr>
                                        <p:cTn id="87" dur="500"/>
                                        <p:tgtEl>
                                          <p:spTgt spid="1285"/>
                                        </p:tgtEl>
                                      </p:cBhvr>
                                    </p:animEffect>
                                  </p:childTnLst>
                                </p:cTn>
                              </p:par>
                            </p:childTnLst>
                          </p:cTn>
                        </p:par>
                        <p:par>
                          <p:cTn id="88" fill="hold">
                            <p:stCondLst>
                              <p:cond delay="10500"/>
                            </p:stCondLst>
                            <p:childTnLst>
                              <p:par>
                                <p:cTn id="89" presetID="10" presetClass="entr" fill="hold" grpId="0" nodeType="afterEffect">
                                  <p:stCondLst>
                                    <p:cond delay="0"/>
                                  </p:stCondLst>
                                  <p:iterate>
                                    <p:tmAbs val="0"/>
                                  </p:iterate>
                                  <p:childTnLst>
                                    <p:set>
                                      <p:cBhvr>
                                        <p:cTn id="90" fill="hold"/>
                                        <p:tgtEl>
                                          <p:spTgt spid="1288"/>
                                        </p:tgtEl>
                                        <p:attrNameLst>
                                          <p:attrName>style.visibility</p:attrName>
                                        </p:attrNameLst>
                                      </p:cBhvr>
                                      <p:to>
                                        <p:strVal val="visible"/>
                                      </p:to>
                                    </p:set>
                                    <p:animEffect transition="in" filter="fade">
                                      <p:cBhvr>
                                        <p:cTn id="91" dur="500"/>
                                        <p:tgtEl>
                                          <p:spTgt spid="1288"/>
                                        </p:tgtEl>
                                      </p:cBhvr>
                                    </p:animEffect>
                                  </p:childTnLst>
                                </p:cTn>
                              </p:par>
                            </p:childTnLst>
                          </p:cTn>
                        </p:par>
                        <p:par>
                          <p:cTn id="92" fill="hold">
                            <p:stCondLst>
                              <p:cond delay="11000"/>
                            </p:stCondLst>
                            <p:childTnLst>
                              <p:par>
                                <p:cTn id="93" presetID="10" presetClass="entr" fill="hold" grpId="0" nodeType="afterEffect">
                                  <p:stCondLst>
                                    <p:cond delay="0"/>
                                  </p:stCondLst>
                                  <p:iterate>
                                    <p:tmAbs val="0"/>
                                  </p:iterate>
                                  <p:childTnLst>
                                    <p:set>
                                      <p:cBhvr>
                                        <p:cTn id="94" fill="hold"/>
                                        <p:tgtEl>
                                          <p:spTgt spid="1291"/>
                                        </p:tgtEl>
                                        <p:attrNameLst>
                                          <p:attrName>style.visibility</p:attrName>
                                        </p:attrNameLst>
                                      </p:cBhvr>
                                      <p:to>
                                        <p:strVal val="visible"/>
                                      </p:to>
                                    </p:set>
                                    <p:animEffect transition="in" filter="fade">
                                      <p:cBhvr>
                                        <p:cTn id="95" dur="500"/>
                                        <p:tgtEl>
                                          <p:spTgt spid="1291"/>
                                        </p:tgtEl>
                                      </p:cBhvr>
                                    </p:animEffect>
                                  </p:childTnLst>
                                </p:cTn>
                              </p:par>
                            </p:childTnLst>
                          </p:cTn>
                        </p:par>
                        <p:par>
                          <p:cTn id="96" fill="hold">
                            <p:stCondLst>
                              <p:cond delay="11500"/>
                            </p:stCondLst>
                            <p:childTnLst>
                              <p:par>
                                <p:cTn id="97" presetID="10" presetClass="entr" fill="hold" grpId="0" nodeType="afterEffect">
                                  <p:stCondLst>
                                    <p:cond delay="0"/>
                                  </p:stCondLst>
                                  <p:iterate>
                                    <p:tmAbs val="0"/>
                                  </p:iterate>
                                  <p:childTnLst>
                                    <p:set>
                                      <p:cBhvr>
                                        <p:cTn id="98" fill="hold"/>
                                        <p:tgtEl>
                                          <p:spTgt spid="1294"/>
                                        </p:tgtEl>
                                        <p:attrNameLst>
                                          <p:attrName>style.visibility</p:attrName>
                                        </p:attrNameLst>
                                      </p:cBhvr>
                                      <p:to>
                                        <p:strVal val="visible"/>
                                      </p:to>
                                    </p:set>
                                    <p:animEffect transition="in" filter="fade">
                                      <p:cBhvr>
                                        <p:cTn id="99" dur="500"/>
                                        <p:tgtEl>
                                          <p:spTgt spid="1294"/>
                                        </p:tgtEl>
                                      </p:cBhvr>
                                    </p:animEffect>
                                  </p:childTnLst>
                                </p:cTn>
                              </p:par>
                            </p:childTnLst>
                          </p:cTn>
                        </p:par>
                        <p:par>
                          <p:cTn id="100" fill="hold">
                            <p:stCondLst>
                              <p:cond delay="12000"/>
                            </p:stCondLst>
                            <p:childTnLst>
                              <p:par>
                                <p:cTn id="101" presetID="10" presetClass="entr" fill="hold" grpId="0" nodeType="afterEffect">
                                  <p:stCondLst>
                                    <p:cond delay="0"/>
                                  </p:stCondLst>
                                  <p:iterate>
                                    <p:tmAbs val="0"/>
                                  </p:iterate>
                                  <p:childTnLst>
                                    <p:set>
                                      <p:cBhvr>
                                        <p:cTn id="102" fill="hold"/>
                                        <p:tgtEl>
                                          <p:spTgt spid="1297"/>
                                        </p:tgtEl>
                                        <p:attrNameLst>
                                          <p:attrName>style.visibility</p:attrName>
                                        </p:attrNameLst>
                                      </p:cBhvr>
                                      <p:to>
                                        <p:strVal val="visible"/>
                                      </p:to>
                                    </p:set>
                                    <p:animEffect transition="in" filter="fade">
                                      <p:cBhvr>
                                        <p:cTn id="103" dur="500"/>
                                        <p:tgtEl>
                                          <p:spTgt spid="1297"/>
                                        </p:tgtEl>
                                      </p:cBhvr>
                                    </p:animEffect>
                                  </p:childTnLst>
                                </p:cTn>
                              </p:par>
                            </p:childTnLst>
                          </p:cTn>
                        </p:par>
                        <p:par>
                          <p:cTn id="104" fill="hold">
                            <p:stCondLst>
                              <p:cond delay="12500"/>
                            </p:stCondLst>
                            <p:childTnLst>
                              <p:par>
                                <p:cTn id="105" presetID="10" presetClass="entr" fill="hold" grpId="0" nodeType="afterEffect">
                                  <p:stCondLst>
                                    <p:cond delay="0"/>
                                  </p:stCondLst>
                                  <p:iterate>
                                    <p:tmAbs val="0"/>
                                  </p:iterate>
                                  <p:childTnLst>
                                    <p:set>
                                      <p:cBhvr>
                                        <p:cTn id="106" fill="hold"/>
                                        <p:tgtEl>
                                          <p:spTgt spid="1298"/>
                                        </p:tgtEl>
                                        <p:attrNameLst>
                                          <p:attrName>style.visibility</p:attrName>
                                        </p:attrNameLst>
                                      </p:cBhvr>
                                      <p:to>
                                        <p:strVal val="visible"/>
                                      </p:to>
                                    </p:set>
                                    <p:animEffect transition="in" filter="fade">
                                      <p:cBhvr>
                                        <p:cTn id="107" dur="500"/>
                                        <p:tgtEl>
                                          <p:spTgt spid="1298"/>
                                        </p:tgtEl>
                                      </p:cBhvr>
                                    </p:animEffect>
                                  </p:childTnLst>
                                </p:cTn>
                              </p:par>
                            </p:childTnLst>
                          </p:cTn>
                        </p:par>
                        <p:par>
                          <p:cTn id="108" fill="hold">
                            <p:stCondLst>
                              <p:cond delay="13000"/>
                            </p:stCondLst>
                            <p:childTnLst>
                              <p:par>
                                <p:cTn id="109" presetID="10" presetClass="entr" fill="hold" grpId="0" nodeType="afterEffect">
                                  <p:stCondLst>
                                    <p:cond delay="0"/>
                                  </p:stCondLst>
                                  <p:iterate>
                                    <p:tmAbs val="0"/>
                                  </p:iterate>
                                  <p:childTnLst>
                                    <p:set>
                                      <p:cBhvr>
                                        <p:cTn id="110" fill="hold"/>
                                        <p:tgtEl>
                                          <p:spTgt spid="1299"/>
                                        </p:tgtEl>
                                        <p:attrNameLst>
                                          <p:attrName>style.visibility</p:attrName>
                                        </p:attrNameLst>
                                      </p:cBhvr>
                                      <p:to>
                                        <p:strVal val="visible"/>
                                      </p:to>
                                    </p:set>
                                    <p:animEffect transition="in" filter="fade">
                                      <p:cBhvr>
                                        <p:cTn id="111" dur="500"/>
                                        <p:tgtEl>
                                          <p:spTgt spid="1299"/>
                                        </p:tgtEl>
                                      </p:cBhvr>
                                    </p:animEffect>
                                  </p:childTnLst>
                                </p:cTn>
                              </p:par>
                            </p:childTnLst>
                          </p:cTn>
                        </p:par>
                        <p:par>
                          <p:cTn id="112" fill="hold">
                            <p:stCondLst>
                              <p:cond delay="13500"/>
                            </p:stCondLst>
                            <p:childTnLst>
                              <p:par>
                                <p:cTn id="113" presetID="10" presetClass="entr" fill="hold" grpId="0" nodeType="afterEffect">
                                  <p:stCondLst>
                                    <p:cond delay="0"/>
                                  </p:stCondLst>
                                  <p:iterate>
                                    <p:tmAbs val="0"/>
                                  </p:iterate>
                                  <p:childTnLst>
                                    <p:set>
                                      <p:cBhvr>
                                        <p:cTn id="114" fill="hold"/>
                                        <p:tgtEl>
                                          <p:spTgt spid="1300"/>
                                        </p:tgtEl>
                                        <p:attrNameLst>
                                          <p:attrName>style.visibility</p:attrName>
                                        </p:attrNameLst>
                                      </p:cBhvr>
                                      <p:to>
                                        <p:strVal val="visible"/>
                                      </p:to>
                                    </p:set>
                                    <p:animEffect transition="in" filter="fade">
                                      <p:cBhvr>
                                        <p:cTn id="115" dur="500"/>
                                        <p:tgtEl>
                                          <p:spTgt spid="1300"/>
                                        </p:tgtEl>
                                      </p:cBhvr>
                                    </p:animEffect>
                                  </p:childTnLst>
                                </p:cTn>
                              </p:par>
                            </p:childTnLst>
                          </p:cTn>
                        </p:par>
                        <p:par>
                          <p:cTn id="116" fill="hold">
                            <p:stCondLst>
                              <p:cond delay="14000"/>
                            </p:stCondLst>
                            <p:childTnLst>
                              <p:par>
                                <p:cTn id="117" presetID="10" presetClass="entr" fill="hold" grpId="0" nodeType="afterEffect">
                                  <p:stCondLst>
                                    <p:cond delay="0"/>
                                  </p:stCondLst>
                                  <p:iterate>
                                    <p:tmAbs val="0"/>
                                  </p:iterate>
                                  <p:childTnLst>
                                    <p:set>
                                      <p:cBhvr>
                                        <p:cTn id="118" fill="hold"/>
                                        <p:tgtEl>
                                          <p:spTgt spid="1301"/>
                                        </p:tgtEl>
                                        <p:attrNameLst>
                                          <p:attrName>style.visibility</p:attrName>
                                        </p:attrNameLst>
                                      </p:cBhvr>
                                      <p:to>
                                        <p:strVal val="visible"/>
                                      </p:to>
                                    </p:set>
                                    <p:animEffect transition="in" filter="fade">
                                      <p:cBhvr>
                                        <p:cTn id="119" dur="500"/>
                                        <p:tgtEl>
                                          <p:spTgt spid="1301"/>
                                        </p:tgtEl>
                                      </p:cBhvr>
                                    </p:animEffect>
                                  </p:childTnLst>
                                </p:cTn>
                              </p:par>
                            </p:childTnLst>
                          </p:cTn>
                        </p:par>
                        <p:par>
                          <p:cTn id="120" fill="hold">
                            <p:stCondLst>
                              <p:cond delay="14500"/>
                            </p:stCondLst>
                            <p:childTnLst>
                              <p:par>
                                <p:cTn id="121" presetID="10" presetClass="entr" fill="hold" grpId="0" nodeType="afterEffect">
                                  <p:stCondLst>
                                    <p:cond delay="0"/>
                                  </p:stCondLst>
                                  <p:iterate>
                                    <p:tmAbs val="0"/>
                                  </p:iterate>
                                  <p:childTnLst>
                                    <p:set>
                                      <p:cBhvr>
                                        <p:cTn id="122" fill="hold"/>
                                        <p:tgtEl>
                                          <p:spTgt spid="1302"/>
                                        </p:tgtEl>
                                        <p:attrNameLst>
                                          <p:attrName>style.visibility</p:attrName>
                                        </p:attrNameLst>
                                      </p:cBhvr>
                                      <p:to>
                                        <p:strVal val="visible"/>
                                      </p:to>
                                    </p:set>
                                    <p:animEffect transition="in" filter="fade">
                                      <p:cBhvr>
                                        <p:cTn id="123" dur="500"/>
                                        <p:tgtEl>
                                          <p:spTgt spid="1302"/>
                                        </p:tgtEl>
                                      </p:cBhvr>
                                    </p:animEffect>
                                  </p:childTnLst>
                                </p:cTn>
                              </p:par>
                            </p:childTnLst>
                          </p:cTn>
                        </p:par>
                        <p:par>
                          <p:cTn id="124" fill="hold">
                            <p:stCondLst>
                              <p:cond delay="15000"/>
                            </p:stCondLst>
                            <p:childTnLst>
                              <p:par>
                                <p:cTn id="125" presetID="10" presetClass="entr" fill="hold" grpId="0" nodeType="afterEffect">
                                  <p:stCondLst>
                                    <p:cond delay="0"/>
                                  </p:stCondLst>
                                  <p:iterate>
                                    <p:tmAbs val="0"/>
                                  </p:iterate>
                                  <p:childTnLst>
                                    <p:set>
                                      <p:cBhvr>
                                        <p:cTn id="126" fill="hold"/>
                                        <p:tgtEl>
                                          <p:spTgt spid="1303"/>
                                        </p:tgtEl>
                                        <p:attrNameLst>
                                          <p:attrName>style.visibility</p:attrName>
                                        </p:attrNameLst>
                                      </p:cBhvr>
                                      <p:to>
                                        <p:strVal val="visible"/>
                                      </p:to>
                                    </p:set>
                                    <p:animEffect transition="in" filter="fade">
                                      <p:cBhvr>
                                        <p:cTn id="127" dur="500"/>
                                        <p:tgtEl>
                                          <p:spTgt spid="1303"/>
                                        </p:tgtEl>
                                      </p:cBhvr>
                                    </p:animEffect>
                                  </p:childTnLst>
                                </p:cTn>
                              </p:par>
                            </p:childTnLst>
                          </p:cTn>
                        </p:par>
                        <p:par>
                          <p:cTn id="128" fill="hold">
                            <p:stCondLst>
                              <p:cond delay="15500"/>
                            </p:stCondLst>
                            <p:childTnLst>
                              <p:par>
                                <p:cTn id="129" presetID="10" presetClass="entr" fill="hold" grpId="0" nodeType="afterEffect">
                                  <p:stCondLst>
                                    <p:cond delay="0"/>
                                  </p:stCondLst>
                                  <p:iterate>
                                    <p:tmAbs val="0"/>
                                  </p:iterate>
                                  <p:childTnLst>
                                    <p:set>
                                      <p:cBhvr>
                                        <p:cTn id="130" fill="hold"/>
                                        <p:tgtEl>
                                          <p:spTgt spid="1304"/>
                                        </p:tgtEl>
                                        <p:attrNameLst>
                                          <p:attrName>style.visibility</p:attrName>
                                        </p:attrNameLst>
                                      </p:cBhvr>
                                      <p:to>
                                        <p:strVal val="visible"/>
                                      </p:to>
                                    </p:set>
                                    <p:animEffect transition="in" filter="fade">
                                      <p:cBhvr>
                                        <p:cTn id="131" dur="500"/>
                                        <p:tgtEl>
                                          <p:spTgt spid="1304"/>
                                        </p:tgtEl>
                                      </p:cBhvr>
                                    </p:animEffect>
                                  </p:childTnLst>
                                </p:cTn>
                              </p:par>
                            </p:childTnLst>
                          </p:cTn>
                        </p:par>
                        <p:par>
                          <p:cTn id="132" fill="hold">
                            <p:stCondLst>
                              <p:cond delay="16000"/>
                            </p:stCondLst>
                            <p:childTnLst>
                              <p:par>
                                <p:cTn id="133" presetID="10" presetClass="entr" fill="hold" grpId="0" nodeType="afterEffect">
                                  <p:stCondLst>
                                    <p:cond delay="0"/>
                                  </p:stCondLst>
                                  <p:iterate>
                                    <p:tmAbs val="0"/>
                                  </p:iterate>
                                  <p:childTnLst>
                                    <p:set>
                                      <p:cBhvr>
                                        <p:cTn id="134" fill="hold"/>
                                        <p:tgtEl>
                                          <p:spTgt spid="1305"/>
                                        </p:tgtEl>
                                        <p:attrNameLst>
                                          <p:attrName>style.visibility</p:attrName>
                                        </p:attrNameLst>
                                      </p:cBhvr>
                                      <p:to>
                                        <p:strVal val="visible"/>
                                      </p:to>
                                    </p:set>
                                    <p:animEffect transition="in" filter="fade">
                                      <p:cBhvr>
                                        <p:cTn id="135" dur="500"/>
                                        <p:tgtEl>
                                          <p:spTgt spid="1305"/>
                                        </p:tgtEl>
                                      </p:cBhvr>
                                    </p:animEffect>
                                  </p:childTnLst>
                                </p:cTn>
                              </p:par>
                            </p:childTnLst>
                          </p:cTn>
                        </p:par>
                        <p:par>
                          <p:cTn id="136" fill="hold">
                            <p:stCondLst>
                              <p:cond delay="16500"/>
                            </p:stCondLst>
                            <p:childTnLst>
                              <p:par>
                                <p:cTn id="137" presetID="10" presetClass="entr" fill="hold" grpId="0" nodeType="afterEffect">
                                  <p:stCondLst>
                                    <p:cond delay="0"/>
                                  </p:stCondLst>
                                  <p:iterate>
                                    <p:tmAbs val="0"/>
                                  </p:iterate>
                                  <p:childTnLst>
                                    <p:set>
                                      <p:cBhvr>
                                        <p:cTn id="138" fill="hold"/>
                                        <p:tgtEl>
                                          <p:spTgt spid="1306"/>
                                        </p:tgtEl>
                                        <p:attrNameLst>
                                          <p:attrName>style.visibility</p:attrName>
                                        </p:attrNameLst>
                                      </p:cBhvr>
                                      <p:to>
                                        <p:strVal val="visible"/>
                                      </p:to>
                                    </p:set>
                                    <p:animEffect transition="in" filter="fade">
                                      <p:cBhvr>
                                        <p:cTn id="139" dur="500"/>
                                        <p:tgtEl>
                                          <p:spTgt spid="1306"/>
                                        </p:tgtEl>
                                      </p:cBhvr>
                                    </p:animEffect>
                                  </p:childTnLst>
                                </p:cTn>
                              </p:par>
                            </p:childTnLst>
                          </p:cTn>
                        </p:par>
                        <p:par>
                          <p:cTn id="140" fill="hold">
                            <p:stCondLst>
                              <p:cond delay="17000"/>
                            </p:stCondLst>
                            <p:childTnLst>
                              <p:par>
                                <p:cTn id="141" presetID="10" presetClass="entr" fill="hold" grpId="0" nodeType="afterEffect">
                                  <p:stCondLst>
                                    <p:cond delay="0"/>
                                  </p:stCondLst>
                                  <p:iterate>
                                    <p:tmAbs val="0"/>
                                  </p:iterate>
                                  <p:childTnLst>
                                    <p:set>
                                      <p:cBhvr>
                                        <p:cTn id="142" fill="hold"/>
                                        <p:tgtEl>
                                          <p:spTgt spid="1307"/>
                                        </p:tgtEl>
                                        <p:attrNameLst>
                                          <p:attrName>style.visibility</p:attrName>
                                        </p:attrNameLst>
                                      </p:cBhvr>
                                      <p:to>
                                        <p:strVal val="visible"/>
                                      </p:to>
                                    </p:set>
                                    <p:animEffect transition="in" filter="fade">
                                      <p:cBhvr>
                                        <p:cTn id="143" dur="500"/>
                                        <p:tgtEl>
                                          <p:spTgt spid="1307"/>
                                        </p:tgtEl>
                                      </p:cBhvr>
                                    </p:animEffect>
                                  </p:childTnLst>
                                </p:cTn>
                              </p:par>
                            </p:childTnLst>
                          </p:cTn>
                        </p:par>
                        <p:par>
                          <p:cTn id="144" fill="hold">
                            <p:stCondLst>
                              <p:cond delay="17500"/>
                            </p:stCondLst>
                            <p:childTnLst>
                              <p:par>
                                <p:cTn id="145" presetID="10" presetClass="entr" fill="hold" grpId="0" nodeType="afterEffect">
                                  <p:stCondLst>
                                    <p:cond delay="0"/>
                                  </p:stCondLst>
                                  <p:iterate>
                                    <p:tmAbs val="0"/>
                                  </p:iterate>
                                  <p:childTnLst>
                                    <p:set>
                                      <p:cBhvr>
                                        <p:cTn id="146" fill="hold"/>
                                        <p:tgtEl>
                                          <p:spTgt spid="1308"/>
                                        </p:tgtEl>
                                        <p:attrNameLst>
                                          <p:attrName>style.visibility</p:attrName>
                                        </p:attrNameLst>
                                      </p:cBhvr>
                                      <p:to>
                                        <p:strVal val="visible"/>
                                      </p:to>
                                    </p:set>
                                    <p:animEffect transition="in" filter="fade">
                                      <p:cBhvr>
                                        <p:cTn id="147" dur="500"/>
                                        <p:tgtEl>
                                          <p:spTgt spid="1308"/>
                                        </p:tgtEl>
                                      </p:cBhvr>
                                    </p:animEffect>
                                  </p:childTnLst>
                                </p:cTn>
                              </p:par>
                            </p:childTnLst>
                          </p:cTn>
                        </p:par>
                        <p:par>
                          <p:cTn id="148" fill="hold">
                            <p:stCondLst>
                              <p:cond delay="18000"/>
                            </p:stCondLst>
                            <p:childTnLst>
                              <p:par>
                                <p:cTn id="149" presetID="10" presetClass="entr" fill="hold" grpId="0" nodeType="afterEffect">
                                  <p:stCondLst>
                                    <p:cond delay="0"/>
                                  </p:stCondLst>
                                  <p:iterate>
                                    <p:tmAbs val="0"/>
                                  </p:iterate>
                                  <p:childTnLst>
                                    <p:set>
                                      <p:cBhvr>
                                        <p:cTn id="150" fill="hold"/>
                                        <p:tgtEl>
                                          <p:spTgt spid="1309"/>
                                        </p:tgtEl>
                                        <p:attrNameLst>
                                          <p:attrName>style.visibility</p:attrName>
                                        </p:attrNameLst>
                                      </p:cBhvr>
                                      <p:to>
                                        <p:strVal val="visible"/>
                                      </p:to>
                                    </p:set>
                                    <p:animEffect transition="in" filter="fade">
                                      <p:cBhvr>
                                        <p:cTn id="151" dur="500"/>
                                        <p:tgtEl>
                                          <p:spTgt spid="1309"/>
                                        </p:tgtEl>
                                      </p:cBhvr>
                                    </p:animEffect>
                                  </p:childTnLst>
                                </p:cTn>
                              </p:par>
                            </p:childTnLst>
                          </p:cTn>
                        </p:par>
                        <p:par>
                          <p:cTn id="152" fill="hold">
                            <p:stCondLst>
                              <p:cond delay="18500"/>
                            </p:stCondLst>
                            <p:childTnLst>
                              <p:par>
                                <p:cTn id="153" presetID="10" presetClass="entr" fill="hold" grpId="0" nodeType="afterEffect">
                                  <p:stCondLst>
                                    <p:cond delay="0"/>
                                  </p:stCondLst>
                                  <p:iterate>
                                    <p:tmAbs val="0"/>
                                  </p:iterate>
                                  <p:childTnLst>
                                    <p:set>
                                      <p:cBhvr>
                                        <p:cTn id="154" fill="hold"/>
                                        <p:tgtEl>
                                          <p:spTgt spid="1310"/>
                                        </p:tgtEl>
                                        <p:attrNameLst>
                                          <p:attrName>style.visibility</p:attrName>
                                        </p:attrNameLst>
                                      </p:cBhvr>
                                      <p:to>
                                        <p:strVal val="visible"/>
                                      </p:to>
                                    </p:set>
                                    <p:animEffect transition="in" filter="fade">
                                      <p:cBhvr>
                                        <p:cTn id="155" dur="500"/>
                                        <p:tgtEl>
                                          <p:spTgt spid="1310"/>
                                        </p:tgtEl>
                                      </p:cBhvr>
                                    </p:animEffect>
                                  </p:childTnLst>
                                </p:cTn>
                              </p:par>
                            </p:childTnLst>
                          </p:cTn>
                        </p:par>
                        <p:par>
                          <p:cTn id="156" fill="hold">
                            <p:stCondLst>
                              <p:cond delay="19000"/>
                            </p:stCondLst>
                            <p:childTnLst>
                              <p:par>
                                <p:cTn id="157" presetID="10" presetClass="entr" fill="hold" grpId="0" nodeType="afterEffect">
                                  <p:stCondLst>
                                    <p:cond delay="0"/>
                                  </p:stCondLst>
                                  <p:iterate>
                                    <p:tmAbs val="0"/>
                                  </p:iterate>
                                  <p:childTnLst>
                                    <p:set>
                                      <p:cBhvr>
                                        <p:cTn id="158" fill="hold"/>
                                        <p:tgtEl>
                                          <p:spTgt spid="1311"/>
                                        </p:tgtEl>
                                        <p:attrNameLst>
                                          <p:attrName>style.visibility</p:attrName>
                                        </p:attrNameLst>
                                      </p:cBhvr>
                                      <p:to>
                                        <p:strVal val="visible"/>
                                      </p:to>
                                    </p:set>
                                    <p:animEffect transition="in" filter="fade">
                                      <p:cBhvr>
                                        <p:cTn id="159" dur="500"/>
                                        <p:tgtEl>
                                          <p:spTgt spid="1311"/>
                                        </p:tgtEl>
                                      </p:cBhvr>
                                    </p:animEffect>
                                  </p:childTnLst>
                                </p:cTn>
                              </p:par>
                            </p:childTnLst>
                          </p:cTn>
                        </p:par>
                        <p:par>
                          <p:cTn id="160" fill="hold">
                            <p:stCondLst>
                              <p:cond delay="19500"/>
                            </p:stCondLst>
                            <p:childTnLst>
                              <p:par>
                                <p:cTn id="161" presetID="10" presetClass="entr" fill="hold" grpId="0" nodeType="afterEffect">
                                  <p:stCondLst>
                                    <p:cond delay="0"/>
                                  </p:stCondLst>
                                  <p:iterate>
                                    <p:tmAbs val="0"/>
                                  </p:iterate>
                                  <p:childTnLst>
                                    <p:set>
                                      <p:cBhvr>
                                        <p:cTn id="162" fill="hold"/>
                                        <p:tgtEl>
                                          <p:spTgt spid="1312"/>
                                        </p:tgtEl>
                                        <p:attrNameLst>
                                          <p:attrName>style.visibility</p:attrName>
                                        </p:attrNameLst>
                                      </p:cBhvr>
                                      <p:to>
                                        <p:strVal val="visible"/>
                                      </p:to>
                                    </p:set>
                                    <p:animEffect transition="in" filter="fade">
                                      <p:cBhvr>
                                        <p:cTn id="163" dur="500"/>
                                        <p:tgtEl>
                                          <p:spTgt spid="1312"/>
                                        </p:tgtEl>
                                      </p:cBhvr>
                                    </p:animEffect>
                                  </p:childTnLst>
                                </p:cTn>
                              </p:par>
                            </p:childTnLst>
                          </p:cTn>
                        </p:par>
                        <p:par>
                          <p:cTn id="164" fill="hold">
                            <p:stCondLst>
                              <p:cond delay="20000"/>
                            </p:stCondLst>
                            <p:childTnLst>
                              <p:par>
                                <p:cTn id="165" presetID="10" presetClass="entr" fill="hold" grpId="0" nodeType="afterEffect">
                                  <p:stCondLst>
                                    <p:cond delay="0"/>
                                  </p:stCondLst>
                                  <p:iterate>
                                    <p:tmAbs val="0"/>
                                  </p:iterate>
                                  <p:childTnLst>
                                    <p:set>
                                      <p:cBhvr>
                                        <p:cTn id="166" fill="hold"/>
                                        <p:tgtEl>
                                          <p:spTgt spid="1313"/>
                                        </p:tgtEl>
                                        <p:attrNameLst>
                                          <p:attrName>style.visibility</p:attrName>
                                        </p:attrNameLst>
                                      </p:cBhvr>
                                      <p:to>
                                        <p:strVal val="visible"/>
                                      </p:to>
                                    </p:set>
                                    <p:animEffect transition="in" filter="fade">
                                      <p:cBhvr>
                                        <p:cTn id="167" dur="500"/>
                                        <p:tgtEl>
                                          <p:spTgt spid="1313"/>
                                        </p:tgtEl>
                                      </p:cBhvr>
                                    </p:animEffect>
                                  </p:childTnLst>
                                </p:cTn>
                              </p:par>
                            </p:childTnLst>
                          </p:cTn>
                        </p:par>
                      </p:childTnLst>
                    </p:cTn>
                  </p:par>
                  <p:par>
                    <p:cTn id="168" fill="hold">
                      <p:stCondLst>
                        <p:cond delay="indefinite"/>
                      </p:stCondLst>
                      <p:childTnLst>
                        <p:par>
                          <p:cTn id="169" fill="hold">
                            <p:stCondLst>
                              <p:cond delay="0"/>
                            </p:stCondLst>
                            <p:childTnLst>
                              <p:par>
                                <p:cTn id="170" presetID="1" presetClass="exit" presetSubtype="0" fill="hold" grpId="1" nodeType="clickEffect">
                                  <p:stCondLst>
                                    <p:cond delay="0"/>
                                  </p:stCondLst>
                                  <p:iterate>
                                    <p:tmAbs val="0"/>
                                  </p:iterate>
                                  <p:childTnLst>
                                    <p:set>
                                      <p:cBhvr>
                                        <p:cTn id="171" fill="hold">
                                          <p:stCondLst>
                                            <p:cond delay="0"/>
                                          </p:stCondLst>
                                        </p:cTn>
                                        <p:tgtEl>
                                          <p:spTgt spid="1298"/>
                                        </p:tgtEl>
                                        <p:attrNameLst>
                                          <p:attrName>style.visibility</p:attrName>
                                        </p:attrNameLst>
                                      </p:cBhvr>
                                      <p:to>
                                        <p:strVal val="hidden"/>
                                      </p:to>
                                    </p:set>
                                  </p:childTnLst>
                                </p:cTn>
                              </p:par>
                            </p:childTnLst>
                          </p:cTn>
                        </p:par>
                      </p:childTnLst>
                    </p:cTn>
                  </p:par>
                  <p:par>
                    <p:cTn id="172" fill="hold">
                      <p:stCondLst>
                        <p:cond delay="indefinite"/>
                      </p:stCondLst>
                      <p:childTnLst>
                        <p:par>
                          <p:cTn id="173" fill="hold">
                            <p:stCondLst>
                              <p:cond delay="0"/>
                            </p:stCondLst>
                            <p:childTnLst>
                              <p:par>
                                <p:cTn id="174" presetID="1" presetClass="exit" presetSubtype="0" fill="hold" grpId="1" nodeType="clickEffect">
                                  <p:stCondLst>
                                    <p:cond delay="0"/>
                                  </p:stCondLst>
                                  <p:iterate>
                                    <p:tmAbs val="0"/>
                                  </p:iterate>
                                  <p:childTnLst>
                                    <p:set>
                                      <p:cBhvr>
                                        <p:cTn id="175" fill="hold">
                                          <p:stCondLst>
                                            <p:cond delay="0"/>
                                          </p:stCondLst>
                                        </p:cTn>
                                        <p:tgtEl>
                                          <p:spTgt spid="1299"/>
                                        </p:tgtEl>
                                        <p:attrNameLst>
                                          <p:attrName>style.visibility</p:attrName>
                                        </p:attrNameLst>
                                      </p:cBhvr>
                                      <p:to>
                                        <p:strVal val="hidden"/>
                                      </p:to>
                                    </p:set>
                                  </p:childTnLst>
                                </p:cTn>
                              </p:par>
                            </p:childTnLst>
                          </p:cTn>
                        </p:par>
                      </p:childTnLst>
                    </p:cTn>
                  </p:par>
                  <p:par>
                    <p:cTn id="176" fill="hold">
                      <p:stCondLst>
                        <p:cond delay="indefinite"/>
                      </p:stCondLst>
                      <p:childTnLst>
                        <p:par>
                          <p:cTn id="177" fill="hold">
                            <p:stCondLst>
                              <p:cond delay="0"/>
                            </p:stCondLst>
                            <p:childTnLst>
                              <p:par>
                                <p:cTn id="178" presetID="1" presetClass="exit" presetSubtype="0" fill="hold" grpId="1" nodeType="clickEffect">
                                  <p:stCondLst>
                                    <p:cond delay="0"/>
                                  </p:stCondLst>
                                  <p:iterate>
                                    <p:tmAbs val="0"/>
                                  </p:iterate>
                                  <p:childTnLst>
                                    <p:set>
                                      <p:cBhvr>
                                        <p:cTn id="179" fill="hold">
                                          <p:stCondLst>
                                            <p:cond delay="0"/>
                                          </p:stCondLst>
                                        </p:cTn>
                                        <p:tgtEl>
                                          <p:spTgt spid="1300"/>
                                        </p:tgtEl>
                                        <p:attrNameLst>
                                          <p:attrName>style.visibility</p:attrName>
                                        </p:attrNameLst>
                                      </p:cBhvr>
                                      <p:to>
                                        <p:strVal val="hidden"/>
                                      </p:to>
                                    </p:set>
                                  </p:childTnLst>
                                </p:cTn>
                              </p:par>
                            </p:childTnLst>
                          </p:cTn>
                        </p:par>
                      </p:childTnLst>
                    </p:cTn>
                  </p:par>
                  <p:par>
                    <p:cTn id="180" fill="hold">
                      <p:stCondLst>
                        <p:cond delay="indefinite"/>
                      </p:stCondLst>
                      <p:childTnLst>
                        <p:par>
                          <p:cTn id="181" fill="hold">
                            <p:stCondLst>
                              <p:cond delay="0"/>
                            </p:stCondLst>
                            <p:childTnLst>
                              <p:par>
                                <p:cTn id="182" presetID="1" presetClass="exit" presetSubtype="0" fill="hold" grpId="1" nodeType="clickEffect">
                                  <p:stCondLst>
                                    <p:cond delay="0"/>
                                  </p:stCondLst>
                                  <p:iterate>
                                    <p:tmAbs val="0"/>
                                  </p:iterate>
                                  <p:childTnLst>
                                    <p:set>
                                      <p:cBhvr>
                                        <p:cTn id="183" fill="hold">
                                          <p:stCondLst>
                                            <p:cond delay="0"/>
                                          </p:stCondLst>
                                        </p:cTn>
                                        <p:tgtEl>
                                          <p:spTgt spid="1301"/>
                                        </p:tgtEl>
                                        <p:attrNameLst>
                                          <p:attrName>style.visibility</p:attrName>
                                        </p:attrNameLst>
                                      </p:cBhvr>
                                      <p:to>
                                        <p:strVal val="hidden"/>
                                      </p:to>
                                    </p:set>
                                  </p:childTnLst>
                                </p:cTn>
                              </p:par>
                            </p:childTnLst>
                          </p:cTn>
                        </p:par>
                      </p:childTnLst>
                    </p:cTn>
                  </p:par>
                  <p:par>
                    <p:cTn id="184" fill="hold">
                      <p:stCondLst>
                        <p:cond delay="indefinite"/>
                      </p:stCondLst>
                      <p:childTnLst>
                        <p:par>
                          <p:cTn id="185" fill="hold">
                            <p:stCondLst>
                              <p:cond delay="0"/>
                            </p:stCondLst>
                            <p:childTnLst>
                              <p:par>
                                <p:cTn id="186" presetID="1" presetClass="exit" presetSubtype="0" fill="hold" grpId="1" nodeType="clickEffect">
                                  <p:stCondLst>
                                    <p:cond delay="0"/>
                                  </p:stCondLst>
                                  <p:iterate>
                                    <p:tmAbs val="0"/>
                                  </p:iterate>
                                  <p:childTnLst>
                                    <p:set>
                                      <p:cBhvr>
                                        <p:cTn id="187" fill="hold">
                                          <p:stCondLst>
                                            <p:cond delay="0"/>
                                          </p:stCondLst>
                                        </p:cTn>
                                        <p:tgtEl>
                                          <p:spTgt spid="1302"/>
                                        </p:tgtEl>
                                        <p:attrNameLst>
                                          <p:attrName>style.visibility</p:attrName>
                                        </p:attrNameLst>
                                      </p:cBhvr>
                                      <p:to>
                                        <p:strVal val="hidden"/>
                                      </p:to>
                                    </p:set>
                                  </p:childTnLst>
                                </p:cTn>
                              </p:par>
                            </p:childTnLst>
                          </p:cTn>
                        </p:par>
                      </p:childTnLst>
                    </p:cTn>
                  </p:par>
                  <p:par>
                    <p:cTn id="188" fill="hold">
                      <p:stCondLst>
                        <p:cond delay="indefinite"/>
                      </p:stCondLst>
                      <p:childTnLst>
                        <p:par>
                          <p:cTn id="189" fill="hold">
                            <p:stCondLst>
                              <p:cond delay="0"/>
                            </p:stCondLst>
                            <p:childTnLst>
                              <p:par>
                                <p:cTn id="190" presetID="1" presetClass="exit" presetSubtype="0" fill="hold" grpId="1" nodeType="clickEffect">
                                  <p:stCondLst>
                                    <p:cond delay="0"/>
                                  </p:stCondLst>
                                  <p:iterate>
                                    <p:tmAbs val="0"/>
                                  </p:iterate>
                                  <p:childTnLst>
                                    <p:set>
                                      <p:cBhvr>
                                        <p:cTn id="191" fill="hold">
                                          <p:stCondLst>
                                            <p:cond delay="0"/>
                                          </p:stCondLst>
                                        </p:cTn>
                                        <p:tgtEl>
                                          <p:spTgt spid="1303"/>
                                        </p:tgtEl>
                                        <p:attrNameLst>
                                          <p:attrName>style.visibility</p:attrName>
                                        </p:attrNameLst>
                                      </p:cBhvr>
                                      <p:to>
                                        <p:strVal val="hidden"/>
                                      </p:to>
                                    </p:set>
                                  </p:childTnLst>
                                </p:cTn>
                              </p:par>
                            </p:childTnLst>
                          </p:cTn>
                        </p:par>
                      </p:childTnLst>
                    </p:cTn>
                  </p:par>
                  <p:par>
                    <p:cTn id="192" fill="hold">
                      <p:stCondLst>
                        <p:cond delay="indefinite"/>
                      </p:stCondLst>
                      <p:childTnLst>
                        <p:par>
                          <p:cTn id="193" fill="hold">
                            <p:stCondLst>
                              <p:cond delay="0"/>
                            </p:stCondLst>
                            <p:childTnLst>
                              <p:par>
                                <p:cTn id="194" presetID="1" presetClass="exit" presetSubtype="0" fill="hold" grpId="1" nodeType="clickEffect">
                                  <p:stCondLst>
                                    <p:cond delay="0"/>
                                  </p:stCondLst>
                                  <p:iterate>
                                    <p:tmAbs val="0"/>
                                  </p:iterate>
                                  <p:childTnLst>
                                    <p:set>
                                      <p:cBhvr>
                                        <p:cTn id="195" fill="hold">
                                          <p:stCondLst>
                                            <p:cond delay="0"/>
                                          </p:stCondLst>
                                        </p:cTn>
                                        <p:tgtEl>
                                          <p:spTgt spid="1304"/>
                                        </p:tgtEl>
                                        <p:attrNameLst>
                                          <p:attrName>style.visibility</p:attrName>
                                        </p:attrNameLst>
                                      </p:cBhvr>
                                      <p:to>
                                        <p:strVal val="hidden"/>
                                      </p:to>
                                    </p:set>
                                  </p:childTnLst>
                                </p:cTn>
                              </p:par>
                            </p:childTnLst>
                          </p:cTn>
                        </p:par>
                      </p:childTnLst>
                    </p:cTn>
                  </p:par>
                  <p:par>
                    <p:cTn id="196" fill="hold">
                      <p:stCondLst>
                        <p:cond delay="indefinite"/>
                      </p:stCondLst>
                      <p:childTnLst>
                        <p:par>
                          <p:cTn id="197" fill="hold">
                            <p:stCondLst>
                              <p:cond delay="0"/>
                            </p:stCondLst>
                            <p:childTnLst>
                              <p:par>
                                <p:cTn id="198" presetID="1" presetClass="exit" presetSubtype="0" fill="hold" grpId="1" nodeType="clickEffect">
                                  <p:stCondLst>
                                    <p:cond delay="0"/>
                                  </p:stCondLst>
                                  <p:iterate>
                                    <p:tmAbs val="0"/>
                                  </p:iterate>
                                  <p:childTnLst>
                                    <p:set>
                                      <p:cBhvr>
                                        <p:cTn id="199" fill="hold">
                                          <p:stCondLst>
                                            <p:cond delay="0"/>
                                          </p:stCondLst>
                                        </p:cTn>
                                        <p:tgtEl>
                                          <p:spTgt spid="1305"/>
                                        </p:tgtEl>
                                        <p:attrNameLst>
                                          <p:attrName>style.visibility</p:attrName>
                                        </p:attrNameLst>
                                      </p:cBhvr>
                                      <p:to>
                                        <p:strVal val="hidden"/>
                                      </p:to>
                                    </p:set>
                                  </p:childTnLst>
                                </p:cTn>
                              </p:par>
                            </p:childTnLst>
                          </p:cTn>
                        </p:par>
                      </p:childTnLst>
                    </p:cTn>
                  </p:par>
                  <p:par>
                    <p:cTn id="200" fill="hold">
                      <p:stCondLst>
                        <p:cond delay="indefinite"/>
                      </p:stCondLst>
                      <p:childTnLst>
                        <p:par>
                          <p:cTn id="201" fill="hold">
                            <p:stCondLst>
                              <p:cond delay="0"/>
                            </p:stCondLst>
                            <p:childTnLst>
                              <p:par>
                                <p:cTn id="202" presetID="1" presetClass="exit" presetSubtype="0" fill="hold" grpId="1" nodeType="clickEffect">
                                  <p:stCondLst>
                                    <p:cond delay="0"/>
                                  </p:stCondLst>
                                  <p:iterate>
                                    <p:tmAbs val="0"/>
                                  </p:iterate>
                                  <p:childTnLst>
                                    <p:set>
                                      <p:cBhvr>
                                        <p:cTn id="203" fill="hold">
                                          <p:stCondLst>
                                            <p:cond delay="0"/>
                                          </p:stCondLst>
                                        </p:cTn>
                                        <p:tgtEl>
                                          <p:spTgt spid="1306"/>
                                        </p:tgtEl>
                                        <p:attrNameLst>
                                          <p:attrName>style.visibility</p:attrName>
                                        </p:attrNameLst>
                                      </p:cBhvr>
                                      <p:to>
                                        <p:strVal val="hidden"/>
                                      </p:to>
                                    </p:set>
                                  </p:childTnLst>
                                </p:cTn>
                              </p:par>
                            </p:childTnLst>
                          </p:cTn>
                        </p:par>
                      </p:childTnLst>
                    </p:cTn>
                  </p:par>
                  <p:par>
                    <p:cTn id="204" fill="hold">
                      <p:stCondLst>
                        <p:cond delay="indefinite"/>
                      </p:stCondLst>
                      <p:childTnLst>
                        <p:par>
                          <p:cTn id="205" fill="hold">
                            <p:stCondLst>
                              <p:cond delay="0"/>
                            </p:stCondLst>
                            <p:childTnLst>
                              <p:par>
                                <p:cTn id="206" presetID="1" presetClass="exit" presetSubtype="0" fill="hold" grpId="1" nodeType="clickEffect">
                                  <p:stCondLst>
                                    <p:cond delay="0"/>
                                  </p:stCondLst>
                                  <p:iterate>
                                    <p:tmAbs val="0"/>
                                  </p:iterate>
                                  <p:childTnLst>
                                    <p:set>
                                      <p:cBhvr>
                                        <p:cTn id="207" fill="hold">
                                          <p:stCondLst>
                                            <p:cond delay="0"/>
                                          </p:stCondLst>
                                        </p:cTn>
                                        <p:tgtEl>
                                          <p:spTgt spid="1307"/>
                                        </p:tgtEl>
                                        <p:attrNameLst>
                                          <p:attrName>style.visibility</p:attrName>
                                        </p:attrNameLst>
                                      </p:cBhvr>
                                      <p:to>
                                        <p:strVal val="hidden"/>
                                      </p:to>
                                    </p:set>
                                  </p:childTnLst>
                                </p:cTn>
                              </p:par>
                            </p:childTnLst>
                          </p:cTn>
                        </p:par>
                      </p:childTnLst>
                    </p:cTn>
                  </p:par>
                  <p:par>
                    <p:cTn id="208" fill="hold">
                      <p:stCondLst>
                        <p:cond delay="indefinite"/>
                      </p:stCondLst>
                      <p:childTnLst>
                        <p:par>
                          <p:cTn id="209" fill="hold">
                            <p:stCondLst>
                              <p:cond delay="0"/>
                            </p:stCondLst>
                            <p:childTnLst>
                              <p:par>
                                <p:cTn id="210" presetID="1" presetClass="exit" presetSubtype="0" fill="hold" grpId="1" nodeType="clickEffect">
                                  <p:stCondLst>
                                    <p:cond delay="0"/>
                                  </p:stCondLst>
                                  <p:iterate>
                                    <p:tmAbs val="0"/>
                                  </p:iterate>
                                  <p:childTnLst>
                                    <p:set>
                                      <p:cBhvr>
                                        <p:cTn id="211" fill="hold">
                                          <p:stCondLst>
                                            <p:cond delay="0"/>
                                          </p:stCondLst>
                                        </p:cTn>
                                        <p:tgtEl>
                                          <p:spTgt spid="1308"/>
                                        </p:tgtEl>
                                        <p:attrNameLst>
                                          <p:attrName>style.visibility</p:attrName>
                                        </p:attrNameLst>
                                      </p:cBhvr>
                                      <p:to>
                                        <p:strVal val="hidden"/>
                                      </p:to>
                                    </p:set>
                                  </p:childTnLst>
                                </p:cTn>
                              </p:par>
                            </p:childTnLst>
                          </p:cTn>
                        </p:par>
                      </p:childTnLst>
                    </p:cTn>
                  </p:par>
                  <p:par>
                    <p:cTn id="212" fill="hold">
                      <p:stCondLst>
                        <p:cond delay="indefinite"/>
                      </p:stCondLst>
                      <p:childTnLst>
                        <p:par>
                          <p:cTn id="213" fill="hold">
                            <p:stCondLst>
                              <p:cond delay="0"/>
                            </p:stCondLst>
                            <p:childTnLst>
                              <p:par>
                                <p:cTn id="214" presetID="1" presetClass="exit" presetSubtype="0" fill="hold" grpId="1" nodeType="clickEffect">
                                  <p:stCondLst>
                                    <p:cond delay="0"/>
                                  </p:stCondLst>
                                  <p:iterate>
                                    <p:tmAbs val="0"/>
                                  </p:iterate>
                                  <p:childTnLst>
                                    <p:set>
                                      <p:cBhvr>
                                        <p:cTn id="215" fill="hold">
                                          <p:stCondLst>
                                            <p:cond delay="0"/>
                                          </p:stCondLst>
                                        </p:cTn>
                                        <p:tgtEl>
                                          <p:spTgt spid="1309"/>
                                        </p:tgtEl>
                                        <p:attrNameLst>
                                          <p:attrName>style.visibility</p:attrName>
                                        </p:attrNameLst>
                                      </p:cBhvr>
                                      <p:to>
                                        <p:strVal val="hidden"/>
                                      </p:to>
                                    </p:set>
                                  </p:childTnLst>
                                </p:cTn>
                              </p:par>
                            </p:childTnLst>
                          </p:cTn>
                        </p:par>
                      </p:childTnLst>
                    </p:cTn>
                  </p:par>
                  <p:par>
                    <p:cTn id="216" fill="hold">
                      <p:stCondLst>
                        <p:cond delay="indefinite"/>
                      </p:stCondLst>
                      <p:childTnLst>
                        <p:par>
                          <p:cTn id="217" fill="hold">
                            <p:stCondLst>
                              <p:cond delay="0"/>
                            </p:stCondLst>
                            <p:childTnLst>
                              <p:par>
                                <p:cTn id="218" presetID="1" presetClass="exit" presetSubtype="0" fill="hold" grpId="1" nodeType="clickEffect">
                                  <p:stCondLst>
                                    <p:cond delay="0"/>
                                  </p:stCondLst>
                                  <p:iterate>
                                    <p:tmAbs val="0"/>
                                  </p:iterate>
                                  <p:childTnLst>
                                    <p:set>
                                      <p:cBhvr>
                                        <p:cTn id="219" fill="hold">
                                          <p:stCondLst>
                                            <p:cond delay="0"/>
                                          </p:stCondLst>
                                        </p:cTn>
                                        <p:tgtEl>
                                          <p:spTgt spid="1310"/>
                                        </p:tgtEl>
                                        <p:attrNameLst>
                                          <p:attrName>style.visibility</p:attrName>
                                        </p:attrNameLst>
                                      </p:cBhvr>
                                      <p:to>
                                        <p:strVal val="hidden"/>
                                      </p:to>
                                    </p:set>
                                  </p:childTnLst>
                                </p:cTn>
                              </p:par>
                            </p:childTnLst>
                          </p:cTn>
                        </p:par>
                      </p:childTnLst>
                    </p:cTn>
                  </p:par>
                  <p:par>
                    <p:cTn id="220" fill="hold">
                      <p:stCondLst>
                        <p:cond delay="indefinite"/>
                      </p:stCondLst>
                      <p:childTnLst>
                        <p:par>
                          <p:cTn id="221" fill="hold">
                            <p:stCondLst>
                              <p:cond delay="0"/>
                            </p:stCondLst>
                            <p:childTnLst>
                              <p:par>
                                <p:cTn id="222" presetID="1" presetClass="exit" presetSubtype="0" fill="hold" grpId="1" nodeType="clickEffect">
                                  <p:stCondLst>
                                    <p:cond delay="0"/>
                                  </p:stCondLst>
                                  <p:iterate>
                                    <p:tmAbs val="0"/>
                                  </p:iterate>
                                  <p:childTnLst>
                                    <p:set>
                                      <p:cBhvr>
                                        <p:cTn id="223" fill="hold">
                                          <p:stCondLst>
                                            <p:cond delay="0"/>
                                          </p:stCondLst>
                                        </p:cTn>
                                        <p:tgtEl>
                                          <p:spTgt spid="1311"/>
                                        </p:tgtEl>
                                        <p:attrNameLst>
                                          <p:attrName>style.visibility</p:attrName>
                                        </p:attrNameLst>
                                      </p:cBhvr>
                                      <p:to>
                                        <p:strVal val="hidden"/>
                                      </p:to>
                                    </p:set>
                                  </p:childTnLst>
                                </p:cTn>
                              </p:par>
                            </p:childTnLst>
                          </p:cTn>
                        </p:par>
                      </p:childTnLst>
                    </p:cTn>
                  </p:par>
                  <p:par>
                    <p:cTn id="224" fill="hold">
                      <p:stCondLst>
                        <p:cond delay="indefinite"/>
                      </p:stCondLst>
                      <p:childTnLst>
                        <p:par>
                          <p:cTn id="225" fill="hold">
                            <p:stCondLst>
                              <p:cond delay="0"/>
                            </p:stCondLst>
                            <p:childTnLst>
                              <p:par>
                                <p:cTn id="226" presetID="1" presetClass="exit" presetSubtype="0" fill="hold" grpId="1" nodeType="clickEffect">
                                  <p:stCondLst>
                                    <p:cond delay="0"/>
                                  </p:stCondLst>
                                  <p:iterate>
                                    <p:tmAbs val="0"/>
                                  </p:iterate>
                                  <p:childTnLst>
                                    <p:set>
                                      <p:cBhvr>
                                        <p:cTn id="227" fill="hold">
                                          <p:stCondLst>
                                            <p:cond delay="0"/>
                                          </p:stCondLst>
                                        </p:cTn>
                                        <p:tgtEl>
                                          <p:spTgt spid="1312"/>
                                        </p:tgtEl>
                                        <p:attrNameLst>
                                          <p:attrName>style.visibility</p:attrName>
                                        </p:attrNameLst>
                                      </p:cBhvr>
                                      <p:to>
                                        <p:strVal val="hidden"/>
                                      </p:to>
                                    </p:set>
                                  </p:childTnLst>
                                </p:cTn>
                              </p:par>
                            </p:childTnLst>
                          </p:cTn>
                        </p:par>
                      </p:childTnLst>
                    </p:cTn>
                  </p:par>
                  <p:par>
                    <p:cTn id="228" fill="hold">
                      <p:stCondLst>
                        <p:cond delay="indefinite"/>
                      </p:stCondLst>
                      <p:childTnLst>
                        <p:par>
                          <p:cTn id="229" fill="hold">
                            <p:stCondLst>
                              <p:cond delay="0"/>
                            </p:stCondLst>
                            <p:childTnLst>
                              <p:par>
                                <p:cTn id="230" presetID="1" presetClass="exit" presetSubtype="0" fill="hold" grpId="1" nodeType="clickEffect">
                                  <p:stCondLst>
                                    <p:cond delay="0"/>
                                  </p:stCondLst>
                                  <p:iterate>
                                    <p:tmAbs val="0"/>
                                  </p:iterate>
                                  <p:childTnLst>
                                    <p:set>
                                      <p:cBhvr>
                                        <p:cTn id="231" fill="hold">
                                          <p:stCondLst>
                                            <p:cond delay="0"/>
                                          </p:stCondLst>
                                        </p:cTn>
                                        <p:tgtEl>
                                          <p:spTgt spid="131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57" grpId="0" animBg="1" advAuto="0"/>
      <p:bldP spid="1258" grpId="0" animBg="1" advAuto="0"/>
      <p:bldP spid="1259" grpId="0" animBg="1" advAuto="0"/>
      <p:bldP spid="1260" grpId="0" animBg="1" advAuto="0"/>
      <p:bldP spid="1261" grpId="0" animBg="1" advAuto="0"/>
      <p:bldP spid="1262" grpId="0" animBg="1" advAuto="0"/>
      <p:bldP spid="1263" grpId="0" animBg="1" advAuto="0"/>
      <p:bldP spid="1264" grpId="0" animBg="1" advAuto="0"/>
      <p:bldP spid="1265" grpId="0" animBg="1" advAuto="0"/>
      <p:bldP spid="1266" grpId="0" animBg="1" advAuto="0"/>
      <p:bldP spid="1267" grpId="0" animBg="1" advAuto="0"/>
      <p:bldP spid="1268" grpId="0" animBg="1" advAuto="0"/>
      <p:bldP spid="1269" grpId="0" animBg="1" advAuto="0"/>
      <p:bldP spid="1270" grpId="0" animBg="1" advAuto="0"/>
      <p:bldP spid="1271" grpId="0" animBg="1" advAuto="0"/>
      <p:bldP spid="1272" grpId="0" animBg="1" advAuto="0"/>
      <p:bldP spid="1273" grpId="0" animBg="1" advAuto="0"/>
      <p:bldP spid="1276" grpId="0" animBg="1" advAuto="0"/>
      <p:bldP spid="1279" grpId="0" animBg="1" advAuto="0"/>
      <p:bldP spid="1282" grpId="0" animBg="1" advAuto="0"/>
      <p:bldP spid="1285" grpId="0" animBg="1" advAuto="0"/>
      <p:bldP spid="1288" grpId="0" animBg="1" advAuto="0"/>
      <p:bldP spid="1291" grpId="0" animBg="1" advAuto="0"/>
      <p:bldP spid="1294" grpId="0" animBg="1" advAuto="0"/>
      <p:bldP spid="1297" grpId="0" animBg="1" advAuto="0"/>
      <p:bldP spid="1298" grpId="0" animBg="1" advAuto="0"/>
      <p:bldP spid="1298" grpId="1" animBg="1" advAuto="0"/>
      <p:bldP spid="1299" grpId="0" animBg="1" advAuto="0"/>
      <p:bldP spid="1299" grpId="1" animBg="1" advAuto="0"/>
      <p:bldP spid="1300" grpId="0" animBg="1" advAuto="0"/>
      <p:bldP spid="1300" grpId="1" animBg="1" advAuto="0"/>
      <p:bldP spid="1301" grpId="0" animBg="1" advAuto="0"/>
      <p:bldP spid="1301" grpId="1" animBg="1" advAuto="0"/>
      <p:bldP spid="1302" grpId="0" animBg="1" advAuto="0"/>
      <p:bldP spid="1302" grpId="1" animBg="1" advAuto="0"/>
      <p:bldP spid="1303" grpId="0" animBg="1" advAuto="0"/>
      <p:bldP spid="1303" grpId="1" animBg="1" advAuto="0"/>
      <p:bldP spid="1304" grpId="0" animBg="1" advAuto="0"/>
      <p:bldP spid="1304" grpId="1" animBg="1" advAuto="0"/>
      <p:bldP spid="1305" grpId="0" animBg="1" advAuto="0"/>
      <p:bldP spid="1305" grpId="1" animBg="1" advAuto="0"/>
      <p:bldP spid="1306" grpId="0" animBg="1" advAuto="0"/>
      <p:bldP spid="1306" grpId="1" animBg="1" advAuto="0"/>
      <p:bldP spid="1307" grpId="0" animBg="1" advAuto="0"/>
      <p:bldP spid="1307" grpId="1" animBg="1" advAuto="0"/>
      <p:bldP spid="1308" grpId="0" animBg="1" advAuto="0"/>
      <p:bldP spid="1308" grpId="1" animBg="1" advAuto="0"/>
      <p:bldP spid="1309" grpId="0" animBg="1" advAuto="0"/>
      <p:bldP spid="1309" grpId="1" animBg="1" advAuto="0"/>
      <p:bldP spid="1310" grpId="0" animBg="1" advAuto="0"/>
      <p:bldP spid="1310" grpId="1" animBg="1" advAuto="0"/>
      <p:bldP spid="1311" grpId="0" animBg="1" advAuto="0"/>
      <p:bldP spid="1311" grpId="1" animBg="1" advAuto="0"/>
      <p:bldP spid="1312" grpId="0" animBg="1" advAuto="0"/>
      <p:bldP spid="1312" grpId="1" animBg="1" advAuto="0"/>
      <p:bldP spid="1313" grpId="0" animBg="1" advAuto="0"/>
      <p:bldP spid="1313" grpId="1" animBg="1" advAuto="0"/>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21" name="Group"/>
          <p:cNvGrpSpPr/>
          <p:nvPr/>
        </p:nvGrpSpPr>
        <p:grpSpPr>
          <a:xfrm>
            <a:off x="17514758" y="8121405"/>
            <a:ext cx="5583173" cy="2523890"/>
            <a:chOff x="0" y="0"/>
            <a:chExt cx="5583172" cy="2523889"/>
          </a:xfrm>
        </p:grpSpPr>
        <p:sp>
          <p:nvSpPr>
            <p:cNvPr id="1319" name="Rounded Rectangle"/>
            <p:cNvSpPr/>
            <p:nvPr/>
          </p:nvSpPr>
          <p:spPr>
            <a:xfrm>
              <a:off x="152059" y="0"/>
              <a:ext cx="5286340" cy="2523890"/>
            </a:xfrm>
            <a:prstGeom prst="roundRect">
              <a:avLst>
                <a:gd name="adj" fmla="val 7548"/>
              </a:avLst>
            </a:prstGeom>
            <a:solidFill>
              <a:srgbClr val="FABE3B"/>
            </a:solidFill>
            <a:ln w="12700" cap="flat">
              <a:noFill/>
              <a:miter lim="400000"/>
            </a:ln>
            <a:effectLst>
              <a:outerShdw blurRad="63500" dist="25400" dir="5400000" rotWithShape="0">
                <a:srgbClr val="000000">
                  <a:alpha val="50000"/>
                </a:srgbClr>
              </a:outerShdw>
            </a:effectLst>
          </p:spPr>
          <p:txBody>
            <a:bodyPr wrap="square" lIns="0" tIns="0" rIns="0" bIns="0" numCol="1" anchor="ctr">
              <a:noAutofit/>
            </a:bodyPr>
            <a:lstStyle/>
            <a:p>
              <a:pPr>
                <a:defRPr sz="3200" b="0">
                  <a:solidFill>
                    <a:srgbClr val="FFFFFF"/>
                  </a:solidFill>
                </a:defRPr>
              </a:pPr>
              <a:endParaRPr/>
            </a:p>
          </p:txBody>
        </p:sp>
        <p:sp>
          <p:nvSpPr>
            <p:cNvPr id="1320" name="SOCIAL…"/>
            <p:cNvSpPr txBox="1"/>
            <p:nvPr/>
          </p:nvSpPr>
          <p:spPr>
            <a:xfrm>
              <a:off x="-1" y="585738"/>
              <a:ext cx="5583174" cy="1454089"/>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numCol="1" anchor="ctr">
              <a:spAutoFit/>
            </a:bodyPr>
            <a:lstStyle>
              <a:lvl1pPr>
                <a:defRPr sz="4600"/>
              </a:lvl1pPr>
            </a:lstStyle>
            <a:p>
              <a:r>
                <a:t>STIGMA &amp; DISCRIMINATION </a:t>
              </a:r>
            </a:p>
          </p:txBody>
        </p:sp>
      </p:grpSp>
      <p:grpSp>
        <p:nvGrpSpPr>
          <p:cNvPr id="1324" name="Group"/>
          <p:cNvGrpSpPr/>
          <p:nvPr/>
        </p:nvGrpSpPr>
        <p:grpSpPr>
          <a:xfrm>
            <a:off x="9902842" y="8065940"/>
            <a:ext cx="5286338" cy="2523890"/>
            <a:chOff x="0" y="0"/>
            <a:chExt cx="5286337" cy="2523888"/>
          </a:xfrm>
        </p:grpSpPr>
        <p:sp>
          <p:nvSpPr>
            <p:cNvPr id="1322" name="Rounded Rectangle"/>
            <p:cNvSpPr/>
            <p:nvPr/>
          </p:nvSpPr>
          <p:spPr>
            <a:xfrm>
              <a:off x="0" y="0"/>
              <a:ext cx="5286338" cy="2523889"/>
            </a:xfrm>
            <a:prstGeom prst="roundRect">
              <a:avLst>
                <a:gd name="adj" fmla="val 7548"/>
              </a:avLst>
            </a:prstGeom>
            <a:solidFill>
              <a:srgbClr val="C9EBFF"/>
            </a:solidFill>
            <a:ln w="12700" cap="flat">
              <a:noFill/>
              <a:miter lim="400000"/>
            </a:ln>
            <a:effectLst>
              <a:outerShdw blurRad="63500" dist="25400" dir="5400000" rotWithShape="0">
                <a:srgbClr val="000000">
                  <a:alpha val="50000"/>
                </a:srgbClr>
              </a:outerShdw>
            </a:effectLst>
          </p:spPr>
          <p:txBody>
            <a:bodyPr wrap="square" lIns="0" tIns="0" rIns="0" bIns="0" numCol="1" anchor="ctr">
              <a:noAutofit/>
            </a:bodyPr>
            <a:lstStyle/>
            <a:p>
              <a:pPr>
                <a:defRPr sz="3200" b="0"/>
              </a:pPr>
              <a:endParaRPr/>
            </a:p>
          </p:txBody>
        </p:sp>
        <p:sp>
          <p:nvSpPr>
            <p:cNvPr id="1323" name="RESPIRATORY…"/>
            <p:cNvSpPr txBox="1"/>
            <p:nvPr/>
          </p:nvSpPr>
          <p:spPr>
            <a:xfrm>
              <a:off x="663196" y="484931"/>
              <a:ext cx="3959957" cy="1554027"/>
            </a:xfrm>
            <a:prstGeom prst="rect">
              <a:avLst/>
            </a:prstGeom>
            <a:solidFill>
              <a:srgbClr val="C9EBFF"/>
            </a:solid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numCol="1" anchor="ctr">
              <a:spAutoFit/>
            </a:bodyPr>
            <a:lstStyle/>
            <a:p>
              <a:pPr>
                <a:defRPr sz="5000"/>
              </a:pPr>
              <a:r>
                <a:t>SAFE</a:t>
              </a:r>
              <a:endParaRPr>
                <a:solidFill>
                  <a:srgbClr val="FFFFFF"/>
                </a:solidFill>
              </a:endParaRPr>
            </a:p>
            <a:p>
              <a:pPr>
                <a:defRPr sz="5000"/>
              </a:pPr>
              <a:r>
                <a:t>PRACTICES </a:t>
              </a:r>
            </a:p>
          </p:txBody>
        </p:sp>
      </p:grpSp>
      <p:grpSp>
        <p:nvGrpSpPr>
          <p:cNvPr id="1327" name="Group"/>
          <p:cNvGrpSpPr/>
          <p:nvPr/>
        </p:nvGrpSpPr>
        <p:grpSpPr>
          <a:xfrm>
            <a:off x="1718149" y="8006777"/>
            <a:ext cx="5582859" cy="2487586"/>
            <a:chOff x="0" y="0"/>
            <a:chExt cx="5582858" cy="2487584"/>
          </a:xfrm>
        </p:grpSpPr>
        <p:sp>
          <p:nvSpPr>
            <p:cNvPr id="1325" name="Rounded Rectangle"/>
            <p:cNvSpPr/>
            <p:nvPr/>
          </p:nvSpPr>
          <p:spPr>
            <a:xfrm>
              <a:off x="148260" y="0"/>
              <a:ext cx="5286338" cy="2487585"/>
            </a:xfrm>
            <a:prstGeom prst="roundRect">
              <a:avLst>
                <a:gd name="adj" fmla="val 7548"/>
              </a:avLst>
            </a:prstGeom>
            <a:solidFill>
              <a:srgbClr val="FABE3B"/>
            </a:solidFill>
            <a:ln w="12700" cap="flat">
              <a:noFill/>
              <a:miter lim="400000"/>
            </a:ln>
            <a:effectLst>
              <a:outerShdw blurRad="63500" dist="25400" dir="5400000" rotWithShape="0">
                <a:srgbClr val="000000">
                  <a:alpha val="50000"/>
                </a:srgbClr>
              </a:outerShdw>
            </a:effectLst>
          </p:spPr>
          <p:txBody>
            <a:bodyPr wrap="square" lIns="0" tIns="0" rIns="0" bIns="0" numCol="1" anchor="ctr">
              <a:noAutofit/>
            </a:bodyPr>
            <a:lstStyle/>
            <a:p>
              <a:pPr>
                <a:defRPr sz="3200" b="0">
                  <a:solidFill>
                    <a:srgbClr val="FABE3B"/>
                  </a:solidFill>
                </a:defRPr>
              </a:pPr>
              <a:endParaRPr/>
            </a:p>
          </p:txBody>
        </p:sp>
        <p:sp>
          <p:nvSpPr>
            <p:cNvPr id="1326" name="HAND…"/>
            <p:cNvSpPr/>
            <p:nvPr/>
          </p:nvSpPr>
          <p:spPr>
            <a:xfrm>
              <a:off x="0" y="1243792"/>
              <a:ext cx="5582859" cy="1"/>
            </a:xfrm>
            <a:custGeom>
              <a:avLst/>
              <a:gdLst/>
              <a:ahLst/>
              <a:cxnLst>
                <a:cxn ang="0">
                  <a:pos x="wd2" y="hd2"/>
                </a:cxn>
                <a:cxn ang="5400000">
                  <a:pos x="wd2" y="hd2"/>
                </a:cxn>
                <a:cxn ang="10800000">
                  <a:pos x="wd2" y="hd2"/>
                </a:cxn>
                <a:cxn ang="16200000">
                  <a:pos x="wd2" y="hd2"/>
                </a:cxn>
              </a:cxnLst>
              <a:rect l="0" t="0" r="r" b="b"/>
              <a:pathLst>
                <a:path w="21600" extrusionOk="0">
                  <a:moveTo>
                    <a:pt x="0" y="0"/>
                  </a:moveTo>
                  <a:lnTo>
                    <a:pt x="21600" y="0"/>
                  </a:lnTo>
                  <a:lnTo>
                    <a:pt x="21600" y="0"/>
                  </a:lnTo>
                  <a:lnTo>
                    <a:pt x="0" y="0"/>
                  </a:lnTo>
                  <a:close/>
                </a:path>
              </a:pathLst>
            </a:cu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numCol="1" anchor="ctr">
              <a:spAutoFit/>
            </a:bodyPr>
            <a:lstStyle/>
            <a:p>
              <a:pPr>
                <a:defRPr sz="5000"/>
              </a:pPr>
              <a:r>
                <a:t>ACTIVATING</a:t>
              </a:r>
            </a:p>
            <a:p>
              <a:pPr>
                <a:defRPr sz="5000"/>
              </a:pPr>
              <a:r>
                <a:t>SUPPORT </a:t>
              </a:r>
            </a:p>
          </p:txBody>
        </p:sp>
      </p:grpSp>
      <p:grpSp>
        <p:nvGrpSpPr>
          <p:cNvPr id="1331" name="Group"/>
          <p:cNvGrpSpPr/>
          <p:nvPr/>
        </p:nvGrpSpPr>
        <p:grpSpPr>
          <a:xfrm>
            <a:off x="-25400" y="-37841"/>
            <a:ext cx="24434801" cy="5150046"/>
            <a:chOff x="0" y="0"/>
            <a:chExt cx="24434800" cy="5150044"/>
          </a:xfrm>
        </p:grpSpPr>
        <p:sp>
          <p:nvSpPr>
            <p:cNvPr id="1328" name="Rectangle"/>
            <p:cNvSpPr/>
            <p:nvPr/>
          </p:nvSpPr>
          <p:spPr>
            <a:xfrm>
              <a:off x="0" y="0"/>
              <a:ext cx="24434800" cy="5150045"/>
            </a:xfrm>
            <a:prstGeom prst="rect">
              <a:avLst/>
            </a:prstGeom>
            <a:solidFill>
              <a:srgbClr val="FFFFFF"/>
            </a:solidFill>
            <a:ln w="12700" cap="flat">
              <a:noFill/>
              <a:miter lim="400000"/>
            </a:ln>
            <a:effectLst/>
          </p:spPr>
          <p:txBody>
            <a:bodyPr wrap="square" lIns="0" tIns="0" rIns="0" bIns="0" numCol="1" anchor="ctr">
              <a:noAutofit/>
            </a:bodyPr>
            <a:lstStyle/>
            <a:p>
              <a:pPr>
                <a:defRPr sz="4400" b="0">
                  <a:solidFill>
                    <a:srgbClr val="FFFFFF"/>
                  </a:solidFill>
                </a:defRPr>
              </a:pPr>
              <a:endParaRPr/>
            </a:p>
          </p:txBody>
        </p:sp>
        <p:sp>
          <p:nvSpPr>
            <p:cNvPr id="1329" name="SESSION 1"/>
            <p:cNvSpPr txBox="1"/>
            <p:nvPr/>
          </p:nvSpPr>
          <p:spPr>
            <a:xfrm>
              <a:off x="8807586" y="1814746"/>
              <a:ext cx="6819628" cy="1520553"/>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numCol="1" anchor="ctr">
              <a:spAutoFit/>
            </a:bodyPr>
            <a:lstStyle>
              <a:lvl1pPr defTabSz="412750">
                <a:defRPr sz="10000">
                  <a:solidFill>
                    <a:srgbClr val="002135"/>
                  </a:solidFill>
                </a:defRPr>
              </a:lvl1pPr>
            </a:lstStyle>
            <a:p>
              <a:r>
                <a:t>SESSION 7</a:t>
              </a:r>
            </a:p>
          </p:txBody>
        </p:sp>
        <p:sp>
          <p:nvSpPr>
            <p:cNvPr id="1330" name="How to meet special communication needs in urban areas"/>
            <p:cNvSpPr txBox="1"/>
            <p:nvPr/>
          </p:nvSpPr>
          <p:spPr>
            <a:xfrm>
              <a:off x="2856966" y="3910943"/>
              <a:ext cx="18720868" cy="718320"/>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numCol="1" anchor="ctr">
              <a:spAutoFit/>
            </a:bodyPr>
            <a:lstStyle>
              <a:lvl1pPr>
                <a:defRPr sz="4400" cap="all">
                  <a:solidFill>
                    <a:srgbClr val="002135"/>
                  </a:solidFill>
                </a:defRPr>
              </a:lvl1pPr>
            </a:lstStyle>
            <a:p>
              <a:r>
                <a:t>How to meet special communication needs in urban areas</a:t>
              </a:r>
            </a:p>
          </p:txBody>
        </p:sp>
      </p:grpSp>
      <p:grpSp>
        <p:nvGrpSpPr>
          <p:cNvPr id="1334" name="Group"/>
          <p:cNvGrpSpPr/>
          <p:nvPr/>
        </p:nvGrpSpPr>
        <p:grpSpPr>
          <a:xfrm>
            <a:off x="23162660" y="13026735"/>
            <a:ext cx="1091364" cy="541070"/>
            <a:chOff x="0" y="0"/>
            <a:chExt cx="1091362" cy="541069"/>
          </a:xfrm>
        </p:grpSpPr>
        <p:sp>
          <p:nvSpPr>
            <p:cNvPr id="1332" name="03"/>
            <p:cNvSpPr txBox="1"/>
            <p:nvPr/>
          </p:nvSpPr>
          <p:spPr>
            <a:xfrm>
              <a:off x="553274" y="10066"/>
              <a:ext cx="538089" cy="520936"/>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numCol="1" anchor="ctr">
              <a:spAutoFit/>
            </a:bodyPr>
            <a:lstStyle>
              <a:lvl1pPr>
                <a:defRPr b="0">
                  <a:solidFill>
                    <a:srgbClr val="FFFFFF"/>
                  </a:solidFill>
                </a:defRPr>
              </a:lvl1pPr>
            </a:lstStyle>
            <a:p>
              <a:r>
                <a:t>41</a:t>
              </a:r>
            </a:p>
          </p:txBody>
        </p:sp>
        <p:pic>
          <p:nvPicPr>
            <p:cNvPr id="1333" name="Image" descr="Image"/>
            <p:cNvPicPr>
              <a:picLocks noChangeAspect="1"/>
            </p:cNvPicPr>
            <p:nvPr/>
          </p:nvPicPr>
          <p:blipFill>
            <a:blip r:embed="rId3"/>
            <a:stretch>
              <a:fillRect/>
            </a:stretch>
          </p:blipFill>
          <p:spPr>
            <a:xfrm>
              <a:off x="0" y="0"/>
              <a:ext cx="554529" cy="541070"/>
            </a:xfrm>
            <a:prstGeom prst="rect">
              <a:avLst/>
            </a:prstGeom>
            <a:ln w="12700" cap="flat">
              <a:noFill/>
              <a:miter lim="400000"/>
            </a:ln>
            <a:effectLst/>
          </p:spPr>
        </p:pic>
      </p:grpSp>
      <p:pic>
        <p:nvPicPr>
          <p:cNvPr id="1335" name="Group" descr="Group"/>
          <p:cNvPicPr>
            <a:picLocks noChangeAspect="1"/>
          </p:cNvPicPr>
          <p:nvPr/>
        </p:nvPicPr>
        <p:blipFill>
          <a:blip r:embed="rId4"/>
          <a:stretch>
            <a:fillRect/>
          </a:stretch>
        </p:blipFill>
        <p:spPr>
          <a:xfrm>
            <a:off x="178745" y="12636249"/>
            <a:ext cx="1964861" cy="995769"/>
          </a:xfrm>
          <a:prstGeom prst="rect">
            <a:avLst/>
          </a:prstGeom>
          <a:ln w="12700">
            <a:miter lim="400000"/>
          </a:ln>
        </p:spPr>
      </p:pic>
    </p:spTree>
  </p:cSld>
  <p:clrMapOvr>
    <a:masterClrMapping/>
  </p:clrMapOvr>
  <p:transition spd="med"/>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9" name="Rounded Rectangle"/>
          <p:cNvSpPr/>
          <p:nvPr/>
        </p:nvSpPr>
        <p:spPr>
          <a:xfrm>
            <a:off x="1110048" y="3457389"/>
            <a:ext cx="22163904" cy="6801222"/>
          </a:xfrm>
          <a:prstGeom prst="roundRect">
            <a:avLst>
              <a:gd name="adj" fmla="val 6208"/>
            </a:avLst>
          </a:prstGeom>
          <a:solidFill>
            <a:srgbClr val="CCECFF"/>
          </a:solidFill>
          <a:ln w="12700">
            <a:miter lim="400000"/>
          </a:ln>
          <a:effectLst>
            <a:outerShdw blurRad="63500" dist="25400" dir="5400000" rotWithShape="0">
              <a:srgbClr val="000000">
                <a:alpha val="50000"/>
              </a:srgbClr>
            </a:outerShdw>
          </a:effectLst>
        </p:spPr>
        <p:txBody>
          <a:bodyPr lIns="0" tIns="0" rIns="0" bIns="0" anchor="ctr"/>
          <a:lstStyle/>
          <a:p>
            <a:pPr defTabSz="914400">
              <a:defRPr sz="2500" b="0"/>
            </a:pPr>
            <a:endParaRPr/>
          </a:p>
        </p:txBody>
      </p:sp>
      <p:sp>
        <p:nvSpPr>
          <p:cNvPr id="1340" name="Rectangle 3"/>
          <p:cNvSpPr txBox="1"/>
          <p:nvPr/>
        </p:nvSpPr>
        <p:spPr>
          <a:xfrm>
            <a:off x="1972869" y="6036097"/>
            <a:ext cx="19506716" cy="1643806"/>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spAutoFit/>
          </a:bodyPr>
          <a:lstStyle/>
          <a:p>
            <a:pPr marL="433387" indent="-433387" algn="l">
              <a:defRPr sz="5400" b="0"/>
            </a:pPr>
            <a:r>
              <a:t>• Participants will be able to discuss special activities needed in urban areas</a:t>
            </a:r>
          </a:p>
        </p:txBody>
      </p:sp>
      <p:sp>
        <p:nvSpPr>
          <p:cNvPr id="1341" name="Rectangle 1"/>
          <p:cNvSpPr txBox="1"/>
          <p:nvPr/>
        </p:nvSpPr>
        <p:spPr>
          <a:xfrm>
            <a:off x="7077139" y="-4637306"/>
            <a:ext cx="9298177" cy="1029219"/>
          </a:xfrm>
          <a:prstGeom prst="rect">
            <a:avLst/>
          </a:prstGeom>
          <a:ln w="12700">
            <a:miter lim="400000"/>
          </a:ln>
        </p:spPr>
        <p:txBody>
          <a:bodyPr lIns="45719" rIns="45719">
            <a:spAutoFit/>
          </a:bodyPr>
          <a:lstStyle/>
          <a:p>
            <a:pPr>
              <a:defRPr sz="6600" b="0"/>
            </a:pPr>
            <a:endParaRPr/>
          </a:p>
        </p:txBody>
      </p:sp>
      <p:grpSp>
        <p:nvGrpSpPr>
          <p:cNvPr id="1344" name="Group"/>
          <p:cNvGrpSpPr/>
          <p:nvPr/>
        </p:nvGrpSpPr>
        <p:grpSpPr>
          <a:xfrm>
            <a:off x="1110048" y="320601"/>
            <a:ext cx="22163904" cy="1297969"/>
            <a:chOff x="0" y="0"/>
            <a:chExt cx="22163902" cy="1297967"/>
          </a:xfrm>
        </p:grpSpPr>
        <p:sp>
          <p:nvSpPr>
            <p:cNvPr id="1342" name="Rounded Rectangle"/>
            <p:cNvSpPr/>
            <p:nvPr/>
          </p:nvSpPr>
          <p:spPr>
            <a:xfrm>
              <a:off x="0" y="0"/>
              <a:ext cx="22163903" cy="1297968"/>
            </a:xfrm>
            <a:prstGeom prst="roundRect">
              <a:avLst>
                <a:gd name="adj" fmla="val 14677"/>
              </a:avLst>
            </a:prstGeom>
            <a:solidFill>
              <a:srgbClr val="FFFFFF"/>
            </a:solidFill>
            <a:ln w="12700" cap="flat">
              <a:noFill/>
              <a:miter lim="400000"/>
            </a:ln>
            <a:effectLst/>
          </p:spPr>
          <p:txBody>
            <a:bodyPr wrap="square" lIns="0" tIns="0" rIns="0" bIns="0" numCol="1" anchor="ctr">
              <a:noAutofit/>
            </a:bodyPr>
            <a:lstStyle/>
            <a:p>
              <a:pPr>
                <a:defRPr sz="3200" b="0">
                  <a:solidFill>
                    <a:srgbClr val="FFFFFF"/>
                  </a:solidFill>
                </a:defRPr>
              </a:pPr>
              <a:endParaRPr/>
            </a:p>
          </p:txBody>
        </p:sp>
        <p:sp>
          <p:nvSpPr>
            <p:cNvPr id="1343" name="Rectangle 1"/>
            <p:cNvSpPr txBox="1"/>
            <p:nvPr/>
          </p:nvSpPr>
          <p:spPr>
            <a:xfrm>
              <a:off x="883781" y="245350"/>
              <a:ext cx="20396341" cy="807268"/>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9" tIns="45719" rIns="45719" bIns="45719" numCol="1" anchor="t">
              <a:spAutoFit/>
            </a:bodyPr>
            <a:lstStyle>
              <a:lvl1pPr>
                <a:lnSpc>
                  <a:spcPct val="110000"/>
                </a:lnSpc>
                <a:defRPr sz="5000" cap="all" spc="150">
                  <a:solidFill>
                    <a:srgbClr val="002135"/>
                  </a:solidFill>
                </a:defRPr>
              </a:lvl1pPr>
            </a:lstStyle>
            <a:p>
              <a:r>
                <a:t>LEARNING OUTCOME</a:t>
              </a:r>
            </a:p>
          </p:txBody>
        </p:sp>
      </p:grpSp>
      <p:grpSp>
        <p:nvGrpSpPr>
          <p:cNvPr id="1347" name="Group"/>
          <p:cNvGrpSpPr/>
          <p:nvPr/>
        </p:nvGrpSpPr>
        <p:grpSpPr>
          <a:xfrm>
            <a:off x="23162660" y="13026735"/>
            <a:ext cx="1091364" cy="541070"/>
            <a:chOff x="0" y="0"/>
            <a:chExt cx="1091362" cy="541069"/>
          </a:xfrm>
        </p:grpSpPr>
        <p:sp>
          <p:nvSpPr>
            <p:cNvPr id="1345" name="03"/>
            <p:cNvSpPr txBox="1"/>
            <p:nvPr/>
          </p:nvSpPr>
          <p:spPr>
            <a:xfrm>
              <a:off x="553274" y="10066"/>
              <a:ext cx="538089" cy="520936"/>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numCol="1" anchor="ctr">
              <a:spAutoFit/>
            </a:bodyPr>
            <a:lstStyle>
              <a:lvl1pPr>
                <a:defRPr b="0">
                  <a:solidFill>
                    <a:srgbClr val="FFFFFF"/>
                  </a:solidFill>
                </a:defRPr>
              </a:lvl1pPr>
            </a:lstStyle>
            <a:p>
              <a:r>
                <a:t>41</a:t>
              </a:r>
            </a:p>
          </p:txBody>
        </p:sp>
        <p:pic>
          <p:nvPicPr>
            <p:cNvPr id="1346" name="Image" descr="Image"/>
            <p:cNvPicPr>
              <a:picLocks noChangeAspect="1"/>
            </p:cNvPicPr>
            <p:nvPr/>
          </p:nvPicPr>
          <p:blipFill>
            <a:blip r:embed="rId2"/>
            <a:stretch>
              <a:fillRect/>
            </a:stretch>
          </p:blipFill>
          <p:spPr>
            <a:xfrm>
              <a:off x="0" y="0"/>
              <a:ext cx="554529" cy="541070"/>
            </a:xfrm>
            <a:prstGeom prst="rect">
              <a:avLst/>
            </a:prstGeom>
            <a:ln w="12700" cap="flat">
              <a:noFill/>
              <a:miter lim="400000"/>
            </a:ln>
            <a:effectLst/>
          </p:spPr>
        </p:pic>
      </p:grpSp>
      <p:pic>
        <p:nvPicPr>
          <p:cNvPr id="1348" name="Group" descr="Group"/>
          <p:cNvPicPr>
            <a:picLocks noChangeAspect="1"/>
          </p:cNvPicPr>
          <p:nvPr/>
        </p:nvPicPr>
        <p:blipFill>
          <a:blip r:embed="rId3"/>
          <a:stretch>
            <a:fillRect/>
          </a:stretch>
        </p:blipFill>
        <p:spPr>
          <a:xfrm>
            <a:off x="178745" y="12636249"/>
            <a:ext cx="1964861" cy="995769"/>
          </a:xfrm>
          <a:prstGeom prst="rect">
            <a:avLst/>
          </a:prstGeom>
          <a:ln w="12700">
            <a:miter lim="400000"/>
          </a:ln>
        </p:spPr>
      </p:pic>
    </p:spTree>
  </p:cSld>
  <p:clrMapOvr>
    <a:masterClrMapping/>
  </p:clrMapOvr>
  <p:transition spd="med"/>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52" name="Group"/>
          <p:cNvGrpSpPr/>
          <p:nvPr/>
        </p:nvGrpSpPr>
        <p:grpSpPr>
          <a:xfrm>
            <a:off x="23162660" y="13026735"/>
            <a:ext cx="1091364" cy="541070"/>
            <a:chOff x="0" y="0"/>
            <a:chExt cx="1091362" cy="541069"/>
          </a:xfrm>
        </p:grpSpPr>
        <p:sp>
          <p:nvSpPr>
            <p:cNvPr id="1350" name="03"/>
            <p:cNvSpPr txBox="1"/>
            <p:nvPr/>
          </p:nvSpPr>
          <p:spPr>
            <a:xfrm>
              <a:off x="553274" y="10066"/>
              <a:ext cx="538089" cy="520936"/>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numCol="1" anchor="ctr">
              <a:spAutoFit/>
            </a:bodyPr>
            <a:lstStyle>
              <a:lvl1pPr>
                <a:defRPr b="0">
                  <a:solidFill>
                    <a:srgbClr val="FFFFFF"/>
                  </a:solidFill>
                </a:defRPr>
              </a:lvl1pPr>
            </a:lstStyle>
            <a:p>
              <a:r>
                <a:t>42</a:t>
              </a:r>
            </a:p>
          </p:txBody>
        </p:sp>
        <p:pic>
          <p:nvPicPr>
            <p:cNvPr id="1351" name="Image" descr="Image"/>
            <p:cNvPicPr>
              <a:picLocks noChangeAspect="1"/>
            </p:cNvPicPr>
            <p:nvPr/>
          </p:nvPicPr>
          <p:blipFill>
            <a:blip r:embed="rId2"/>
            <a:stretch>
              <a:fillRect/>
            </a:stretch>
          </p:blipFill>
          <p:spPr>
            <a:xfrm>
              <a:off x="0" y="0"/>
              <a:ext cx="554529" cy="541070"/>
            </a:xfrm>
            <a:prstGeom prst="rect">
              <a:avLst/>
            </a:prstGeom>
            <a:ln w="12700" cap="flat">
              <a:noFill/>
              <a:miter lim="400000"/>
            </a:ln>
            <a:effectLst/>
          </p:spPr>
        </p:pic>
      </p:grpSp>
      <p:grpSp>
        <p:nvGrpSpPr>
          <p:cNvPr id="1355" name="Group"/>
          <p:cNvGrpSpPr/>
          <p:nvPr/>
        </p:nvGrpSpPr>
        <p:grpSpPr>
          <a:xfrm>
            <a:off x="1110048" y="320601"/>
            <a:ext cx="22163904" cy="1297969"/>
            <a:chOff x="0" y="0"/>
            <a:chExt cx="22163902" cy="1297967"/>
          </a:xfrm>
        </p:grpSpPr>
        <p:sp>
          <p:nvSpPr>
            <p:cNvPr id="1353" name="Rounded Rectangle"/>
            <p:cNvSpPr/>
            <p:nvPr/>
          </p:nvSpPr>
          <p:spPr>
            <a:xfrm>
              <a:off x="0" y="0"/>
              <a:ext cx="22163903" cy="1297968"/>
            </a:xfrm>
            <a:prstGeom prst="roundRect">
              <a:avLst>
                <a:gd name="adj" fmla="val 14677"/>
              </a:avLst>
            </a:prstGeom>
            <a:solidFill>
              <a:srgbClr val="FFFFFF"/>
            </a:solidFill>
            <a:ln w="12700" cap="flat">
              <a:noFill/>
              <a:miter lim="400000"/>
            </a:ln>
            <a:effectLst/>
          </p:spPr>
          <p:txBody>
            <a:bodyPr wrap="square" lIns="0" tIns="0" rIns="0" bIns="0" numCol="1" anchor="ctr">
              <a:noAutofit/>
            </a:bodyPr>
            <a:lstStyle/>
            <a:p>
              <a:pPr>
                <a:defRPr sz="3200" b="0">
                  <a:solidFill>
                    <a:srgbClr val="FFFFFF"/>
                  </a:solidFill>
                </a:defRPr>
              </a:pPr>
              <a:endParaRPr/>
            </a:p>
          </p:txBody>
        </p:sp>
        <p:sp>
          <p:nvSpPr>
            <p:cNvPr id="1354" name="Rectangle 1"/>
            <p:cNvSpPr txBox="1"/>
            <p:nvPr/>
          </p:nvSpPr>
          <p:spPr>
            <a:xfrm>
              <a:off x="883781" y="245350"/>
              <a:ext cx="20396341" cy="807268"/>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9" tIns="45719" rIns="45719" bIns="45719" numCol="1" anchor="t">
              <a:spAutoFit/>
            </a:bodyPr>
            <a:lstStyle>
              <a:lvl1pPr>
                <a:lnSpc>
                  <a:spcPct val="110000"/>
                </a:lnSpc>
                <a:defRPr sz="5000" cap="all" spc="150">
                  <a:solidFill>
                    <a:srgbClr val="002135"/>
                  </a:solidFill>
                </a:defRPr>
              </a:lvl1pPr>
            </a:lstStyle>
            <a:p>
              <a:r>
                <a:t>ACTIVATING SUPPORT </a:t>
              </a:r>
            </a:p>
          </p:txBody>
        </p:sp>
      </p:grpSp>
      <p:sp>
        <p:nvSpPr>
          <p:cNvPr id="1356" name="Community support should involve key stakeholders identified in the area and trained to given safe inputs and support"/>
          <p:cNvSpPr txBox="1"/>
          <p:nvPr/>
        </p:nvSpPr>
        <p:spPr>
          <a:xfrm>
            <a:off x="1346883" y="1793900"/>
            <a:ext cx="22060367" cy="57049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3300" b="0">
                <a:solidFill>
                  <a:srgbClr val="FFFFFF"/>
                </a:solidFill>
                <a:effectLst>
                  <a:outerShdw blurRad="38100" dist="19050" dir="2700000" rotWithShape="0">
                    <a:srgbClr val="000000">
                      <a:alpha val="40000"/>
                    </a:srgbClr>
                  </a:outerShdw>
                </a:effectLst>
              </a:defRPr>
            </a:lvl1pPr>
          </a:lstStyle>
          <a:p>
            <a:r>
              <a:t>Community support should involve key stakeholders identified in the area and trained to given safe inputs and support </a:t>
            </a:r>
          </a:p>
        </p:txBody>
      </p:sp>
      <p:sp>
        <p:nvSpPr>
          <p:cNvPr id="1357" name="Rounded Rectangle"/>
          <p:cNvSpPr/>
          <p:nvPr/>
        </p:nvSpPr>
        <p:spPr>
          <a:xfrm>
            <a:off x="1295115" y="3025563"/>
            <a:ext cx="22163904" cy="7664874"/>
          </a:xfrm>
          <a:prstGeom prst="roundRect">
            <a:avLst>
              <a:gd name="adj" fmla="val 2770"/>
            </a:avLst>
          </a:prstGeom>
          <a:solidFill>
            <a:srgbClr val="FABE3B"/>
          </a:solidFill>
          <a:ln w="12700">
            <a:miter lim="400000"/>
          </a:ln>
          <a:effectLst>
            <a:outerShdw blurRad="63500" dist="25400" dir="5400000" rotWithShape="0">
              <a:srgbClr val="000000">
                <a:alpha val="50000"/>
              </a:srgbClr>
            </a:outerShdw>
          </a:effectLst>
        </p:spPr>
        <p:txBody>
          <a:bodyPr lIns="0" tIns="0" rIns="0" bIns="0" anchor="ctr"/>
          <a:lstStyle/>
          <a:p>
            <a:pPr>
              <a:defRPr sz="3200" b="0">
                <a:solidFill>
                  <a:srgbClr val="FFFFFF"/>
                </a:solidFill>
              </a:defRPr>
            </a:pPr>
            <a:endParaRPr/>
          </a:p>
        </p:txBody>
      </p:sp>
      <p:sp>
        <p:nvSpPr>
          <p:cNvPr id="1358" name="Rectangle 1"/>
          <p:cNvSpPr txBox="1"/>
          <p:nvPr/>
        </p:nvSpPr>
        <p:spPr>
          <a:xfrm>
            <a:off x="5486010" y="3118454"/>
            <a:ext cx="13411980" cy="94281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45719" rIns="45719">
            <a:spAutoFit/>
          </a:bodyPr>
          <a:lstStyle>
            <a:lvl1pPr>
              <a:defRPr sz="6000"/>
            </a:lvl1pPr>
          </a:lstStyle>
          <a:p>
            <a:r>
              <a:t>ADVISE COMMUNITY MEMBERS TO </a:t>
            </a:r>
          </a:p>
        </p:txBody>
      </p:sp>
      <p:sp>
        <p:nvSpPr>
          <p:cNvPr id="1359" name="Rectangle 2"/>
          <p:cNvSpPr txBox="1"/>
          <p:nvPr/>
        </p:nvSpPr>
        <p:spPr>
          <a:xfrm>
            <a:off x="2735861" y="4085348"/>
            <a:ext cx="19282412" cy="605242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spAutoFit/>
          </a:bodyPr>
          <a:lstStyle/>
          <a:p>
            <a:pPr marL="228600" indent="-228600" algn="l" defTabSz="914400">
              <a:lnSpc>
                <a:spcPct val="90000"/>
              </a:lnSpc>
              <a:spcBef>
                <a:spcPts val="1200"/>
              </a:spcBef>
              <a:buSzPct val="100000"/>
              <a:buFont typeface="Arial"/>
              <a:buChar char="•"/>
              <a:defRPr sz="4000" b="0"/>
            </a:pPr>
            <a:r>
              <a:t>Volunteer for supporting the Community help-desk set up by local municipality</a:t>
            </a:r>
            <a:endParaRPr sz="4400"/>
          </a:p>
          <a:p>
            <a:pPr marL="228600" indent="-228600" algn="l" defTabSz="914400">
              <a:lnSpc>
                <a:spcPct val="90000"/>
              </a:lnSpc>
              <a:spcBef>
                <a:spcPts val="1200"/>
              </a:spcBef>
              <a:buSzPct val="100000"/>
              <a:buFont typeface="Arial"/>
              <a:buChar char="•"/>
              <a:defRPr sz="4000" b="0"/>
            </a:pPr>
            <a:r>
              <a:t>Support the task of distributing masks in the community, ensuring that they are given to those who most require. Mask management to be taught while distribution</a:t>
            </a:r>
            <a:endParaRPr sz="4400"/>
          </a:p>
          <a:p>
            <a:pPr marL="228600" indent="-228600" algn="l" defTabSz="914400">
              <a:lnSpc>
                <a:spcPct val="90000"/>
              </a:lnSpc>
              <a:spcBef>
                <a:spcPts val="1200"/>
              </a:spcBef>
              <a:buSzPct val="100000"/>
              <a:buFont typeface="Arial"/>
              <a:buChar char="•"/>
              <a:defRPr sz="4000" b="0"/>
            </a:pPr>
            <a:r>
              <a:t>Community representative to ensure that community cleaning and disinfection drive to be taken up regularly by the Municipal corporation </a:t>
            </a:r>
            <a:endParaRPr sz="4400"/>
          </a:p>
          <a:p>
            <a:pPr marL="228600" indent="-228600" algn="l" defTabSz="914400">
              <a:lnSpc>
                <a:spcPct val="90000"/>
              </a:lnSpc>
              <a:spcBef>
                <a:spcPts val="1200"/>
              </a:spcBef>
              <a:buSzPct val="100000"/>
              <a:buFont typeface="Arial"/>
              <a:buChar char="•"/>
              <a:defRPr sz="4000" b="0"/>
            </a:pPr>
            <a:r>
              <a:t>Give information through local political and religious leaders involvement</a:t>
            </a:r>
            <a:endParaRPr sz="4400"/>
          </a:p>
          <a:p>
            <a:pPr marL="228600" indent="-228600" algn="l" defTabSz="914400">
              <a:lnSpc>
                <a:spcPct val="90000"/>
              </a:lnSpc>
              <a:spcBef>
                <a:spcPts val="1200"/>
              </a:spcBef>
              <a:buSzPct val="100000"/>
              <a:buFont typeface="Arial"/>
              <a:buChar char="•"/>
              <a:defRPr sz="4000" b="0"/>
            </a:pPr>
            <a:r>
              <a:t>Give information out through common essential services like garbage vans, milk supply van etc.</a:t>
            </a:r>
            <a:endParaRPr sz="4400"/>
          </a:p>
          <a:p>
            <a:pPr marL="228600" indent="-228600" algn="l" defTabSz="914400">
              <a:lnSpc>
                <a:spcPct val="90000"/>
              </a:lnSpc>
              <a:spcBef>
                <a:spcPts val="1200"/>
              </a:spcBef>
              <a:buSzPct val="100000"/>
              <a:buFont typeface="Arial"/>
              <a:buChar char="•"/>
              <a:defRPr sz="4000" b="0"/>
            </a:pPr>
            <a:r>
              <a:t>Free distribution of bleach/sodium hypochlorite solution and use of the disinfectant to be planned in the community </a:t>
            </a:r>
          </a:p>
        </p:txBody>
      </p:sp>
      <p:pic>
        <p:nvPicPr>
          <p:cNvPr id="1360" name="Group" descr="Group"/>
          <p:cNvPicPr>
            <a:picLocks noChangeAspect="1"/>
          </p:cNvPicPr>
          <p:nvPr/>
        </p:nvPicPr>
        <p:blipFill>
          <a:blip r:embed="rId3"/>
          <a:stretch>
            <a:fillRect/>
          </a:stretch>
        </p:blipFill>
        <p:spPr>
          <a:xfrm>
            <a:off x="178745" y="12636249"/>
            <a:ext cx="1964861" cy="995769"/>
          </a:xfrm>
          <a:prstGeom prst="rect">
            <a:avLst/>
          </a:prstGeom>
          <a:ln w="12700">
            <a:miter lim="400000"/>
          </a:ln>
        </p:spPr>
      </p:pic>
    </p:spTree>
  </p:cSld>
  <p:clrMapOvr>
    <a:masterClrMapping/>
  </p:clrMapOvr>
  <p:transition spd="med"/>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64" name="Group"/>
          <p:cNvGrpSpPr/>
          <p:nvPr/>
        </p:nvGrpSpPr>
        <p:grpSpPr>
          <a:xfrm>
            <a:off x="23162660" y="13026735"/>
            <a:ext cx="1091364" cy="541070"/>
            <a:chOff x="0" y="0"/>
            <a:chExt cx="1091362" cy="541069"/>
          </a:xfrm>
        </p:grpSpPr>
        <p:sp>
          <p:nvSpPr>
            <p:cNvPr id="1362" name="03"/>
            <p:cNvSpPr txBox="1"/>
            <p:nvPr/>
          </p:nvSpPr>
          <p:spPr>
            <a:xfrm>
              <a:off x="553274" y="10066"/>
              <a:ext cx="538089" cy="520936"/>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numCol="1" anchor="ctr">
              <a:spAutoFit/>
            </a:bodyPr>
            <a:lstStyle>
              <a:lvl1pPr>
                <a:defRPr b="0">
                  <a:solidFill>
                    <a:srgbClr val="FFFFFF"/>
                  </a:solidFill>
                </a:defRPr>
              </a:lvl1pPr>
            </a:lstStyle>
            <a:p>
              <a:r>
                <a:t>43</a:t>
              </a:r>
            </a:p>
          </p:txBody>
        </p:sp>
        <p:pic>
          <p:nvPicPr>
            <p:cNvPr id="1363" name="Image" descr="Image"/>
            <p:cNvPicPr>
              <a:picLocks noChangeAspect="1"/>
            </p:cNvPicPr>
            <p:nvPr/>
          </p:nvPicPr>
          <p:blipFill>
            <a:blip r:embed="rId2"/>
            <a:stretch>
              <a:fillRect/>
            </a:stretch>
          </p:blipFill>
          <p:spPr>
            <a:xfrm>
              <a:off x="0" y="0"/>
              <a:ext cx="554529" cy="541070"/>
            </a:xfrm>
            <a:prstGeom prst="rect">
              <a:avLst/>
            </a:prstGeom>
            <a:ln w="12700" cap="flat">
              <a:noFill/>
              <a:miter lim="400000"/>
            </a:ln>
            <a:effectLst/>
          </p:spPr>
        </p:pic>
      </p:grpSp>
      <p:grpSp>
        <p:nvGrpSpPr>
          <p:cNvPr id="1367" name="Group"/>
          <p:cNvGrpSpPr/>
          <p:nvPr/>
        </p:nvGrpSpPr>
        <p:grpSpPr>
          <a:xfrm>
            <a:off x="1110048" y="320601"/>
            <a:ext cx="22163904" cy="1297969"/>
            <a:chOff x="0" y="0"/>
            <a:chExt cx="22163902" cy="1297967"/>
          </a:xfrm>
        </p:grpSpPr>
        <p:sp>
          <p:nvSpPr>
            <p:cNvPr id="1365" name="Rounded Rectangle"/>
            <p:cNvSpPr/>
            <p:nvPr/>
          </p:nvSpPr>
          <p:spPr>
            <a:xfrm>
              <a:off x="0" y="0"/>
              <a:ext cx="22163903" cy="1297968"/>
            </a:xfrm>
            <a:prstGeom prst="roundRect">
              <a:avLst>
                <a:gd name="adj" fmla="val 14677"/>
              </a:avLst>
            </a:prstGeom>
            <a:solidFill>
              <a:srgbClr val="FFFFFF"/>
            </a:solidFill>
            <a:ln w="12700" cap="flat">
              <a:noFill/>
              <a:miter lim="400000"/>
            </a:ln>
            <a:effectLst/>
          </p:spPr>
          <p:txBody>
            <a:bodyPr wrap="square" lIns="0" tIns="0" rIns="0" bIns="0" numCol="1" anchor="ctr">
              <a:noAutofit/>
            </a:bodyPr>
            <a:lstStyle/>
            <a:p>
              <a:pPr>
                <a:defRPr sz="3200" b="0">
                  <a:solidFill>
                    <a:srgbClr val="FFFFFF"/>
                  </a:solidFill>
                </a:defRPr>
              </a:pPr>
              <a:endParaRPr/>
            </a:p>
          </p:txBody>
        </p:sp>
        <p:sp>
          <p:nvSpPr>
            <p:cNvPr id="1366" name="Rectangle 1"/>
            <p:cNvSpPr txBox="1"/>
            <p:nvPr/>
          </p:nvSpPr>
          <p:spPr>
            <a:xfrm>
              <a:off x="883781" y="245350"/>
              <a:ext cx="20396341" cy="807268"/>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9" tIns="45719" rIns="45719" bIns="45719" numCol="1" anchor="t">
              <a:spAutoFit/>
            </a:bodyPr>
            <a:lstStyle>
              <a:lvl1pPr>
                <a:lnSpc>
                  <a:spcPct val="110000"/>
                </a:lnSpc>
                <a:defRPr sz="5000" cap="all" spc="150">
                  <a:solidFill>
                    <a:srgbClr val="002135"/>
                  </a:solidFill>
                </a:defRPr>
              </a:lvl1pPr>
            </a:lstStyle>
            <a:p>
              <a:r>
                <a:t>ACTIVATING SUPPORT </a:t>
              </a:r>
            </a:p>
          </p:txBody>
        </p:sp>
      </p:grpSp>
      <p:sp>
        <p:nvSpPr>
          <p:cNvPr id="1368" name="Remember urban areas are densely populated with limited health staff. You need to develop community support to…"/>
          <p:cNvSpPr txBox="1"/>
          <p:nvPr/>
        </p:nvSpPr>
        <p:spPr>
          <a:xfrm>
            <a:off x="1550017" y="1751719"/>
            <a:ext cx="21283967" cy="105309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p>
            <a:pPr>
              <a:defRPr sz="3300" b="0">
                <a:solidFill>
                  <a:srgbClr val="FFFFFF"/>
                </a:solidFill>
                <a:effectLst>
                  <a:outerShdw blurRad="38100" dist="19050" dir="2700000" rotWithShape="0">
                    <a:srgbClr val="000000">
                      <a:alpha val="40000"/>
                    </a:srgbClr>
                  </a:outerShdw>
                </a:effectLst>
              </a:defRPr>
            </a:pPr>
            <a:r>
              <a:t>Remember urban areas are densely populated with limited health staff. You need to develop community support to</a:t>
            </a:r>
          </a:p>
          <a:p>
            <a:pPr>
              <a:defRPr sz="3300" b="0">
                <a:solidFill>
                  <a:srgbClr val="FFFFFF"/>
                </a:solidFill>
                <a:effectLst>
                  <a:outerShdw blurRad="38100" dist="19050" dir="2700000" rotWithShape="0">
                    <a:srgbClr val="000000">
                      <a:alpha val="40000"/>
                    </a:srgbClr>
                  </a:outerShdw>
                </a:effectLst>
              </a:defRPr>
            </a:pPr>
            <a:r>
              <a:t>keep everyone and yourself safe.</a:t>
            </a:r>
          </a:p>
        </p:txBody>
      </p:sp>
      <p:sp>
        <p:nvSpPr>
          <p:cNvPr id="1369" name="Rounded Rectangle"/>
          <p:cNvSpPr/>
          <p:nvPr/>
        </p:nvSpPr>
        <p:spPr>
          <a:xfrm>
            <a:off x="1110048" y="3025563"/>
            <a:ext cx="22163904" cy="7664874"/>
          </a:xfrm>
          <a:prstGeom prst="roundRect">
            <a:avLst>
              <a:gd name="adj" fmla="val 2770"/>
            </a:avLst>
          </a:prstGeom>
          <a:solidFill>
            <a:srgbClr val="FABE3B"/>
          </a:solidFill>
          <a:ln w="12700">
            <a:miter lim="400000"/>
          </a:ln>
          <a:effectLst>
            <a:outerShdw blurRad="63500" dist="25400" dir="5400000" rotWithShape="0">
              <a:srgbClr val="000000">
                <a:alpha val="50000"/>
              </a:srgbClr>
            </a:outerShdw>
          </a:effectLst>
        </p:spPr>
        <p:txBody>
          <a:bodyPr lIns="0" tIns="0" rIns="0" bIns="0" anchor="ctr"/>
          <a:lstStyle/>
          <a:p>
            <a:pPr>
              <a:defRPr sz="3200" b="0">
                <a:solidFill>
                  <a:srgbClr val="FFFFFF"/>
                </a:solidFill>
              </a:defRPr>
            </a:pPr>
            <a:endParaRPr/>
          </a:p>
        </p:txBody>
      </p:sp>
      <p:sp>
        <p:nvSpPr>
          <p:cNvPr id="1370" name="Rectangle 7"/>
          <p:cNvSpPr txBox="1"/>
          <p:nvPr/>
        </p:nvSpPr>
        <p:spPr>
          <a:xfrm>
            <a:off x="2262946" y="4165991"/>
            <a:ext cx="19282411" cy="5384017"/>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spAutoFit/>
          </a:bodyPr>
          <a:lstStyle/>
          <a:p>
            <a:pPr marL="628650" indent="-628650" algn="l" defTabSz="914400">
              <a:lnSpc>
                <a:spcPct val="90000"/>
              </a:lnSpc>
              <a:spcBef>
                <a:spcPts val="1200"/>
              </a:spcBef>
              <a:buSzPct val="100000"/>
              <a:buFont typeface="Arial"/>
              <a:buChar char="•"/>
              <a:defRPr sz="4000" b="0"/>
            </a:pPr>
            <a:r>
              <a:t>Identify the high risk groups in the community and help them to isolate themselves to protect them from getting infected</a:t>
            </a:r>
          </a:p>
          <a:p>
            <a:pPr marL="628650" indent="-628650" algn="l" defTabSz="914400">
              <a:lnSpc>
                <a:spcPct val="90000"/>
              </a:lnSpc>
              <a:spcBef>
                <a:spcPts val="1200"/>
              </a:spcBef>
              <a:buSzPct val="100000"/>
              <a:buFont typeface="Arial"/>
              <a:buChar char="•"/>
              <a:defRPr sz="4000" b="0"/>
            </a:pPr>
            <a:r>
              <a:t>Be in touch with the government services to organise to get the mid-day meals delivered to the children’s homes. </a:t>
            </a:r>
          </a:p>
          <a:p>
            <a:pPr marL="628650" indent="-628650" algn="l" defTabSz="914400">
              <a:lnSpc>
                <a:spcPct val="90000"/>
              </a:lnSpc>
              <a:spcBef>
                <a:spcPts val="1200"/>
              </a:spcBef>
              <a:buSzPct val="100000"/>
              <a:buFont typeface="Arial"/>
              <a:buChar char="•"/>
              <a:defRPr sz="4000" b="0"/>
            </a:pPr>
            <a:r>
              <a:t>Get key influencers who can help you with vigilance and tracking people who may possibly be infected and report it for referral.</a:t>
            </a:r>
          </a:p>
          <a:p>
            <a:pPr marL="628650" indent="-628650" algn="l" defTabSz="914400">
              <a:lnSpc>
                <a:spcPct val="90000"/>
              </a:lnSpc>
              <a:spcBef>
                <a:spcPts val="1200"/>
              </a:spcBef>
              <a:buSzPct val="100000"/>
              <a:buFont typeface="Arial"/>
              <a:buChar char="•"/>
              <a:defRPr sz="4000" b="0"/>
            </a:pPr>
            <a:r>
              <a:t>Community level cadre to be trained to ensure compliance of protocols during lock down period</a:t>
            </a:r>
          </a:p>
          <a:p>
            <a:pPr marL="628650" indent="-628650" algn="l" defTabSz="914400">
              <a:lnSpc>
                <a:spcPct val="90000"/>
              </a:lnSpc>
              <a:spcBef>
                <a:spcPts val="1200"/>
              </a:spcBef>
              <a:buSzPct val="100000"/>
              <a:buFont typeface="Arial"/>
              <a:buChar char="•"/>
              <a:defRPr sz="4000" b="0"/>
            </a:pPr>
            <a:r>
              <a:t>Community level structure to be identified to transform into quarantine facilities </a:t>
            </a:r>
          </a:p>
        </p:txBody>
      </p:sp>
      <p:pic>
        <p:nvPicPr>
          <p:cNvPr id="1371" name="Group" descr="Group"/>
          <p:cNvPicPr>
            <a:picLocks noChangeAspect="1"/>
          </p:cNvPicPr>
          <p:nvPr/>
        </p:nvPicPr>
        <p:blipFill>
          <a:blip r:embed="rId3"/>
          <a:stretch>
            <a:fillRect/>
          </a:stretch>
        </p:blipFill>
        <p:spPr>
          <a:xfrm>
            <a:off x="178745" y="12636249"/>
            <a:ext cx="1964861" cy="995769"/>
          </a:xfrm>
          <a:prstGeom prst="rect">
            <a:avLst/>
          </a:prstGeom>
          <a:ln w="12700">
            <a:miter lim="400000"/>
          </a:ln>
        </p:spPr>
      </p:pic>
    </p:spTree>
  </p:cSld>
  <p:clrMapOvr>
    <a:masterClrMapping/>
  </p:clrMapOvr>
  <p:transition spd="med"/>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75" name="Group"/>
          <p:cNvGrpSpPr/>
          <p:nvPr/>
        </p:nvGrpSpPr>
        <p:grpSpPr>
          <a:xfrm>
            <a:off x="23162660" y="13026735"/>
            <a:ext cx="1091364" cy="541070"/>
            <a:chOff x="0" y="0"/>
            <a:chExt cx="1091362" cy="541069"/>
          </a:xfrm>
        </p:grpSpPr>
        <p:sp>
          <p:nvSpPr>
            <p:cNvPr id="1373" name="03"/>
            <p:cNvSpPr txBox="1"/>
            <p:nvPr/>
          </p:nvSpPr>
          <p:spPr>
            <a:xfrm>
              <a:off x="553274" y="10066"/>
              <a:ext cx="538089" cy="520936"/>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numCol="1" anchor="ctr">
              <a:spAutoFit/>
            </a:bodyPr>
            <a:lstStyle>
              <a:lvl1pPr>
                <a:defRPr b="0">
                  <a:solidFill>
                    <a:srgbClr val="FFFFFF"/>
                  </a:solidFill>
                </a:defRPr>
              </a:lvl1pPr>
            </a:lstStyle>
            <a:p>
              <a:r>
                <a:t>44</a:t>
              </a:r>
            </a:p>
          </p:txBody>
        </p:sp>
        <p:pic>
          <p:nvPicPr>
            <p:cNvPr id="1374" name="Image" descr="Image"/>
            <p:cNvPicPr>
              <a:picLocks noChangeAspect="1"/>
            </p:cNvPicPr>
            <p:nvPr/>
          </p:nvPicPr>
          <p:blipFill>
            <a:blip r:embed="rId2"/>
            <a:stretch>
              <a:fillRect/>
            </a:stretch>
          </p:blipFill>
          <p:spPr>
            <a:xfrm>
              <a:off x="0" y="0"/>
              <a:ext cx="554529" cy="541070"/>
            </a:xfrm>
            <a:prstGeom prst="rect">
              <a:avLst/>
            </a:prstGeom>
            <a:ln w="12700" cap="flat">
              <a:noFill/>
              <a:miter lim="400000"/>
            </a:ln>
            <a:effectLst/>
          </p:spPr>
        </p:pic>
      </p:grpSp>
      <p:grpSp>
        <p:nvGrpSpPr>
          <p:cNvPr id="1378" name="Group"/>
          <p:cNvGrpSpPr/>
          <p:nvPr/>
        </p:nvGrpSpPr>
        <p:grpSpPr>
          <a:xfrm>
            <a:off x="1110048" y="320601"/>
            <a:ext cx="22163904" cy="1297969"/>
            <a:chOff x="0" y="0"/>
            <a:chExt cx="22163902" cy="1297967"/>
          </a:xfrm>
        </p:grpSpPr>
        <p:sp>
          <p:nvSpPr>
            <p:cNvPr id="1376" name="Rounded Rectangle"/>
            <p:cNvSpPr/>
            <p:nvPr/>
          </p:nvSpPr>
          <p:spPr>
            <a:xfrm>
              <a:off x="0" y="0"/>
              <a:ext cx="22163903" cy="1297968"/>
            </a:xfrm>
            <a:prstGeom prst="roundRect">
              <a:avLst>
                <a:gd name="adj" fmla="val 14677"/>
              </a:avLst>
            </a:prstGeom>
            <a:solidFill>
              <a:srgbClr val="FFFFFF"/>
            </a:solidFill>
            <a:ln w="12700" cap="flat">
              <a:noFill/>
              <a:miter lim="400000"/>
            </a:ln>
            <a:effectLst/>
          </p:spPr>
          <p:txBody>
            <a:bodyPr wrap="square" lIns="0" tIns="0" rIns="0" bIns="0" numCol="1" anchor="ctr">
              <a:noAutofit/>
            </a:bodyPr>
            <a:lstStyle/>
            <a:p>
              <a:pPr>
                <a:defRPr sz="3200" b="0">
                  <a:solidFill>
                    <a:srgbClr val="FFFFFF"/>
                  </a:solidFill>
                </a:defRPr>
              </a:pPr>
              <a:endParaRPr/>
            </a:p>
          </p:txBody>
        </p:sp>
        <p:sp>
          <p:nvSpPr>
            <p:cNvPr id="1377" name="Rectangle 1"/>
            <p:cNvSpPr txBox="1"/>
            <p:nvPr/>
          </p:nvSpPr>
          <p:spPr>
            <a:xfrm>
              <a:off x="883781" y="245350"/>
              <a:ext cx="20396341" cy="807268"/>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9" tIns="45719" rIns="45719" bIns="45719" numCol="1" anchor="t">
              <a:spAutoFit/>
            </a:bodyPr>
            <a:lstStyle>
              <a:lvl1pPr>
                <a:lnSpc>
                  <a:spcPct val="110000"/>
                </a:lnSpc>
                <a:defRPr sz="5000" cap="all" spc="150">
                  <a:solidFill>
                    <a:srgbClr val="002135"/>
                  </a:solidFill>
                </a:defRPr>
              </a:lvl1pPr>
            </a:lstStyle>
            <a:p>
              <a:r>
                <a:t>PRACTICING SAFE BEHAVIOURS</a:t>
              </a:r>
            </a:p>
          </p:txBody>
        </p:sp>
      </p:grpSp>
      <p:sp>
        <p:nvSpPr>
          <p:cNvPr id="1379" name="Remember many daily wage / unorganized sector workers with severe economic hardship would go to work despite…"/>
          <p:cNvSpPr txBox="1"/>
          <p:nvPr/>
        </p:nvSpPr>
        <p:spPr>
          <a:xfrm>
            <a:off x="1431019" y="1751719"/>
            <a:ext cx="21521961" cy="105309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p>
            <a:pPr>
              <a:defRPr sz="3300" b="0">
                <a:solidFill>
                  <a:srgbClr val="FFFFFF"/>
                </a:solidFill>
                <a:effectLst>
                  <a:outerShdw blurRad="38100" dist="19050" dir="2700000" rotWithShape="0">
                    <a:srgbClr val="000000">
                      <a:alpha val="40000"/>
                    </a:srgbClr>
                  </a:outerShdw>
                </a:effectLst>
              </a:defRPr>
            </a:pPr>
            <a:r>
              <a:t>Remember many daily wage / unorganized sector workers with severe economic hardship would go to work despite</a:t>
            </a:r>
          </a:p>
          <a:p>
            <a:pPr>
              <a:defRPr sz="3300" b="0">
                <a:solidFill>
                  <a:srgbClr val="FFFFFF"/>
                </a:solidFill>
                <a:effectLst>
                  <a:outerShdw blurRad="38100" dist="19050" dir="2700000" rotWithShape="0">
                    <a:srgbClr val="000000">
                      <a:alpha val="40000"/>
                    </a:srgbClr>
                  </a:outerShdw>
                </a:effectLst>
              </a:defRPr>
            </a:pPr>
            <a:r>
              <a:t>restrictions increasing their vulnerability</a:t>
            </a:r>
          </a:p>
        </p:txBody>
      </p:sp>
      <p:sp>
        <p:nvSpPr>
          <p:cNvPr id="1380" name="Rounded Rectangle"/>
          <p:cNvSpPr/>
          <p:nvPr/>
        </p:nvSpPr>
        <p:spPr>
          <a:xfrm>
            <a:off x="1110048" y="3025563"/>
            <a:ext cx="22163904" cy="7664874"/>
          </a:xfrm>
          <a:prstGeom prst="roundRect">
            <a:avLst>
              <a:gd name="adj" fmla="val 2770"/>
            </a:avLst>
          </a:prstGeom>
          <a:solidFill>
            <a:srgbClr val="FABE3B"/>
          </a:solidFill>
          <a:ln w="12700">
            <a:miter lim="400000"/>
          </a:ln>
          <a:effectLst>
            <a:outerShdw blurRad="63500" dist="25400" dir="5400000" rotWithShape="0">
              <a:srgbClr val="000000">
                <a:alpha val="50000"/>
              </a:srgbClr>
            </a:outerShdw>
          </a:effectLst>
        </p:spPr>
        <p:txBody>
          <a:bodyPr lIns="0" tIns="0" rIns="0" bIns="0" anchor="ctr"/>
          <a:lstStyle/>
          <a:p>
            <a:pPr>
              <a:defRPr sz="3200" b="0">
                <a:solidFill>
                  <a:srgbClr val="FFFFFF"/>
                </a:solidFill>
              </a:defRPr>
            </a:pPr>
            <a:endParaRPr/>
          </a:p>
        </p:txBody>
      </p:sp>
      <p:sp>
        <p:nvSpPr>
          <p:cNvPr id="1381" name="Rectangle 2"/>
          <p:cNvSpPr txBox="1"/>
          <p:nvPr/>
        </p:nvSpPr>
        <p:spPr>
          <a:xfrm>
            <a:off x="2550794" y="3582089"/>
            <a:ext cx="19282412" cy="655182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spAutoFit/>
          </a:bodyPr>
          <a:lstStyle/>
          <a:p>
            <a:pPr algn="l" defTabSz="914400">
              <a:spcBef>
                <a:spcPts val="1200"/>
              </a:spcBef>
              <a:defRPr sz="4000" b="0"/>
            </a:pPr>
            <a:r>
              <a:t>Reach out to specific group of people such as labourers, housemaids, shelter home migrants and daily wage workers and advise them to follow:</a:t>
            </a:r>
          </a:p>
          <a:p>
            <a:pPr marL="228600" lvl="3" indent="-228600" algn="l" defTabSz="914400">
              <a:spcBef>
                <a:spcPts val="1200"/>
              </a:spcBef>
              <a:buSzPct val="100000"/>
              <a:buFont typeface="Arial"/>
              <a:buChar char="•"/>
              <a:tabLst>
                <a:tab pos="469900" algn="l"/>
              </a:tabLst>
              <a:defRPr sz="4000" b="0"/>
            </a:pPr>
            <a:r>
              <a:t>Frequent handwashing with soap and water for 20 seconds especially after coming from outside, before eating food and after going to toilet.</a:t>
            </a:r>
          </a:p>
          <a:p>
            <a:pPr marL="228600" lvl="3" indent="-228600" algn="l" defTabSz="914400">
              <a:spcBef>
                <a:spcPts val="1200"/>
              </a:spcBef>
              <a:buSzPct val="100000"/>
              <a:buFont typeface="Arial"/>
              <a:buChar char="•"/>
              <a:tabLst>
                <a:tab pos="469900" algn="l"/>
              </a:tabLst>
              <a:defRPr sz="4000" b="0"/>
            </a:pPr>
            <a:r>
              <a:t>Change clothes and if possible wash oneself using soap after coming from outside. Avoid touching eyes, nose and mouth.</a:t>
            </a:r>
          </a:p>
          <a:p>
            <a:pPr marL="228600" lvl="3" indent="-228600" algn="l" defTabSz="914400">
              <a:spcBef>
                <a:spcPts val="1200"/>
              </a:spcBef>
              <a:buSzPct val="100000"/>
              <a:buFont typeface="Arial"/>
              <a:buChar char="•"/>
              <a:tabLst>
                <a:tab pos="469900" algn="l"/>
              </a:tabLst>
              <a:defRPr sz="4000" b="0"/>
            </a:pPr>
            <a:r>
              <a:t>Avoid spitting in open places and use only a wash basin or spittoon </a:t>
            </a:r>
          </a:p>
          <a:p>
            <a:pPr marL="685800" lvl="3" indent="-228600" algn="l" defTabSz="914400">
              <a:spcBef>
                <a:spcPts val="1200"/>
              </a:spcBef>
              <a:buSzPct val="100000"/>
              <a:buFont typeface="Arial"/>
              <a:buChar char="•"/>
              <a:tabLst>
                <a:tab pos="469900" algn="l"/>
              </a:tabLst>
              <a:defRPr sz="4000" b="0"/>
            </a:pPr>
            <a:r>
              <a:t>Maintain a distance of minimum 1 meter from others</a:t>
            </a:r>
          </a:p>
          <a:p>
            <a:pPr marL="685800" lvl="3" indent="-228600" algn="l" defTabSz="914400">
              <a:spcBef>
                <a:spcPts val="1200"/>
              </a:spcBef>
              <a:buSzPct val="100000"/>
              <a:buFont typeface="Arial"/>
              <a:buChar char="•"/>
              <a:tabLst>
                <a:tab pos="469900" algn="l"/>
              </a:tabLst>
              <a:defRPr sz="4000" b="0"/>
            </a:pPr>
            <a:r>
              <a:t>Contact community help-desk/ health facility if they develop fever, cough or difficulty in breathing or need any information</a:t>
            </a:r>
          </a:p>
        </p:txBody>
      </p:sp>
      <p:pic>
        <p:nvPicPr>
          <p:cNvPr id="1382" name="Group" descr="Group"/>
          <p:cNvPicPr>
            <a:picLocks noChangeAspect="1"/>
          </p:cNvPicPr>
          <p:nvPr/>
        </p:nvPicPr>
        <p:blipFill>
          <a:blip r:embed="rId3"/>
          <a:stretch>
            <a:fillRect/>
          </a:stretch>
        </p:blipFill>
        <p:spPr>
          <a:xfrm>
            <a:off x="178745" y="12636249"/>
            <a:ext cx="1964861" cy="995769"/>
          </a:xfrm>
          <a:prstGeom prst="rect">
            <a:avLst/>
          </a:prstGeom>
          <a:ln w="12700">
            <a:miter lim="400000"/>
          </a:ln>
        </p:spPr>
      </p:pic>
    </p:spTree>
  </p:cSld>
  <p:clrMapOvr>
    <a:masterClrMapping/>
  </p:clrMapOvr>
  <p:transition spd="med"/>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10" name="Group"/>
          <p:cNvGrpSpPr/>
          <p:nvPr/>
        </p:nvGrpSpPr>
        <p:grpSpPr>
          <a:xfrm>
            <a:off x="23097933" y="13055998"/>
            <a:ext cx="2098870" cy="1540536"/>
            <a:chOff x="0" y="2516"/>
            <a:chExt cx="2098868" cy="1540533"/>
          </a:xfrm>
        </p:grpSpPr>
        <p:sp>
          <p:nvSpPr>
            <p:cNvPr id="208" name="04"/>
            <p:cNvSpPr/>
            <p:nvPr/>
          </p:nvSpPr>
          <p:spPr>
            <a:xfrm>
              <a:off x="828868" y="273049"/>
              <a:ext cx="1270001" cy="1270001"/>
            </a:xfrm>
            <a:prstGeom prst="line">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numCol="1" anchor="ctr">
              <a:spAutoFit/>
            </a:bodyPr>
            <a:lstStyle>
              <a:lvl1pPr>
                <a:defRPr b="0">
                  <a:solidFill>
                    <a:srgbClr val="FFFFFF"/>
                  </a:solidFill>
                </a:defRPr>
              </a:lvl1pPr>
            </a:lstStyle>
            <a:p>
              <a:r>
                <a:rPr dirty="0">
                  <a:latin typeface="Arial" panose="020B0604020202020204" pitchFamily="34" charset="0"/>
                  <a:cs typeface="Arial" panose="020B0604020202020204" pitchFamily="34" charset="0"/>
                  <a:sym typeface="Gill Sans"/>
                </a:rPr>
                <a:t>0</a:t>
              </a:r>
              <a:r>
                <a:rPr lang="en-US" dirty="0">
                  <a:latin typeface="Arial" panose="020B0604020202020204" pitchFamily="34" charset="0"/>
                  <a:cs typeface="Arial" panose="020B0604020202020204" pitchFamily="34" charset="0"/>
                  <a:sym typeface="Gill Sans"/>
                </a:rPr>
                <a:t>3</a:t>
              </a:r>
              <a:endParaRPr dirty="0">
                <a:latin typeface="Arial" panose="020B0604020202020204" pitchFamily="34" charset="0"/>
                <a:cs typeface="Arial" panose="020B0604020202020204" pitchFamily="34" charset="0"/>
                <a:sym typeface="Gill Sans"/>
              </a:endParaRPr>
            </a:p>
          </p:txBody>
        </p:sp>
        <p:pic>
          <p:nvPicPr>
            <p:cNvPr id="209" name="Image" descr="Image"/>
            <p:cNvPicPr>
              <a:picLocks noChangeAspect="1"/>
            </p:cNvPicPr>
            <p:nvPr/>
          </p:nvPicPr>
          <p:blipFill>
            <a:blip r:embed="rId3"/>
            <a:stretch>
              <a:fillRect/>
            </a:stretch>
          </p:blipFill>
          <p:spPr>
            <a:xfrm>
              <a:off x="0" y="2516"/>
              <a:ext cx="554528" cy="541069"/>
            </a:xfrm>
            <a:prstGeom prst="rect">
              <a:avLst/>
            </a:prstGeom>
            <a:ln w="12700" cap="flat">
              <a:noFill/>
              <a:miter lim="400000"/>
            </a:ln>
            <a:effectLst/>
          </p:spPr>
        </p:pic>
      </p:grpSp>
      <p:sp>
        <p:nvSpPr>
          <p:cNvPr id="211" name="ROLE OF ANM, ASHA, AWW &amp; OTHER COMMUNITY WORKERS"/>
          <p:cNvSpPr txBox="1"/>
          <p:nvPr/>
        </p:nvSpPr>
        <p:spPr>
          <a:xfrm>
            <a:off x="4634113" y="-2359596"/>
            <a:ext cx="102657" cy="1210588"/>
          </a:xfrm>
          <a:prstGeom prst="rect">
            <a:avLst/>
          </a:prstGeom>
          <a:ln w="12700">
            <a:miter lim="400000"/>
          </a:ln>
        </p:spPr>
        <p:txBody>
          <a:bodyPr wrap="none" lIns="50800" tIns="50800" rIns="50800" bIns="50800">
            <a:spAutoFit/>
          </a:bodyPr>
          <a:lstStyle/>
          <a:p>
            <a:pPr algn="l">
              <a:defRPr sz="3600" b="0" spc="96">
                <a:solidFill>
                  <a:srgbClr val="005180"/>
                </a:solidFill>
              </a:defRPr>
            </a:pPr>
            <a:endParaRPr sz="7200" b="0" spc="96" dirty="0">
              <a:solidFill>
                <a:srgbClr val="005180"/>
              </a:solidFill>
              <a:latin typeface="Arial" panose="020B0604020202020204" pitchFamily="34" charset="0"/>
              <a:cs typeface="Arial" panose="020B0604020202020204" pitchFamily="34" charset="0"/>
              <a:sym typeface="Gill Sans"/>
            </a:endParaRPr>
          </a:p>
        </p:txBody>
      </p:sp>
      <p:grpSp>
        <p:nvGrpSpPr>
          <p:cNvPr id="217" name="Group"/>
          <p:cNvGrpSpPr/>
          <p:nvPr/>
        </p:nvGrpSpPr>
        <p:grpSpPr>
          <a:xfrm>
            <a:off x="499502" y="12330763"/>
            <a:ext cx="2496228" cy="995770"/>
            <a:chOff x="1128406" y="0"/>
            <a:chExt cx="2496227" cy="995766"/>
          </a:xfrm>
        </p:grpSpPr>
        <p:sp>
          <p:nvSpPr>
            <p:cNvPr id="214" name="Line"/>
            <p:cNvSpPr/>
            <p:nvPr/>
          </p:nvSpPr>
          <p:spPr>
            <a:xfrm flipV="1">
              <a:off x="3624632" y="255439"/>
              <a:ext cx="1" cy="484888"/>
            </a:xfrm>
            <a:prstGeom prst="line">
              <a:avLst/>
            </a:prstGeom>
            <a:noFill/>
            <a:ln w="25400" cap="flat">
              <a:solidFill>
                <a:srgbClr val="FFFFFF"/>
              </a:solidFill>
              <a:prstDash val="solid"/>
              <a:miter lim="400000"/>
            </a:ln>
            <a:effectLst/>
          </p:spPr>
          <p:txBody>
            <a:bodyPr wrap="square" lIns="0" tIns="0" rIns="0" bIns="0" numCol="1" anchor="ctr">
              <a:noAutofit/>
            </a:bodyPr>
            <a:lstStyle/>
            <a:p>
              <a:pPr>
                <a:defRPr sz="3200" b="0">
                  <a:solidFill>
                    <a:srgbClr val="FFFFFF"/>
                  </a:solidFill>
                  <a:latin typeface="+mn-lt"/>
                  <a:ea typeface="+mn-ea"/>
                  <a:cs typeface="+mn-cs"/>
                  <a:sym typeface="Gill Sans SemiBold"/>
                </a:defRPr>
              </a:pPr>
              <a:endParaRPr sz="3200" b="0" dirty="0">
                <a:solidFill>
                  <a:srgbClr val="FFFFFF"/>
                </a:solidFill>
                <a:latin typeface="Arial" panose="020B0604020202020204" pitchFamily="34" charset="0"/>
                <a:cs typeface="Arial" panose="020B0604020202020204" pitchFamily="34" charset="0"/>
                <a:sym typeface="Gill Sans SemiBold"/>
              </a:endParaRPr>
            </a:p>
          </p:txBody>
        </p:sp>
        <p:sp>
          <p:nvSpPr>
            <p:cNvPr id="215" name="Line"/>
            <p:cNvSpPr/>
            <p:nvPr/>
          </p:nvSpPr>
          <p:spPr>
            <a:xfrm flipV="1">
              <a:off x="1128406" y="255439"/>
              <a:ext cx="1" cy="484888"/>
            </a:xfrm>
            <a:prstGeom prst="line">
              <a:avLst/>
            </a:prstGeom>
            <a:noFill/>
            <a:ln w="25400" cap="flat">
              <a:solidFill>
                <a:srgbClr val="FFFFFF"/>
              </a:solidFill>
              <a:prstDash val="solid"/>
              <a:miter lim="400000"/>
            </a:ln>
            <a:effectLst/>
          </p:spPr>
          <p:txBody>
            <a:bodyPr wrap="square" lIns="0" tIns="0" rIns="0" bIns="0" numCol="1" anchor="ctr">
              <a:noAutofit/>
            </a:bodyPr>
            <a:lstStyle/>
            <a:p>
              <a:pPr>
                <a:defRPr sz="3200" b="0">
                  <a:solidFill>
                    <a:srgbClr val="FFFFFF"/>
                  </a:solidFill>
                  <a:latin typeface="+mn-lt"/>
                  <a:ea typeface="+mn-ea"/>
                  <a:cs typeface="+mn-cs"/>
                  <a:sym typeface="Gill Sans SemiBold"/>
                </a:defRPr>
              </a:pPr>
              <a:endParaRPr sz="3200" b="0" dirty="0">
                <a:solidFill>
                  <a:srgbClr val="FFFFFF"/>
                </a:solidFill>
                <a:latin typeface="Arial" panose="020B0604020202020204" pitchFamily="34" charset="0"/>
                <a:cs typeface="Arial" panose="020B0604020202020204" pitchFamily="34" charset="0"/>
                <a:sym typeface="Gill Sans SemiBold"/>
              </a:endParaRPr>
            </a:p>
          </p:txBody>
        </p:sp>
        <p:pic>
          <p:nvPicPr>
            <p:cNvPr id="216" name="ministry-and-health-family-welfare.png" descr="ministry-and-health-family-welfare.png"/>
            <p:cNvPicPr>
              <a:picLocks noChangeAspect="1"/>
            </p:cNvPicPr>
            <p:nvPr/>
          </p:nvPicPr>
          <p:blipFill>
            <a:blip r:embed="rId4" cstate="email">
              <a:extLst>
                <a:ext uri="{28A0092B-C50C-407E-A947-70E740481C1C}">
                  <a14:useLocalDpi xmlns:a14="http://schemas.microsoft.com/office/drawing/2010/main"/>
                </a:ext>
              </a:extLst>
            </a:blip>
            <a:srcRect/>
            <a:stretch>
              <a:fillRect/>
            </a:stretch>
          </p:blipFill>
          <p:spPr>
            <a:xfrm>
              <a:off x="1304920" y="0"/>
              <a:ext cx="1964860" cy="995766"/>
            </a:xfrm>
            <a:prstGeom prst="rect">
              <a:avLst/>
            </a:prstGeom>
            <a:ln w="12700" cap="flat">
              <a:noFill/>
              <a:miter lim="400000"/>
            </a:ln>
            <a:effectLst/>
          </p:spPr>
        </p:pic>
      </p:grpSp>
      <p:grpSp>
        <p:nvGrpSpPr>
          <p:cNvPr id="220" name="Group"/>
          <p:cNvGrpSpPr/>
          <p:nvPr/>
        </p:nvGrpSpPr>
        <p:grpSpPr>
          <a:xfrm>
            <a:off x="1083309" y="359991"/>
            <a:ext cx="22217386" cy="1297968"/>
            <a:chOff x="0" y="0"/>
            <a:chExt cx="22217384" cy="1297966"/>
          </a:xfrm>
        </p:grpSpPr>
        <p:sp>
          <p:nvSpPr>
            <p:cNvPr id="218" name="Rounded Rectangle"/>
            <p:cNvSpPr/>
            <p:nvPr/>
          </p:nvSpPr>
          <p:spPr>
            <a:xfrm>
              <a:off x="0" y="0"/>
              <a:ext cx="22217384" cy="1297966"/>
            </a:xfrm>
            <a:prstGeom prst="roundRect">
              <a:avLst>
                <a:gd name="adj" fmla="val 14677"/>
              </a:avLst>
            </a:prstGeom>
            <a:solidFill>
              <a:srgbClr val="FFFFFF"/>
            </a:solidFill>
            <a:ln w="12700" cap="flat">
              <a:noFill/>
              <a:miter lim="400000"/>
            </a:ln>
            <a:effectLst/>
          </p:spPr>
          <p:txBody>
            <a:bodyPr wrap="square" lIns="0" tIns="0" rIns="0" bIns="0" numCol="1" anchor="ctr">
              <a:noAutofit/>
            </a:bodyPr>
            <a:lstStyle/>
            <a:p>
              <a:pPr>
                <a:defRPr sz="3200" b="0">
                  <a:solidFill>
                    <a:srgbClr val="FFFFFF"/>
                  </a:solidFill>
                  <a:latin typeface="+mn-lt"/>
                  <a:ea typeface="+mn-ea"/>
                  <a:cs typeface="+mn-cs"/>
                  <a:sym typeface="Gill Sans SemiBold"/>
                </a:defRPr>
              </a:pPr>
              <a:endParaRPr sz="3200" b="0" dirty="0">
                <a:solidFill>
                  <a:srgbClr val="FFFFFF"/>
                </a:solidFill>
                <a:latin typeface="Arial" panose="020B0604020202020204" pitchFamily="34" charset="0"/>
                <a:cs typeface="Arial" panose="020B0604020202020204" pitchFamily="34" charset="0"/>
                <a:sym typeface="Gill Sans SemiBold"/>
              </a:endParaRPr>
            </a:p>
          </p:txBody>
        </p:sp>
        <p:sp>
          <p:nvSpPr>
            <p:cNvPr id="219" name="WHAT ARE WE GOING TO LEARN?"/>
            <p:cNvSpPr txBox="1"/>
            <p:nvPr/>
          </p:nvSpPr>
          <p:spPr>
            <a:xfrm>
              <a:off x="6720495" y="105244"/>
              <a:ext cx="8776441" cy="1087475"/>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numCol="1" anchor="ctr">
              <a:spAutoFit/>
            </a:bodyPr>
            <a:lstStyle>
              <a:lvl1pPr>
                <a:defRPr sz="5000">
                  <a:solidFill>
                    <a:srgbClr val="002135"/>
                  </a:solidFill>
                </a:defRPr>
              </a:lvl1pPr>
            </a:lstStyle>
            <a:p>
              <a:r>
                <a:rPr lang="en-US" sz="6400" b="0" dirty="0">
                  <a:latin typeface="Arial" panose="020B0604020202020204" pitchFamily="34" charset="0"/>
                  <a:cs typeface="Arial" panose="020B0604020202020204" pitchFamily="34" charset="0"/>
                  <a:sym typeface="Gill Sans"/>
                </a:rPr>
                <a:t>Role of NSS Volunteers</a:t>
              </a:r>
            </a:p>
          </p:txBody>
        </p:sp>
      </p:grpSp>
      <p:sp>
        <p:nvSpPr>
          <p:cNvPr id="16" name="Rounded Rectangle">
            <a:extLst>
              <a:ext uri="{FF2B5EF4-FFF2-40B4-BE49-F238E27FC236}">
                <a16:creationId xmlns:a16="http://schemas.microsoft.com/office/drawing/2014/main" id="{F81C5ECA-74DD-1A47-A9BC-5AA3032F2117}"/>
              </a:ext>
            </a:extLst>
          </p:cNvPr>
          <p:cNvSpPr/>
          <p:nvPr/>
        </p:nvSpPr>
        <p:spPr>
          <a:xfrm>
            <a:off x="941686" y="2337371"/>
            <a:ext cx="11185768" cy="9625134"/>
          </a:xfrm>
          <a:prstGeom prst="roundRect">
            <a:avLst>
              <a:gd name="adj" fmla="val 9557"/>
            </a:avLst>
          </a:prstGeom>
          <a:solidFill>
            <a:srgbClr val="FABE3B"/>
          </a:solidFill>
          <a:ln w="12700" cap="flat">
            <a:noFill/>
            <a:miter lim="400000"/>
          </a:ln>
          <a:effectLst>
            <a:outerShdw blurRad="63500" dist="25400" dir="5400000" rotWithShape="0">
              <a:srgbClr val="000000">
                <a:alpha val="50000"/>
              </a:srgbClr>
            </a:outerShdw>
          </a:effectLst>
        </p:spPr>
        <p:txBody>
          <a:bodyPr wrap="square" lIns="0" tIns="0" rIns="0" bIns="0" numCol="1" anchor="ctr">
            <a:noAutofit/>
          </a:bodyPr>
          <a:lstStyle/>
          <a:p>
            <a:pPr>
              <a:defRPr sz="3200">
                <a:solidFill>
                  <a:srgbClr val="FFFFFF"/>
                </a:solidFill>
              </a:defRPr>
            </a:pPr>
            <a:endParaRPr sz="3200" b="0" dirty="0">
              <a:solidFill>
                <a:srgbClr val="FFFFFF"/>
              </a:solidFill>
              <a:latin typeface="Arial" panose="020B0604020202020204" pitchFamily="34" charset="0"/>
              <a:cs typeface="Arial" panose="020B0604020202020204" pitchFamily="34" charset="0"/>
              <a:sym typeface="Gill Sans"/>
            </a:endParaRPr>
          </a:p>
        </p:txBody>
      </p:sp>
      <p:sp>
        <p:nvSpPr>
          <p:cNvPr id="19" name="Rounded Rectangle">
            <a:extLst>
              <a:ext uri="{FF2B5EF4-FFF2-40B4-BE49-F238E27FC236}">
                <a16:creationId xmlns:a16="http://schemas.microsoft.com/office/drawing/2014/main" id="{EDA7ADCF-61C7-FB4A-9CA8-D3DC2455F5D8}"/>
              </a:ext>
            </a:extLst>
          </p:cNvPr>
          <p:cNvSpPr/>
          <p:nvPr/>
        </p:nvSpPr>
        <p:spPr>
          <a:xfrm>
            <a:off x="12438419" y="2357216"/>
            <a:ext cx="11070586" cy="9605288"/>
          </a:xfrm>
          <a:prstGeom prst="roundRect">
            <a:avLst>
              <a:gd name="adj" fmla="val 8491"/>
            </a:avLst>
          </a:prstGeom>
          <a:solidFill>
            <a:schemeClr val="accent1">
              <a:lumMod val="20000"/>
              <a:lumOff val="80000"/>
            </a:schemeClr>
          </a:solidFill>
          <a:ln w="12700" cap="flat">
            <a:noFill/>
            <a:miter lim="400000"/>
          </a:ln>
          <a:effectLst>
            <a:outerShdw blurRad="63500" dist="25400" dir="5400000" rotWithShape="0">
              <a:srgbClr val="000000">
                <a:alpha val="50000"/>
              </a:srgbClr>
            </a:outerShdw>
          </a:effectLst>
        </p:spPr>
        <p:txBody>
          <a:bodyPr wrap="square" lIns="0" tIns="0" rIns="0" bIns="0" numCol="1" anchor="ctr">
            <a:noAutofit/>
          </a:bodyPr>
          <a:lstStyle/>
          <a:p>
            <a:pPr defTabSz="914400">
              <a:defRPr sz="1800"/>
            </a:pPr>
            <a:endParaRPr lang="en-IN" sz="2500" b="0" dirty="0">
              <a:solidFill>
                <a:sysClr val="windowText" lastClr="000000"/>
              </a:solidFill>
              <a:latin typeface="Arial" panose="020B0604020202020204" pitchFamily="34" charset="0"/>
              <a:cs typeface="Arial" panose="020B0604020202020204" pitchFamily="34" charset="0"/>
              <a:sym typeface="Gill Sans"/>
            </a:endParaRPr>
          </a:p>
        </p:txBody>
      </p:sp>
      <p:sp>
        <p:nvSpPr>
          <p:cNvPr id="3" name="Rectangle 2">
            <a:extLst>
              <a:ext uri="{FF2B5EF4-FFF2-40B4-BE49-F238E27FC236}">
                <a16:creationId xmlns:a16="http://schemas.microsoft.com/office/drawing/2014/main" id="{17FDB9F9-9C25-EA4C-8527-CBF8EFB3708D}"/>
              </a:ext>
            </a:extLst>
          </p:cNvPr>
          <p:cNvSpPr/>
          <p:nvPr/>
        </p:nvSpPr>
        <p:spPr>
          <a:xfrm>
            <a:off x="1083308" y="2357217"/>
            <a:ext cx="10575288" cy="1938992"/>
          </a:xfrm>
          <a:prstGeom prst="rect">
            <a:avLst/>
          </a:prstGeom>
        </p:spPr>
        <p:txBody>
          <a:bodyPr wrap="square">
            <a:spAutoFit/>
          </a:bodyPr>
          <a:lstStyle/>
          <a:p>
            <a:r>
              <a:rPr lang="en-IN" sz="4000" b="0" dirty="0">
                <a:latin typeface="Arial" panose="020B0604020202020204" pitchFamily="34" charset="0"/>
                <a:cs typeface="Arial" panose="020B0604020202020204" pitchFamily="34" charset="0"/>
                <a:sym typeface="Gill Sans"/>
              </a:rPr>
              <a:t>National NSS Volunteers
As per job outlined by the District Collector/ Municipal Commissioner/Civil Surgeon</a:t>
            </a:r>
            <a:endParaRPr lang="en-US" sz="3600" b="0" dirty="0">
              <a:latin typeface="Arial" panose="020B0604020202020204" pitchFamily="34" charset="0"/>
              <a:cs typeface="Arial" panose="020B0604020202020204" pitchFamily="34" charset="0"/>
              <a:sym typeface="Gill Sans"/>
            </a:endParaRPr>
          </a:p>
        </p:txBody>
      </p:sp>
      <p:sp>
        <p:nvSpPr>
          <p:cNvPr id="4" name="Rectangle 3">
            <a:extLst>
              <a:ext uri="{FF2B5EF4-FFF2-40B4-BE49-F238E27FC236}">
                <a16:creationId xmlns:a16="http://schemas.microsoft.com/office/drawing/2014/main" id="{301716F3-62D3-544E-A875-6F7652976212}"/>
              </a:ext>
            </a:extLst>
          </p:cNvPr>
          <p:cNvSpPr/>
          <p:nvPr/>
        </p:nvSpPr>
        <p:spPr>
          <a:xfrm>
            <a:off x="12614184" y="2375766"/>
            <a:ext cx="10599884" cy="2232214"/>
          </a:xfrm>
          <a:prstGeom prst="rect">
            <a:avLst/>
          </a:prstGeom>
        </p:spPr>
        <p:txBody>
          <a:bodyPr wrap="square">
            <a:spAutoFit/>
          </a:bodyPr>
          <a:lstStyle/>
          <a:p>
            <a:pPr defTabSz="914400">
              <a:lnSpc>
                <a:spcPct val="107000"/>
              </a:lnSpc>
              <a:defRPr sz="1800"/>
            </a:pPr>
            <a:r>
              <a:rPr lang="en-IN" sz="4800" b="0" dirty="0">
                <a:solidFill>
                  <a:sysClr val="windowText" lastClr="000000"/>
                </a:solidFill>
                <a:latin typeface="Arial" panose="020B0604020202020204" pitchFamily="34" charset="0"/>
                <a:cs typeface="Arial" panose="020B0604020202020204" pitchFamily="34" charset="0"/>
                <a:sym typeface="Gill Sans"/>
              </a:rPr>
              <a:t>Reporting Chain</a:t>
            </a:r>
          </a:p>
          <a:p>
            <a:pPr defTabSz="914400">
              <a:lnSpc>
                <a:spcPct val="107000"/>
              </a:lnSpc>
              <a:defRPr sz="1800"/>
            </a:pPr>
            <a:endParaRPr lang="en-IN" sz="2800" b="0" dirty="0">
              <a:solidFill>
                <a:sysClr val="windowText" lastClr="000000"/>
              </a:solidFill>
              <a:latin typeface="Arial" panose="020B0604020202020204" pitchFamily="34" charset="0"/>
              <a:cs typeface="Arial" panose="020B0604020202020204" pitchFamily="34" charset="0"/>
              <a:sym typeface="Gill Sans"/>
            </a:endParaRPr>
          </a:p>
          <a:p>
            <a:pPr defTabSz="914400">
              <a:lnSpc>
                <a:spcPct val="107000"/>
              </a:lnSpc>
              <a:defRPr sz="1800"/>
            </a:pPr>
            <a:endParaRPr lang="en-IN" sz="2800" b="0" dirty="0">
              <a:solidFill>
                <a:sysClr val="windowText" lastClr="000000"/>
              </a:solidFill>
              <a:latin typeface="Arial" panose="020B0604020202020204" pitchFamily="34" charset="0"/>
              <a:cs typeface="Arial" panose="020B0604020202020204" pitchFamily="34" charset="0"/>
              <a:sym typeface="Gill Sans"/>
            </a:endParaRPr>
          </a:p>
          <a:p>
            <a:pPr defTabSz="914400">
              <a:lnSpc>
                <a:spcPct val="107000"/>
              </a:lnSpc>
              <a:defRPr sz="1800"/>
            </a:pPr>
            <a:endParaRPr lang="en-IN" sz="2800" b="0" dirty="0">
              <a:solidFill>
                <a:sysClr val="windowText" lastClr="000000"/>
              </a:solidFill>
              <a:latin typeface="Arial" panose="020B0604020202020204" pitchFamily="34" charset="0"/>
              <a:cs typeface="Arial" panose="020B0604020202020204" pitchFamily="34" charset="0"/>
              <a:sym typeface="Gill Sans"/>
            </a:endParaRPr>
          </a:p>
        </p:txBody>
      </p:sp>
      <p:sp>
        <p:nvSpPr>
          <p:cNvPr id="22" name="Rectangle 21">
            <a:extLst>
              <a:ext uri="{FF2B5EF4-FFF2-40B4-BE49-F238E27FC236}">
                <a16:creationId xmlns:a16="http://schemas.microsoft.com/office/drawing/2014/main" id="{0AC36B53-AD84-AD46-9D89-58580084C277}"/>
              </a:ext>
            </a:extLst>
          </p:cNvPr>
          <p:cNvSpPr/>
          <p:nvPr/>
        </p:nvSpPr>
        <p:spPr>
          <a:xfrm>
            <a:off x="1294550" y="4700378"/>
            <a:ext cx="10480040" cy="6740307"/>
          </a:xfrm>
          <a:prstGeom prst="rect">
            <a:avLst/>
          </a:prstGeom>
        </p:spPr>
        <p:txBody>
          <a:bodyPr wrap="square">
            <a:spAutoFit/>
          </a:bodyPr>
          <a:lstStyle/>
          <a:p>
            <a:pPr marL="466726" indent="-466726" algn="l" defTabSz="1828800" hangingPunct="1">
              <a:buFont typeface="Arial" panose="020B0604020202020204" pitchFamily="34" charset="0"/>
              <a:buChar char="•"/>
              <a:tabLst>
                <a:tab pos="914400" algn="l"/>
              </a:tabLst>
            </a:pPr>
            <a:r>
              <a:rPr lang="en-IN" sz="3600" kern="1200" dirty="0">
                <a:solidFill>
                  <a:srgbClr val="00A2FF">
                    <a:lumMod val="50000"/>
                  </a:srgbClr>
                </a:solidFill>
                <a:latin typeface="Arial" panose="020B0604020202020204" pitchFamily="34" charset="0"/>
                <a:ea typeface="Times New Roman" panose="02020603050405020304" pitchFamily="18" charset="0"/>
                <a:cs typeface="Times New Roman" panose="02020603050405020304" pitchFamily="18" charset="0"/>
              </a:rPr>
              <a:t>Support Health Supervisor in house to house surveillance including</a:t>
            </a:r>
            <a:endParaRPr lang="en-US" sz="2400" kern="1200" dirty="0">
              <a:solidFill>
                <a:srgbClr val="00A2FF">
                  <a:lumMod val="50000"/>
                </a:srgbClr>
              </a:solidFill>
              <a:latin typeface="Times New Roman" panose="02020603050405020304" pitchFamily="18" charset="0"/>
              <a:ea typeface="Times New Roman" panose="02020603050405020304" pitchFamily="18" charset="0"/>
              <a:cs typeface="Times New Roman" panose="02020603050405020304" pitchFamily="18" charset="0"/>
            </a:endParaRPr>
          </a:p>
          <a:p>
            <a:pPr marL="1152526" lvl="2" indent="-469900" algn="l" defTabSz="1828800" hangingPunct="1">
              <a:buFont typeface="Arial" panose="020B0604020202020204" pitchFamily="34" charset="0"/>
              <a:buChar char="•"/>
              <a:tabLst>
                <a:tab pos="682626" algn="l"/>
              </a:tabLst>
            </a:pPr>
            <a:r>
              <a:rPr lang="en-IN" sz="3600" b="0" i="1" kern="1200" dirty="0">
                <a:latin typeface="Arial" panose="020B0604020202020204" pitchFamily="34" charset="0"/>
                <a:ea typeface="Times New Roman" panose="02020603050405020304" pitchFamily="18" charset="0"/>
                <a:cs typeface="Times New Roman" panose="02020603050405020304" pitchFamily="18" charset="0"/>
              </a:rPr>
              <a:t>Identification of HRG and probable cases </a:t>
            </a:r>
            <a:endParaRPr lang="en-US" sz="2400" b="0" i="1" kern="1200" dirty="0">
              <a:latin typeface="Times New Roman" panose="02020603050405020304" pitchFamily="18" charset="0"/>
              <a:ea typeface="Times New Roman" panose="02020603050405020304" pitchFamily="18" charset="0"/>
              <a:cs typeface="Times New Roman" panose="02020603050405020304" pitchFamily="18" charset="0"/>
            </a:endParaRPr>
          </a:p>
          <a:p>
            <a:pPr marL="1152526" lvl="2" indent="-469900" algn="l" defTabSz="1828800" hangingPunct="1">
              <a:buFont typeface="Arial" panose="020B0604020202020204" pitchFamily="34" charset="0"/>
              <a:buChar char="•"/>
              <a:tabLst>
                <a:tab pos="682626" algn="l"/>
              </a:tabLst>
            </a:pPr>
            <a:r>
              <a:rPr lang="en-IN" sz="3600" b="0" i="1" kern="1200" dirty="0">
                <a:latin typeface="Arial" panose="020B0604020202020204" pitchFamily="34" charset="0"/>
                <a:ea typeface="Times New Roman" panose="02020603050405020304" pitchFamily="18" charset="0"/>
                <a:cs typeface="Times New Roman" panose="02020603050405020304" pitchFamily="18" charset="0"/>
              </a:rPr>
              <a:t>Psychosocial care and; stigma and discrimination.</a:t>
            </a:r>
            <a:endParaRPr lang="en-IN" sz="3600" b="0" kern="1200" dirty="0">
              <a:solidFill>
                <a:srgbClr val="00A2FF">
                  <a:lumMod val="50000"/>
                </a:srgbClr>
              </a:solidFill>
              <a:latin typeface="Arial" panose="020B0604020202020204" pitchFamily="34" charset="0"/>
              <a:ea typeface="Times New Roman" panose="02020603050405020304" pitchFamily="18" charset="0"/>
              <a:cs typeface="Times New Roman" panose="02020603050405020304" pitchFamily="18" charset="0"/>
            </a:endParaRPr>
          </a:p>
          <a:p>
            <a:pPr marL="466726" indent="-466726" algn="l" defTabSz="1828800" hangingPunct="1">
              <a:buFont typeface="Arial" panose="020B0604020202020204" pitchFamily="34" charset="0"/>
              <a:buChar char="•"/>
              <a:tabLst>
                <a:tab pos="914400" algn="l"/>
              </a:tabLst>
            </a:pPr>
            <a:r>
              <a:rPr lang="en-IN" sz="3600" kern="1200" dirty="0">
                <a:solidFill>
                  <a:srgbClr val="00A2FF">
                    <a:lumMod val="50000"/>
                  </a:srgbClr>
                </a:solidFill>
                <a:latin typeface="Arial" panose="020B0604020202020204" pitchFamily="34" charset="0"/>
                <a:ea typeface="Times New Roman" panose="02020603050405020304" pitchFamily="18" charset="0"/>
                <a:cs typeface="Times New Roman" panose="02020603050405020304" pitchFamily="18" charset="0"/>
              </a:rPr>
              <a:t>Community awareness through inter-personal communication</a:t>
            </a:r>
            <a:endParaRPr lang="en-US" sz="2400" kern="1200" dirty="0">
              <a:solidFill>
                <a:srgbClr val="00A2FF">
                  <a:lumMod val="50000"/>
                </a:srgbClr>
              </a:solidFill>
              <a:latin typeface="Times New Roman" panose="02020603050405020304" pitchFamily="18" charset="0"/>
              <a:ea typeface="Times New Roman" panose="02020603050405020304" pitchFamily="18" charset="0"/>
              <a:cs typeface="Times New Roman" panose="02020603050405020304" pitchFamily="18" charset="0"/>
            </a:endParaRPr>
          </a:p>
          <a:p>
            <a:pPr marL="1044576" lvl="2" indent="-342900" algn="l" defTabSz="1828800" hangingPunct="1">
              <a:buFont typeface="Arial" panose="020B0604020202020204" pitchFamily="34" charset="0"/>
              <a:buChar char="•"/>
              <a:tabLst>
                <a:tab pos="914400" algn="l"/>
              </a:tabLst>
            </a:pPr>
            <a:r>
              <a:rPr lang="en-IN" sz="3600" b="0" i="1" kern="1200" dirty="0">
                <a:latin typeface="Arial" panose="020B0604020202020204" pitchFamily="34" charset="0"/>
                <a:ea typeface="Times New Roman" panose="02020603050405020304" pitchFamily="18" charset="0"/>
                <a:cs typeface="Times New Roman" panose="02020603050405020304" pitchFamily="18" charset="0"/>
              </a:rPr>
              <a:t>Uptake of preventive and control measures including social distancing, home care and home quarantine</a:t>
            </a:r>
            <a:endParaRPr lang="en-US" sz="2400" b="0" i="1" kern="1200" dirty="0">
              <a:latin typeface="Times New Roman" panose="02020603050405020304" pitchFamily="18" charset="0"/>
              <a:ea typeface="Times New Roman" panose="02020603050405020304" pitchFamily="18" charset="0"/>
              <a:cs typeface="Times New Roman" panose="02020603050405020304" pitchFamily="18" charset="0"/>
            </a:endParaRPr>
          </a:p>
          <a:p>
            <a:pPr marL="1044576" lvl="2" indent="-342900" algn="l" defTabSz="1828800" hangingPunct="1">
              <a:buFont typeface="Arial" panose="020B0604020202020204" pitchFamily="34" charset="0"/>
              <a:buChar char="•"/>
              <a:tabLst>
                <a:tab pos="914400" algn="l"/>
              </a:tabLst>
            </a:pPr>
            <a:r>
              <a:rPr lang="en-IN" sz="3600" b="0" i="1" kern="1200" dirty="0">
                <a:latin typeface="Arial" panose="020B0604020202020204" pitchFamily="34" charset="0"/>
                <a:ea typeface="Times New Roman" panose="02020603050405020304" pitchFamily="18" charset="0"/>
                <a:cs typeface="Times New Roman" panose="02020603050405020304" pitchFamily="18" charset="0"/>
              </a:rPr>
              <a:t>Addressing myths and misconceptions; </a:t>
            </a:r>
            <a:endParaRPr lang="en-US" sz="2400" b="0" i="1" kern="1200" dirty="0">
              <a:latin typeface="Times New Roman" panose="02020603050405020304" pitchFamily="18" charset="0"/>
              <a:ea typeface="Times New Roman" panose="02020603050405020304" pitchFamily="18" charset="0"/>
              <a:cs typeface="Times New Roman" panose="02020603050405020304" pitchFamily="18" charset="0"/>
            </a:endParaRPr>
          </a:p>
          <a:p>
            <a:pPr marL="466726" indent="-466726" algn="l" defTabSz="1828800" hangingPunct="1">
              <a:buFont typeface="Arial" panose="020B0604020202020204" pitchFamily="34" charset="0"/>
              <a:buChar char="•"/>
              <a:tabLst>
                <a:tab pos="914400" algn="l"/>
              </a:tabLst>
            </a:pPr>
            <a:r>
              <a:rPr lang="en-IN" sz="3600" kern="1200" dirty="0">
                <a:solidFill>
                  <a:srgbClr val="00A2FF">
                    <a:lumMod val="50000"/>
                  </a:srgbClr>
                </a:solidFill>
                <a:latin typeface="Arial" panose="020B0604020202020204" pitchFamily="34" charset="0"/>
                <a:ea typeface="Times New Roman" panose="02020603050405020304" pitchFamily="18" charset="0"/>
                <a:cs typeface="Times New Roman" panose="02020603050405020304" pitchFamily="18" charset="0"/>
              </a:rPr>
              <a:t>Personal Safety and Precautions</a:t>
            </a:r>
            <a:endParaRPr lang="en-US" sz="2400" kern="1200" dirty="0">
              <a:solidFill>
                <a:srgbClr val="00A2FF">
                  <a:lumMod val="50000"/>
                </a:srgbClr>
              </a:solidFill>
              <a:latin typeface="Times New Roman" panose="02020603050405020304" pitchFamily="18" charset="0"/>
              <a:ea typeface="Times New Roman" panose="02020603050405020304" pitchFamily="18" charset="0"/>
              <a:cs typeface="Times New Roman" panose="02020603050405020304" pitchFamily="18" charset="0"/>
            </a:endParaRPr>
          </a:p>
        </p:txBody>
      </p:sp>
      <p:pic>
        <p:nvPicPr>
          <p:cNvPr id="6" name="Picture 5">
            <a:extLst>
              <a:ext uri="{FF2B5EF4-FFF2-40B4-BE49-F238E27FC236}">
                <a16:creationId xmlns:a16="http://schemas.microsoft.com/office/drawing/2014/main" id="{E735FF79-BF78-BF45-9060-088766BD6E89}"/>
              </a:ext>
            </a:extLst>
          </p:cNvPr>
          <p:cNvPicPr>
            <a:picLocks noChangeAspect="1"/>
          </p:cNvPicPr>
          <p:nvPr/>
        </p:nvPicPr>
        <p:blipFill rotWithShape="1">
          <a:blip r:embed="rId5"/>
          <a:srcRect l="6559" t="26171" r="5511" b="17721"/>
          <a:stretch/>
        </p:blipFill>
        <p:spPr>
          <a:xfrm>
            <a:off x="12438419" y="4025382"/>
            <a:ext cx="11073114" cy="6669628"/>
          </a:xfrm>
          <a:prstGeom prst="rect">
            <a:avLst/>
          </a:prstGeom>
        </p:spPr>
      </p:pic>
    </p:spTree>
    <p:extLst>
      <p:ext uri="{BB962C8B-B14F-4D97-AF65-F5344CB8AC3E}">
        <p14:creationId xmlns:p14="http://schemas.microsoft.com/office/powerpoint/2010/main" val="1164430642"/>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220"/>
                                        </p:tgtEl>
                                        <p:attrNameLst>
                                          <p:attrName>style.visibility</p:attrName>
                                        </p:attrNameLst>
                                      </p:cBhvr>
                                      <p:to>
                                        <p:strVal val="visible"/>
                                      </p:to>
                                    </p:set>
                                    <p:animEffect transition="in" filter="dissolve">
                                      <p:cBhvr>
                                        <p:cTn id="7" dur="500"/>
                                        <p:tgtEl>
                                          <p:spTgt spid="220"/>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dissolve">
                                      <p:cBhvr>
                                        <p:cTn id="12" dur="500"/>
                                        <p:tgtEl>
                                          <p:spTgt spid="3"/>
                                        </p:tgtEl>
                                      </p:cBhvr>
                                    </p:animEffect>
                                  </p:childTnLst>
                                </p:cTn>
                              </p:par>
                              <p:par>
                                <p:cTn id="13" presetID="9" presetClass="entr" presetSubtype="0" fill="hold" grpId="0" nodeType="withEffect">
                                  <p:stCondLst>
                                    <p:cond delay="0"/>
                                  </p:stCondLst>
                                  <p:childTnLst>
                                    <p:set>
                                      <p:cBhvr>
                                        <p:cTn id="14" dur="1" fill="hold">
                                          <p:stCondLst>
                                            <p:cond delay="0"/>
                                          </p:stCondLst>
                                        </p:cTn>
                                        <p:tgtEl>
                                          <p:spTgt spid="16"/>
                                        </p:tgtEl>
                                        <p:attrNameLst>
                                          <p:attrName>style.visibility</p:attrName>
                                        </p:attrNameLst>
                                      </p:cBhvr>
                                      <p:to>
                                        <p:strVal val="visible"/>
                                      </p:to>
                                    </p:set>
                                    <p:animEffect transition="in" filter="dissolve">
                                      <p:cBhvr>
                                        <p:cTn id="15" dur="500"/>
                                        <p:tgtEl>
                                          <p:spTgt spid="16"/>
                                        </p:tgtEl>
                                      </p:cBhvr>
                                    </p:animEffec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grpId="0" nodeType="clickEffect">
                                  <p:stCondLst>
                                    <p:cond delay="0"/>
                                  </p:stCondLst>
                                  <p:childTnLst>
                                    <p:set>
                                      <p:cBhvr>
                                        <p:cTn id="19" dur="1" fill="hold">
                                          <p:stCondLst>
                                            <p:cond delay="0"/>
                                          </p:stCondLst>
                                        </p:cTn>
                                        <p:tgtEl>
                                          <p:spTgt spid="22"/>
                                        </p:tgtEl>
                                        <p:attrNameLst>
                                          <p:attrName>style.visibility</p:attrName>
                                        </p:attrNameLst>
                                      </p:cBhvr>
                                      <p:to>
                                        <p:strVal val="visible"/>
                                      </p:to>
                                    </p:set>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grpId="0" nodeType="clickEffect">
                                  <p:stCondLst>
                                    <p:cond delay="0"/>
                                  </p:stCondLst>
                                  <p:childTnLst>
                                    <p:set>
                                      <p:cBhvr>
                                        <p:cTn id="23" dur="1" fill="hold">
                                          <p:stCondLst>
                                            <p:cond delay="0"/>
                                          </p:stCondLst>
                                        </p:cTn>
                                        <p:tgtEl>
                                          <p:spTgt spid="4"/>
                                        </p:tgtEl>
                                        <p:attrNameLst>
                                          <p:attrName>style.visibility</p:attrName>
                                        </p:attrNameLst>
                                      </p:cBhvr>
                                      <p:to>
                                        <p:strVal val="visible"/>
                                      </p:to>
                                    </p:set>
                                  </p:childTnLst>
                                </p:cTn>
                              </p:par>
                              <p:par>
                                <p:cTn id="24" presetID="1" presetClass="entr" presetSubtype="0" fill="hold" grpId="0" nodeType="withEffect">
                                  <p:stCondLst>
                                    <p:cond delay="0"/>
                                  </p:stCondLst>
                                  <p:childTnLst>
                                    <p:set>
                                      <p:cBhvr>
                                        <p:cTn id="25" dur="1" fill="hold">
                                          <p:stCondLst>
                                            <p:cond delay="0"/>
                                          </p:stCondLst>
                                        </p:cTn>
                                        <p:tgtEl>
                                          <p:spTgt spid="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9" grpId="0" animBg="1"/>
      <p:bldP spid="3" grpId="0"/>
      <p:bldP spid="4" grpId="0"/>
      <p:bldP spid="22" grpId="0"/>
    </p:bld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86" name="Group"/>
          <p:cNvGrpSpPr/>
          <p:nvPr/>
        </p:nvGrpSpPr>
        <p:grpSpPr>
          <a:xfrm>
            <a:off x="23162660" y="13026735"/>
            <a:ext cx="1091364" cy="541070"/>
            <a:chOff x="0" y="0"/>
            <a:chExt cx="1091362" cy="541069"/>
          </a:xfrm>
        </p:grpSpPr>
        <p:sp>
          <p:nvSpPr>
            <p:cNvPr id="1384" name="03"/>
            <p:cNvSpPr txBox="1"/>
            <p:nvPr/>
          </p:nvSpPr>
          <p:spPr>
            <a:xfrm>
              <a:off x="553274" y="10066"/>
              <a:ext cx="538089" cy="520936"/>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numCol="1" anchor="ctr">
              <a:spAutoFit/>
            </a:bodyPr>
            <a:lstStyle>
              <a:lvl1pPr>
                <a:defRPr b="0">
                  <a:solidFill>
                    <a:srgbClr val="FFFFFF"/>
                  </a:solidFill>
                </a:defRPr>
              </a:lvl1pPr>
            </a:lstStyle>
            <a:p>
              <a:r>
                <a:t>45</a:t>
              </a:r>
            </a:p>
          </p:txBody>
        </p:sp>
        <p:pic>
          <p:nvPicPr>
            <p:cNvPr id="1385" name="Image" descr="Image"/>
            <p:cNvPicPr>
              <a:picLocks noChangeAspect="1"/>
            </p:cNvPicPr>
            <p:nvPr/>
          </p:nvPicPr>
          <p:blipFill>
            <a:blip r:embed="rId2"/>
            <a:stretch>
              <a:fillRect/>
            </a:stretch>
          </p:blipFill>
          <p:spPr>
            <a:xfrm>
              <a:off x="0" y="0"/>
              <a:ext cx="554529" cy="541070"/>
            </a:xfrm>
            <a:prstGeom prst="rect">
              <a:avLst/>
            </a:prstGeom>
            <a:ln w="12700" cap="flat">
              <a:noFill/>
              <a:miter lim="400000"/>
            </a:ln>
            <a:effectLst/>
          </p:spPr>
        </p:pic>
      </p:grpSp>
      <p:grpSp>
        <p:nvGrpSpPr>
          <p:cNvPr id="1389" name="Group"/>
          <p:cNvGrpSpPr/>
          <p:nvPr/>
        </p:nvGrpSpPr>
        <p:grpSpPr>
          <a:xfrm>
            <a:off x="1110048" y="320601"/>
            <a:ext cx="22163904" cy="1297969"/>
            <a:chOff x="0" y="0"/>
            <a:chExt cx="22163902" cy="1297967"/>
          </a:xfrm>
        </p:grpSpPr>
        <p:sp>
          <p:nvSpPr>
            <p:cNvPr id="1387" name="Rounded Rectangle"/>
            <p:cNvSpPr/>
            <p:nvPr/>
          </p:nvSpPr>
          <p:spPr>
            <a:xfrm>
              <a:off x="0" y="0"/>
              <a:ext cx="22163903" cy="1297968"/>
            </a:xfrm>
            <a:prstGeom prst="roundRect">
              <a:avLst>
                <a:gd name="adj" fmla="val 14677"/>
              </a:avLst>
            </a:prstGeom>
            <a:solidFill>
              <a:srgbClr val="FFFFFF"/>
            </a:solidFill>
            <a:ln w="12700" cap="flat">
              <a:noFill/>
              <a:miter lim="400000"/>
            </a:ln>
            <a:effectLst/>
          </p:spPr>
          <p:txBody>
            <a:bodyPr wrap="square" lIns="0" tIns="0" rIns="0" bIns="0" numCol="1" anchor="ctr">
              <a:noAutofit/>
            </a:bodyPr>
            <a:lstStyle/>
            <a:p>
              <a:pPr>
                <a:defRPr sz="3200" b="0">
                  <a:solidFill>
                    <a:srgbClr val="FFFFFF"/>
                  </a:solidFill>
                </a:defRPr>
              </a:pPr>
              <a:endParaRPr/>
            </a:p>
          </p:txBody>
        </p:sp>
        <p:sp>
          <p:nvSpPr>
            <p:cNvPr id="1388" name="Rectangle 1"/>
            <p:cNvSpPr txBox="1"/>
            <p:nvPr/>
          </p:nvSpPr>
          <p:spPr>
            <a:xfrm>
              <a:off x="883781" y="245350"/>
              <a:ext cx="20396341" cy="807268"/>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9" tIns="45719" rIns="45719" bIns="45719" numCol="1" anchor="t">
              <a:spAutoFit/>
            </a:bodyPr>
            <a:lstStyle>
              <a:lvl1pPr>
                <a:lnSpc>
                  <a:spcPct val="110000"/>
                </a:lnSpc>
                <a:defRPr sz="5000" cap="all" spc="150">
                  <a:solidFill>
                    <a:srgbClr val="002135"/>
                  </a:solidFill>
                </a:defRPr>
              </a:lvl1pPr>
            </a:lstStyle>
            <a:p>
              <a:r>
                <a:t>Stigma and Discrimination </a:t>
              </a:r>
            </a:p>
          </p:txBody>
        </p:sp>
      </p:grpSp>
      <p:sp>
        <p:nvSpPr>
          <p:cNvPr id="1390" name="Remember urban areas are densely populated with limited health staff. You need to develop community support to…"/>
          <p:cNvSpPr txBox="1"/>
          <p:nvPr/>
        </p:nvSpPr>
        <p:spPr>
          <a:xfrm>
            <a:off x="1447236" y="1751719"/>
            <a:ext cx="21283967" cy="105309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p>
            <a:pPr>
              <a:defRPr sz="3300" b="0">
                <a:solidFill>
                  <a:srgbClr val="FFFFFF"/>
                </a:solidFill>
                <a:effectLst>
                  <a:outerShdw blurRad="38100" dist="19050" dir="2700000" rotWithShape="0">
                    <a:srgbClr val="000000">
                      <a:alpha val="40000"/>
                    </a:srgbClr>
                  </a:outerShdw>
                </a:effectLst>
              </a:defRPr>
            </a:pPr>
            <a:r>
              <a:t>Remember urban areas are densely populated with limited health staff. You need to develop community support to</a:t>
            </a:r>
          </a:p>
          <a:p>
            <a:pPr>
              <a:defRPr sz="3300" b="0">
                <a:solidFill>
                  <a:srgbClr val="FFFFFF"/>
                </a:solidFill>
                <a:effectLst>
                  <a:outerShdw blurRad="38100" dist="19050" dir="2700000" rotWithShape="0">
                    <a:srgbClr val="000000">
                      <a:alpha val="40000"/>
                    </a:srgbClr>
                  </a:outerShdw>
                </a:effectLst>
              </a:defRPr>
            </a:pPr>
            <a:r>
              <a:t>keep everyone and yourself safe.</a:t>
            </a:r>
          </a:p>
        </p:txBody>
      </p:sp>
      <p:sp>
        <p:nvSpPr>
          <p:cNvPr id="1391" name="Rounded Rectangle"/>
          <p:cNvSpPr/>
          <p:nvPr/>
        </p:nvSpPr>
        <p:spPr>
          <a:xfrm>
            <a:off x="1110048" y="3025563"/>
            <a:ext cx="22163904" cy="7664874"/>
          </a:xfrm>
          <a:prstGeom prst="roundRect">
            <a:avLst>
              <a:gd name="adj" fmla="val 2770"/>
            </a:avLst>
          </a:prstGeom>
          <a:solidFill>
            <a:srgbClr val="FABE3B"/>
          </a:solidFill>
          <a:ln w="12700">
            <a:miter lim="400000"/>
          </a:ln>
          <a:effectLst>
            <a:outerShdw blurRad="63500" dist="25400" dir="5400000" rotWithShape="0">
              <a:srgbClr val="000000">
                <a:alpha val="50000"/>
              </a:srgbClr>
            </a:outerShdw>
          </a:effectLst>
        </p:spPr>
        <p:txBody>
          <a:bodyPr lIns="0" tIns="0" rIns="0" bIns="0" anchor="ctr"/>
          <a:lstStyle/>
          <a:p>
            <a:pPr>
              <a:defRPr sz="3200" b="0">
                <a:solidFill>
                  <a:srgbClr val="FFFFFF"/>
                </a:solidFill>
              </a:defRPr>
            </a:pPr>
            <a:endParaRPr/>
          </a:p>
        </p:txBody>
      </p:sp>
      <p:sp>
        <p:nvSpPr>
          <p:cNvPr id="1392" name="Rectangle 6"/>
          <p:cNvSpPr txBox="1"/>
          <p:nvPr/>
        </p:nvSpPr>
        <p:spPr>
          <a:xfrm>
            <a:off x="2214762" y="3224734"/>
            <a:ext cx="19748913" cy="769998"/>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spAutoFit/>
          </a:bodyPr>
          <a:lstStyle>
            <a:lvl1pPr>
              <a:defRPr sz="4800"/>
            </a:lvl1pPr>
          </a:lstStyle>
          <a:p>
            <a:r>
              <a:t>Resident Welfare Associations</a:t>
            </a:r>
          </a:p>
        </p:txBody>
      </p:sp>
      <p:sp>
        <p:nvSpPr>
          <p:cNvPr id="1393" name="Many of the societies have stopped maids and other helpers from entering. While this is correct as this will keep people at home, the way of managing this distancing is stigmatizing…"/>
          <p:cNvSpPr txBox="1"/>
          <p:nvPr/>
        </p:nvSpPr>
        <p:spPr>
          <a:xfrm>
            <a:off x="1447236" y="4681078"/>
            <a:ext cx="21283965" cy="435384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p>
            <a:pPr marL="228600" indent="-228600" algn="l">
              <a:buSzPct val="100000"/>
              <a:buChar char="•"/>
              <a:defRPr sz="3600" b="0"/>
            </a:pPr>
            <a:r>
              <a:t>Many of the societies have stopped maids and other helpers from entering. While this is correct as this will keep people at home, the way of managing this distancing is stigmatizing</a:t>
            </a:r>
            <a:endParaRPr sz="3200">
              <a:solidFill>
                <a:srgbClr val="FFFFFF"/>
              </a:solidFill>
            </a:endParaRPr>
          </a:p>
          <a:p>
            <a:pPr marL="228600" indent="-228600" algn="l">
              <a:buSzPct val="100000"/>
              <a:buChar char="•"/>
              <a:defRPr sz="3600" b="0"/>
            </a:pPr>
            <a:r>
              <a:t>Words like “They will bring this disease to us” “The disease will spread  because of them” etc are stigmatizing</a:t>
            </a:r>
            <a:endParaRPr sz="3200">
              <a:solidFill>
                <a:srgbClr val="FFFFFF"/>
              </a:solidFill>
            </a:endParaRPr>
          </a:p>
          <a:p>
            <a:pPr marL="228600" indent="-228600" algn="l">
              <a:buSzPct val="100000"/>
              <a:buChar char="•"/>
              <a:defRPr sz="3600" b="0"/>
            </a:pPr>
            <a:r>
              <a:t>Work with the local influencers and key decisionmakers of the area to sensitize people </a:t>
            </a:r>
            <a:endParaRPr sz="3200">
              <a:solidFill>
                <a:srgbClr val="FFFFFF"/>
              </a:solidFill>
            </a:endParaRPr>
          </a:p>
          <a:p>
            <a:pPr marL="228600" indent="-228600" algn="l">
              <a:buSzPct val="100000"/>
              <a:buChar char="•"/>
              <a:defRPr sz="3600" b="0"/>
            </a:pPr>
            <a:r>
              <a:t>Use the mass media clips to sensitize</a:t>
            </a:r>
            <a:endParaRPr sz="3200">
              <a:solidFill>
                <a:srgbClr val="FFFFFF"/>
              </a:solidFill>
            </a:endParaRPr>
          </a:p>
          <a:p>
            <a:pPr marL="228600" indent="-228600" algn="l">
              <a:buSzPct val="100000"/>
              <a:buChar char="•"/>
              <a:defRPr sz="3600" b="0"/>
            </a:pPr>
            <a:r>
              <a:t>Use government orders to show why housing societies should not discriminate against the working class like car cleaners, maids etc.</a:t>
            </a:r>
          </a:p>
        </p:txBody>
      </p:sp>
      <p:pic>
        <p:nvPicPr>
          <p:cNvPr id="1394" name="Group" descr="Group"/>
          <p:cNvPicPr>
            <a:picLocks noChangeAspect="1"/>
          </p:cNvPicPr>
          <p:nvPr/>
        </p:nvPicPr>
        <p:blipFill>
          <a:blip r:embed="rId3"/>
          <a:stretch>
            <a:fillRect/>
          </a:stretch>
        </p:blipFill>
        <p:spPr>
          <a:xfrm>
            <a:off x="178745" y="12636249"/>
            <a:ext cx="1964861" cy="995769"/>
          </a:xfrm>
          <a:prstGeom prst="rect">
            <a:avLst/>
          </a:prstGeom>
          <a:ln w="12700">
            <a:miter lim="400000"/>
          </a:ln>
        </p:spPr>
      </p:pic>
    </p:spTree>
  </p:cSld>
  <p:clrMapOvr>
    <a:masterClrMapping/>
  </p:clrMapOvr>
  <p:transition spd="med"/>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48FA1B64-2EBF-BD41-9154-BC8B902DF524}"/>
              </a:ext>
            </a:extLst>
          </p:cNvPr>
          <p:cNvSpPr/>
          <p:nvPr/>
        </p:nvSpPr>
        <p:spPr>
          <a:xfrm>
            <a:off x="4516016" y="5434143"/>
            <a:ext cx="15955347" cy="4247317"/>
          </a:xfrm>
          <a:prstGeom prst="rect">
            <a:avLst/>
          </a:prstGeom>
          <a:solidFill>
            <a:srgbClr val="FFFFFF"/>
          </a:solidFill>
          <a:ln w="25400" cap="flat">
            <a:solidFill>
              <a:schemeClr val="accent1"/>
            </a:solid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r>
              <a:rPr kumimoji="0" lang="en-US" sz="13800" b="1" i="0" u="none" strike="noStrike" cap="none" spc="0" normalizeH="0" baseline="0" dirty="0">
                <a:ln>
                  <a:noFill/>
                </a:ln>
                <a:solidFill>
                  <a:srgbClr val="000000"/>
                </a:solidFill>
                <a:effectLst/>
                <a:uFillTx/>
                <a:latin typeface="+mn-lt"/>
                <a:ea typeface="+mn-ea"/>
                <a:cs typeface="+mn-cs"/>
                <a:sym typeface="Arial"/>
              </a:rPr>
              <a:t>POLL QUESTION</a:t>
            </a:r>
          </a:p>
          <a:p>
            <a:pPr marL="0" marR="0" indent="0" algn="ctr" defTabSz="825500" rtl="0" fontAlgn="auto" latinLnBrk="0" hangingPunct="0">
              <a:lnSpc>
                <a:spcPct val="100000"/>
              </a:lnSpc>
              <a:spcBef>
                <a:spcPts val="0"/>
              </a:spcBef>
              <a:spcAft>
                <a:spcPts val="0"/>
              </a:spcAft>
              <a:buClrTx/>
              <a:buSzTx/>
              <a:buFontTx/>
              <a:buNone/>
              <a:tabLst/>
            </a:pPr>
            <a:r>
              <a:rPr lang="en-US" sz="13800" dirty="0"/>
              <a:t>Q &amp; A</a:t>
            </a:r>
            <a:r>
              <a:rPr kumimoji="0" lang="en-US" sz="13800" b="1" i="0" u="none" strike="noStrike" cap="none" spc="0" normalizeH="0" baseline="0" dirty="0">
                <a:ln>
                  <a:noFill/>
                </a:ln>
                <a:solidFill>
                  <a:srgbClr val="000000"/>
                </a:solidFill>
                <a:effectLst/>
                <a:uFillTx/>
                <a:latin typeface="+mn-lt"/>
                <a:ea typeface="+mn-ea"/>
                <a:cs typeface="+mn-cs"/>
                <a:sym typeface="Arial"/>
              </a:rPr>
              <a:t>  </a:t>
            </a:r>
          </a:p>
        </p:txBody>
      </p:sp>
    </p:spTree>
    <p:extLst>
      <p:ext uri="{BB962C8B-B14F-4D97-AF65-F5344CB8AC3E}">
        <p14:creationId xmlns:p14="http://schemas.microsoft.com/office/powerpoint/2010/main" val="2219582757"/>
      </p:ext>
    </p:extLst>
  </p:cSld>
  <p:clrMapOvr>
    <a:masterClrMapping/>
  </p:clrMapOvr>
  <p:transition spd="med"/>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27" name="Group"/>
          <p:cNvGrpSpPr/>
          <p:nvPr/>
        </p:nvGrpSpPr>
        <p:grpSpPr>
          <a:xfrm>
            <a:off x="18284510" y="6013301"/>
            <a:ext cx="5286338" cy="5873555"/>
            <a:chOff x="0" y="0"/>
            <a:chExt cx="5286337" cy="5873553"/>
          </a:xfrm>
        </p:grpSpPr>
        <p:sp>
          <p:nvSpPr>
            <p:cNvPr id="421" name="Rounded Rectangle"/>
            <p:cNvSpPr/>
            <p:nvPr/>
          </p:nvSpPr>
          <p:spPr>
            <a:xfrm>
              <a:off x="0" y="3349664"/>
              <a:ext cx="5286338" cy="2523890"/>
            </a:xfrm>
            <a:prstGeom prst="roundRect">
              <a:avLst>
                <a:gd name="adj" fmla="val 7548"/>
              </a:avLst>
            </a:prstGeom>
            <a:solidFill>
              <a:srgbClr val="C9EBFF"/>
            </a:solidFill>
            <a:ln w="12700" cap="flat">
              <a:noFill/>
              <a:miter lim="400000"/>
            </a:ln>
            <a:effectLst>
              <a:outerShdw blurRad="63500" dist="25400" dir="5400000" rotWithShape="0">
                <a:srgbClr val="000000">
                  <a:alpha val="50000"/>
                </a:srgbClr>
              </a:outerShdw>
            </a:effectLst>
          </p:spPr>
          <p:txBody>
            <a:bodyPr wrap="square" lIns="0" tIns="0" rIns="0" bIns="0" numCol="1" anchor="ctr">
              <a:noAutofit/>
            </a:bodyPr>
            <a:lstStyle/>
            <a:p>
              <a:pPr>
                <a:defRPr sz="3200" b="0"/>
              </a:pPr>
              <a:endParaRPr/>
            </a:p>
          </p:txBody>
        </p:sp>
        <p:sp>
          <p:nvSpPr>
            <p:cNvPr id="422" name="HIGH RISK…"/>
            <p:cNvSpPr txBox="1"/>
            <p:nvPr/>
          </p:nvSpPr>
          <p:spPr>
            <a:xfrm>
              <a:off x="945499" y="3834597"/>
              <a:ext cx="3395341" cy="1554027"/>
            </a:xfrm>
            <a:prstGeom prst="rect">
              <a:avLst/>
            </a:prstGeom>
            <a:solidFill>
              <a:srgbClr val="C9EBFF"/>
            </a:solid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numCol="1" anchor="ctr">
              <a:spAutoFit/>
            </a:bodyPr>
            <a:lstStyle/>
            <a:p>
              <a:pPr>
                <a:defRPr sz="5000"/>
              </a:pPr>
              <a:r>
                <a:t>HIGH RISK</a:t>
              </a:r>
              <a:endParaRPr>
                <a:solidFill>
                  <a:srgbClr val="FFFFFF"/>
                </a:solidFill>
              </a:endParaRPr>
            </a:p>
            <a:p>
              <a:pPr>
                <a:defRPr sz="5000"/>
              </a:pPr>
              <a:r>
                <a:t>GROUP</a:t>
              </a:r>
            </a:p>
          </p:txBody>
        </p:sp>
        <p:sp>
          <p:nvSpPr>
            <p:cNvPr id="423" name="Arrow 10"/>
            <p:cNvSpPr/>
            <p:nvPr/>
          </p:nvSpPr>
          <p:spPr>
            <a:xfrm rot="5400000">
              <a:off x="2299802" y="2601401"/>
              <a:ext cx="686743" cy="558461"/>
            </a:xfrm>
            <a:custGeom>
              <a:avLst/>
              <a:gdLst/>
              <a:ahLst/>
              <a:cxnLst>
                <a:cxn ang="0">
                  <a:pos x="wd2" y="hd2"/>
                </a:cxn>
                <a:cxn ang="5400000">
                  <a:pos x="wd2" y="hd2"/>
                </a:cxn>
                <a:cxn ang="10800000">
                  <a:pos x="wd2" y="hd2"/>
                </a:cxn>
                <a:cxn ang="16200000">
                  <a:pos x="wd2" y="hd2"/>
                </a:cxn>
              </a:cxnLst>
              <a:rect l="0" t="0" r="r" b="b"/>
              <a:pathLst>
                <a:path w="21600" h="21600" extrusionOk="0">
                  <a:moveTo>
                    <a:pt x="9745" y="0"/>
                  </a:moveTo>
                  <a:lnTo>
                    <a:pt x="7428" y="3887"/>
                  </a:lnTo>
                  <a:lnTo>
                    <a:pt x="12357" y="8319"/>
                  </a:lnTo>
                  <a:lnTo>
                    <a:pt x="0" y="8319"/>
                  </a:lnTo>
                  <a:lnTo>
                    <a:pt x="0" y="13287"/>
                  </a:lnTo>
                  <a:lnTo>
                    <a:pt x="12286" y="13287"/>
                  </a:lnTo>
                  <a:lnTo>
                    <a:pt x="7418" y="17725"/>
                  </a:lnTo>
                  <a:lnTo>
                    <a:pt x="9755" y="21600"/>
                  </a:lnTo>
                  <a:lnTo>
                    <a:pt x="21600" y="10803"/>
                  </a:lnTo>
                  <a:lnTo>
                    <a:pt x="9745" y="0"/>
                  </a:lnTo>
                  <a:close/>
                </a:path>
              </a:pathLst>
            </a:custGeom>
            <a:solidFill>
              <a:srgbClr val="000000"/>
            </a:solidFill>
            <a:ln w="12700" cap="flat">
              <a:noFill/>
              <a:miter lim="400000"/>
            </a:ln>
            <a:effectLst/>
          </p:spPr>
          <p:txBody>
            <a:bodyPr wrap="square" lIns="0" tIns="0" rIns="0" bIns="0" numCol="1" anchor="ctr">
              <a:noAutofit/>
            </a:bodyPr>
            <a:lstStyle/>
            <a:p>
              <a:pPr>
                <a:defRPr sz="3200" b="0"/>
              </a:pPr>
              <a:endParaRPr/>
            </a:p>
          </p:txBody>
        </p:sp>
        <p:grpSp>
          <p:nvGrpSpPr>
            <p:cNvPr id="426" name="Image"/>
            <p:cNvGrpSpPr/>
            <p:nvPr/>
          </p:nvGrpSpPr>
          <p:grpSpPr>
            <a:xfrm>
              <a:off x="2129761" y="0"/>
              <a:ext cx="1026814" cy="2411600"/>
              <a:chOff x="0" y="0"/>
              <a:chExt cx="1026813" cy="2411599"/>
            </a:xfrm>
          </p:grpSpPr>
          <p:sp>
            <p:nvSpPr>
              <p:cNvPr id="424" name="Rectangle"/>
              <p:cNvSpPr/>
              <p:nvPr/>
            </p:nvSpPr>
            <p:spPr>
              <a:xfrm>
                <a:off x="0" y="0"/>
                <a:ext cx="1026814" cy="2411600"/>
              </a:xfrm>
              <a:prstGeom prst="rect">
                <a:avLst/>
              </a:prstGeom>
              <a:solidFill>
                <a:srgbClr val="000000">
                  <a:alpha val="0"/>
                </a:srgbClr>
              </a:solidFill>
              <a:ln w="12700" cap="flat">
                <a:noFill/>
                <a:miter lim="400000"/>
              </a:ln>
              <a:effectLst/>
            </p:spPr>
            <p:txBody>
              <a:bodyPr wrap="square" lIns="0" tIns="0" rIns="0" bIns="0" numCol="1" anchor="ctr">
                <a:noAutofit/>
              </a:bodyPr>
              <a:lstStyle/>
              <a:p>
                <a:endParaRPr/>
              </a:p>
            </p:txBody>
          </p:sp>
          <p:pic>
            <p:nvPicPr>
              <p:cNvPr id="425" name="image24.png" descr="image24.png"/>
              <p:cNvPicPr>
                <a:picLocks noChangeAspect="1"/>
              </p:cNvPicPr>
              <p:nvPr/>
            </p:nvPicPr>
            <p:blipFill>
              <a:blip r:embed="rId2"/>
              <a:stretch>
                <a:fillRect/>
              </a:stretch>
            </p:blipFill>
            <p:spPr>
              <a:xfrm>
                <a:off x="0" y="0"/>
                <a:ext cx="1026814" cy="2411600"/>
              </a:xfrm>
              <a:prstGeom prst="rect">
                <a:avLst/>
              </a:prstGeom>
              <a:ln w="12700" cap="flat">
                <a:noFill/>
                <a:miter lim="400000"/>
              </a:ln>
              <a:effectLst/>
            </p:spPr>
          </p:pic>
        </p:grpSp>
      </p:grpSp>
      <p:grpSp>
        <p:nvGrpSpPr>
          <p:cNvPr id="432" name="Group"/>
          <p:cNvGrpSpPr/>
          <p:nvPr/>
        </p:nvGrpSpPr>
        <p:grpSpPr>
          <a:xfrm>
            <a:off x="12460723" y="6008161"/>
            <a:ext cx="5286340" cy="5894886"/>
            <a:chOff x="0" y="0"/>
            <a:chExt cx="5286338" cy="5894885"/>
          </a:xfrm>
        </p:grpSpPr>
        <p:sp>
          <p:nvSpPr>
            <p:cNvPr id="428" name="Rounded Rectangle"/>
            <p:cNvSpPr/>
            <p:nvPr/>
          </p:nvSpPr>
          <p:spPr>
            <a:xfrm>
              <a:off x="0" y="3370995"/>
              <a:ext cx="5286339" cy="2523891"/>
            </a:xfrm>
            <a:prstGeom prst="roundRect">
              <a:avLst>
                <a:gd name="adj" fmla="val 7548"/>
              </a:avLst>
            </a:prstGeom>
            <a:solidFill>
              <a:srgbClr val="FABE3B"/>
            </a:solidFill>
            <a:ln w="12700" cap="flat">
              <a:noFill/>
              <a:miter lim="400000"/>
            </a:ln>
            <a:effectLst>
              <a:outerShdw blurRad="63500" dist="25400" dir="5400000" rotWithShape="0">
                <a:srgbClr val="000000">
                  <a:alpha val="50000"/>
                </a:srgbClr>
              </a:outerShdw>
            </a:effectLst>
          </p:spPr>
          <p:txBody>
            <a:bodyPr wrap="square" lIns="0" tIns="0" rIns="0" bIns="0" numCol="1" anchor="ctr">
              <a:noAutofit/>
            </a:bodyPr>
            <a:lstStyle/>
            <a:p>
              <a:pPr>
                <a:defRPr sz="3200" b="0">
                  <a:solidFill>
                    <a:srgbClr val="FFFFFF"/>
                  </a:solidFill>
                </a:defRPr>
              </a:pPr>
              <a:endParaRPr/>
            </a:p>
          </p:txBody>
        </p:sp>
        <p:sp>
          <p:nvSpPr>
            <p:cNvPr id="429" name="SOCIAL…"/>
            <p:cNvSpPr txBox="1"/>
            <p:nvPr/>
          </p:nvSpPr>
          <p:spPr>
            <a:xfrm>
              <a:off x="634044" y="3855927"/>
              <a:ext cx="4018249" cy="1554027"/>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numCol="1" anchor="ctr">
              <a:spAutoFit/>
            </a:bodyPr>
            <a:lstStyle/>
            <a:p>
              <a:pPr>
                <a:defRPr sz="5000"/>
              </a:pPr>
              <a:r>
                <a:t>SOCIAL</a:t>
              </a:r>
            </a:p>
            <a:p>
              <a:pPr>
                <a:defRPr sz="5000"/>
              </a:pPr>
              <a:r>
                <a:t>DISTANCING</a:t>
              </a:r>
            </a:p>
          </p:txBody>
        </p:sp>
        <p:sp>
          <p:nvSpPr>
            <p:cNvPr id="430" name="Arrow 10"/>
            <p:cNvSpPr/>
            <p:nvPr/>
          </p:nvSpPr>
          <p:spPr>
            <a:xfrm rot="5400000">
              <a:off x="2299801" y="2606541"/>
              <a:ext cx="686743" cy="558461"/>
            </a:xfrm>
            <a:custGeom>
              <a:avLst/>
              <a:gdLst/>
              <a:ahLst/>
              <a:cxnLst>
                <a:cxn ang="0">
                  <a:pos x="wd2" y="hd2"/>
                </a:cxn>
                <a:cxn ang="5400000">
                  <a:pos x="wd2" y="hd2"/>
                </a:cxn>
                <a:cxn ang="10800000">
                  <a:pos x="wd2" y="hd2"/>
                </a:cxn>
                <a:cxn ang="16200000">
                  <a:pos x="wd2" y="hd2"/>
                </a:cxn>
              </a:cxnLst>
              <a:rect l="0" t="0" r="r" b="b"/>
              <a:pathLst>
                <a:path w="21600" h="21600" extrusionOk="0">
                  <a:moveTo>
                    <a:pt x="9745" y="0"/>
                  </a:moveTo>
                  <a:lnTo>
                    <a:pt x="7428" y="3887"/>
                  </a:lnTo>
                  <a:lnTo>
                    <a:pt x="12357" y="8319"/>
                  </a:lnTo>
                  <a:lnTo>
                    <a:pt x="0" y="8319"/>
                  </a:lnTo>
                  <a:lnTo>
                    <a:pt x="0" y="13287"/>
                  </a:lnTo>
                  <a:lnTo>
                    <a:pt x="12286" y="13287"/>
                  </a:lnTo>
                  <a:lnTo>
                    <a:pt x="7418" y="17725"/>
                  </a:lnTo>
                  <a:lnTo>
                    <a:pt x="9755" y="21600"/>
                  </a:lnTo>
                  <a:lnTo>
                    <a:pt x="21600" y="10803"/>
                  </a:lnTo>
                  <a:lnTo>
                    <a:pt x="9745" y="0"/>
                  </a:lnTo>
                  <a:close/>
                </a:path>
              </a:pathLst>
            </a:custGeom>
            <a:solidFill>
              <a:srgbClr val="D5D5D5"/>
            </a:solidFill>
            <a:ln w="12700" cap="flat">
              <a:noFill/>
              <a:miter lim="400000"/>
            </a:ln>
            <a:effectLst/>
          </p:spPr>
          <p:txBody>
            <a:bodyPr wrap="square" lIns="0" tIns="0" rIns="0" bIns="0" numCol="1" anchor="ctr">
              <a:noAutofit/>
            </a:bodyPr>
            <a:lstStyle/>
            <a:p>
              <a:pPr>
                <a:defRPr sz="3200" b="0">
                  <a:solidFill>
                    <a:srgbClr val="FFFFFF"/>
                  </a:solidFill>
                </a:defRPr>
              </a:pPr>
              <a:endParaRPr/>
            </a:p>
          </p:txBody>
        </p:sp>
        <p:pic>
          <p:nvPicPr>
            <p:cNvPr id="431" name="Image" descr="Image"/>
            <p:cNvPicPr>
              <a:picLocks noChangeAspect="1"/>
            </p:cNvPicPr>
            <p:nvPr/>
          </p:nvPicPr>
          <p:blipFill>
            <a:blip r:embed="rId3"/>
            <a:stretch>
              <a:fillRect/>
            </a:stretch>
          </p:blipFill>
          <p:spPr>
            <a:xfrm>
              <a:off x="541216" y="-1"/>
              <a:ext cx="3590212" cy="2815535"/>
            </a:xfrm>
            <a:prstGeom prst="rect">
              <a:avLst/>
            </a:prstGeom>
            <a:ln w="12700" cap="flat">
              <a:noFill/>
              <a:miter lim="400000"/>
            </a:ln>
            <a:effectLst/>
          </p:spPr>
        </p:pic>
      </p:grpSp>
      <p:grpSp>
        <p:nvGrpSpPr>
          <p:cNvPr id="439" name="Group"/>
          <p:cNvGrpSpPr/>
          <p:nvPr/>
        </p:nvGrpSpPr>
        <p:grpSpPr>
          <a:xfrm>
            <a:off x="6636939" y="5775856"/>
            <a:ext cx="5286338" cy="6110998"/>
            <a:chOff x="0" y="0"/>
            <a:chExt cx="5286337" cy="6110997"/>
          </a:xfrm>
        </p:grpSpPr>
        <p:sp>
          <p:nvSpPr>
            <p:cNvPr id="433" name="Rounded Rectangle"/>
            <p:cNvSpPr/>
            <p:nvPr/>
          </p:nvSpPr>
          <p:spPr>
            <a:xfrm>
              <a:off x="0" y="3587108"/>
              <a:ext cx="5286338" cy="2523890"/>
            </a:xfrm>
            <a:prstGeom prst="roundRect">
              <a:avLst>
                <a:gd name="adj" fmla="val 7548"/>
              </a:avLst>
            </a:prstGeom>
            <a:solidFill>
              <a:srgbClr val="C9EBFF"/>
            </a:solidFill>
            <a:ln w="12700" cap="flat">
              <a:noFill/>
              <a:miter lim="400000"/>
            </a:ln>
            <a:effectLst>
              <a:outerShdw blurRad="63500" dist="25400" dir="5400000" rotWithShape="0">
                <a:srgbClr val="000000">
                  <a:alpha val="50000"/>
                </a:srgbClr>
              </a:outerShdw>
            </a:effectLst>
          </p:spPr>
          <p:txBody>
            <a:bodyPr wrap="square" lIns="0" tIns="0" rIns="0" bIns="0" numCol="1" anchor="ctr">
              <a:noAutofit/>
            </a:bodyPr>
            <a:lstStyle/>
            <a:p>
              <a:pPr>
                <a:defRPr sz="3200" b="0"/>
              </a:pPr>
              <a:endParaRPr/>
            </a:p>
          </p:txBody>
        </p:sp>
        <p:sp>
          <p:nvSpPr>
            <p:cNvPr id="434" name="RESPIRATORY…"/>
            <p:cNvSpPr txBox="1"/>
            <p:nvPr/>
          </p:nvSpPr>
          <p:spPr>
            <a:xfrm>
              <a:off x="339489" y="4072041"/>
              <a:ext cx="4607360" cy="1554027"/>
            </a:xfrm>
            <a:prstGeom prst="rect">
              <a:avLst/>
            </a:prstGeom>
            <a:solidFill>
              <a:srgbClr val="C9EBFF"/>
            </a:solid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numCol="1" anchor="ctr">
              <a:spAutoFit/>
            </a:bodyPr>
            <a:lstStyle/>
            <a:p>
              <a:pPr>
                <a:defRPr sz="5000"/>
              </a:pPr>
              <a:r>
                <a:t>RESPIRATORY</a:t>
              </a:r>
              <a:endParaRPr>
                <a:solidFill>
                  <a:srgbClr val="FFFFFF"/>
                </a:solidFill>
              </a:endParaRPr>
            </a:p>
            <a:p>
              <a:pPr>
                <a:defRPr sz="5000"/>
              </a:pPr>
              <a:r>
                <a:t>HYGIENE</a:t>
              </a:r>
            </a:p>
          </p:txBody>
        </p:sp>
        <p:sp>
          <p:nvSpPr>
            <p:cNvPr id="435" name="Arrow 10"/>
            <p:cNvSpPr/>
            <p:nvPr/>
          </p:nvSpPr>
          <p:spPr>
            <a:xfrm rot="5400000">
              <a:off x="2299799" y="2838846"/>
              <a:ext cx="686743" cy="558461"/>
            </a:xfrm>
            <a:custGeom>
              <a:avLst/>
              <a:gdLst/>
              <a:ahLst/>
              <a:cxnLst>
                <a:cxn ang="0">
                  <a:pos x="wd2" y="hd2"/>
                </a:cxn>
                <a:cxn ang="5400000">
                  <a:pos x="wd2" y="hd2"/>
                </a:cxn>
                <a:cxn ang="10800000">
                  <a:pos x="wd2" y="hd2"/>
                </a:cxn>
                <a:cxn ang="16200000">
                  <a:pos x="wd2" y="hd2"/>
                </a:cxn>
              </a:cxnLst>
              <a:rect l="0" t="0" r="r" b="b"/>
              <a:pathLst>
                <a:path w="21600" h="21600" extrusionOk="0">
                  <a:moveTo>
                    <a:pt x="9745" y="0"/>
                  </a:moveTo>
                  <a:lnTo>
                    <a:pt x="7428" y="3887"/>
                  </a:lnTo>
                  <a:lnTo>
                    <a:pt x="12357" y="8319"/>
                  </a:lnTo>
                  <a:lnTo>
                    <a:pt x="0" y="8319"/>
                  </a:lnTo>
                  <a:lnTo>
                    <a:pt x="0" y="13287"/>
                  </a:lnTo>
                  <a:lnTo>
                    <a:pt x="12286" y="13287"/>
                  </a:lnTo>
                  <a:lnTo>
                    <a:pt x="7418" y="17725"/>
                  </a:lnTo>
                  <a:lnTo>
                    <a:pt x="9755" y="21600"/>
                  </a:lnTo>
                  <a:lnTo>
                    <a:pt x="21600" y="10803"/>
                  </a:lnTo>
                  <a:lnTo>
                    <a:pt x="9745" y="0"/>
                  </a:lnTo>
                  <a:close/>
                </a:path>
              </a:pathLst>
            </a:custGeom>
            <a:solidFill>
              <a:srgbClr val="000000"/>
            </a:solidFill>
            <a:ln w="12700" cap="flat">
              <a:noFill/>
              <a:miter lim="400000"/>
            </a:ln>
            <a:effectLst/>
          </p:spPr>
          <p:txBody>
            <a:bodyPr wrap="square" lIns="0" tIns="0" rIns="0" bIns="0" numCol="1" anchor="ctr">
              <a:noAutofit/>
            </a:bodyPr>
            <a:lstStyle/>
            <a:p>
              <a:pPr>
                <a:defRPr sz="3200" b="0"/>
              </a:pPr>
              <a:endParaRPr/>
            </a:p>
          </p:txBody>
        </p:sp>
        <p:grpSp>
          <p:nvGrpSpPr>
            <p:cNvPr id="438" name="Image"/>
            <p:cNvGrpSpPr/>
            <p:nvPr/>
          </p:nvGrpSpPr>
          <p:grpSpPr>
            <a:xfrm>
              <a:off x="2114841" y="0"/>
              <a:ext cx="1587947" cy="2621282"/>
              <a:chOff x="0" y="0"/>
              <a:chExt cx="1587946" cy="2621281"/>
            </a:xfrm>
          </p:grpSpPr>
          <p:sp>
            <p:nvSpPr>
              <p:cNvPr id="436" name="Rectangle"/>
              <p:cNvSpPr/>
              <p:nvPr/>
            </p:nvSpPr>
            <p:spPr>
              <a:xfrm>
                <a:off x="0" y="0"/>
                <a:ext cx="1587947" cy="2621282"/>
              </a:xfrm>
              <a:prstGeom prst="rect">
                <a:avLst/>
              </a:prstGeom>
              <a:solidFill>
                <a:srgbClr val="000000">
                  <a:alpha val="0"/>
                </a:srgbClr>
              </a:solidFill>
              <a:ln w="12700" cap="flat">
                <a:noFill/>
                <a:miter lim="400000"/>
              </a:ln>
              <a:effectLst/>
            </p:spPr>
            <p:txBody>
              <a:bodyPr wrap="square" lIns="0" tIns="0" rIns="0" bIns="0" numCol="1" anchor="ctr">
                <a:noAutofit/>
              </a:bodyPr>
              <a:lstStyle/>
              <a:p>
                <a:endParaRPr/>
              </a:p>
            </p:txBody>
          </p:sp>
          <p:pic>
            <p:nvPicPr>
              <p:cNvPr id="437" name="image26.png" descr="image26.png"/>
              <p:cNvPicPr>
                <a:picLocks noChangeAspect="1"/>
              </p:cNvPicPr>
              <p:nvPr/>
            </p:nvPicPr>
            <p:blipFill>
              <a:blip r:embed="rId4"/>
              <a:stretch>
                <a:fillRect/>
              </a:stretch>
            </p:blipFill>
            <p:spPr>
              <a:xfrm>
                <a:off x="0" y="0"/>
                <a:ext cx="1587947" cy="2621282"/>
              </a:xfrm>
              <a:prstGeom prst="rect">
                <a:avLst/>
              </a:prstGeom>
              <a:ln w="12700" cap="flat">
                <a:noFill/>
                <a:miter lim="400000"/>
              </a:ln>
              <a:effectLst/>
            </p:spPr>
          </p:pic>
        </p:grpSp>
      </p:grpSp>
      <p:grpSp>
        <p:nvGrpSpPr>
          <p:cNvPr id="444" name="Group"/>
          <p:cNvGrpSpPr/>
          <p:nvPr/>
        </p:nvGrpSpPr>
        <p:grpSpPr>
          <a:xfrm>
            <a:off x="813155" y="5740358"/>
            <a:ext cx="5286338" cy="6162689"/>
            <a:chOff x="0" y="0"/>
            <a:chExt cx="5286337" cy="6162687"/>
          </a:xfrm>
        </p:grpSpPr>
        <p:sp>
          <p:nvSpPr>
            <p:cNvPr id="440" name="Rounded Rectangle"/>
            <p:cNvSpPr/>
            <p:nvPr/>
          </p:nvSpPr>
          <p:spPr>
            <a:xfrm>
              <a:off x="0" y="3638797"/>
              <a:ext cx="5286338" cy="2523891"/>
            </a:xfrm>
            <a:prstGeom prst="roundRect">
              <a:avLst>
                <a:gd name="adj" fmla="val 7548"/>
              </a:avLst>
            </a:prstGeom>
            <a:solidFill>
              <a:srgbClr val="FABE3B"/>
            </a:solidFill>
            <a:ln w="12700" cap="flat">
              <a:noFill/>
              <a:miter lim="400000"/>
            </a:ln>
            <a:effectLst>
              <a:outerShdw blurRad="63500" dist="25400" dir="5400000" rotWithShape="0">
                <a:srgbClr val="000000">
                  <a:alpha val="50000"/>
                </a:srgbClr>
              </a:outerShdw>
            </a:effectLst>
          </p:spPr>
          <p:txBody>
            <a:bodyPr wrap="square" lIns="0" tIns="0" rIns="0" bIns="0" numCol="1" anchor="ctr">
              <a:noAutofit/>
            </a:bodyPr>
            <a:lstStyle/>
            <a:p>
              <a:pPr>
                <a:defRPr sz="3200" b="0">
                  <a:solidFill>
                    <a:srgbClr val="FABE3B"/>
                  </a:solidFill>
                </a:defRPr>
              </a:pPr>
              <a:endParaRPr/>
            </a:p>
          </p:txBody>
        </p:sp>
        <p:sp>
          <p:nvSpPr>
            <p:cNvPr id="441" name="HAND…"/>
            <p:cNvSpPr txBox="1"/>
            <p:nvPr/>
          </p:nvSpPr>
          <p:spPr>
            <a:xfrm>
              <a:off x="1156957" y="4123729"/>
              <a:ext cx="2972421" cy="1554027"/>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numCol="1" anchor="ctr">
              <a:spAutoFit/>
            </a:bodyPr>
            <a:lstStyle/>
            <a:p>
              <a:pPr>
                <a:defRPr sz="5000"/>
              </a:pPr>
              <a:r>
                <a:t>HAND</a:t>
              </a:r>
            </a:p>
            <a:p>
              <a:pPr>
                <a:defRPr sz="5000"/>
              </a:pPr>
              <a:r>
                <a:t>HYGIENE</a:t>
              </a:r>
            </a:p>
          </p:txBody>
        </p:sp>
        <p:sp>
          <p:nvSpPr>
            <p:cNvPr id="442" name="Arrow 10"/>
            <p:cNvSpPr/>
            <p:nvPr/>
          </p:nvSpPr>
          <p:spPr>
            <a:xfrm rot="5400000">
              <a:off x="2299796" y="2874343"/>
              <a:ext cx="686743" cy="558461"/>
            </a:xfrm>
            <a:custGeom>
              <a:avLst/>
              <a:gdLst/>
              <a:ahLst/>
              <a:cxnLst>
                <a:cxn ang="0">
                  <a:pos x="wd2" y="hd2"/>
                </a:cxn>
                <a:cxn ang="5400000">
                  <a:pos x="wd2" y="hd2"/>
                </a:cxn>
                <a:cxn ang="10800000">
                  <a:pos x="wd2" y="hd2"/>
                </a:cxn>
                <a:cxn ang="16200000">
                  <a:pos x="wd2" y="hd2"/>
                </a:cxn>
              </a:cxnLst>
              <a:rect l="0" t="0" r="r" b="b"/>
              <a:pathLst>
                <a:path w="21600" h="21600" extrusionOk="0">
                  <a:moveTo>
                    <a:pt x="9745" y="0"/>
                  </a:moveTo>
                  <a:lnTo>
                    <a:pt x="7428" y="3887"/>
                  </a:lnTo>
                  <a:lnTo>
                    <a:pt x="12357" y="8319"/>
                  </a:lnTo>
                  <a:lnTo>
                    <a:pt x="0" y="8319"/>
                  </a:lnTo>
                  <a:lnTo>
                    <a:pt x="0" y="13287"/>
                  </a:lnTo>
                  <a:lnTo>
                    <a:pt x="12286" y="13287"/>
                  </a:lnTo>
                  <a:lnTo>
                    <a:pt x="7418" y="17725"/>
                  </a:lnTo>
                  <a:lnTo>
                    <a:pt x="9755" y="21600"/>
                  </a:lnTo>
                  <a:lnTo>
                    <a:pt x="21600" y="10803"/>
                  </a:lnTo>
                  <a:lnTo>
                    <a:pt x="9745" y="0"/>
                  </a:lnTo>
                  <a:close/>
                </a:path>
              </a:pathLst>
            </a:custGeom>
            <a:solidFill>
              <a:srgbClr val="D5D5D5"/>
            </a:solidFill>
            <a:ln w="12700" cap="flat">
              <a:noFill/>
              <a:miter lim="400000"/>
            </a:ln>
            <a:effectLst/>
          </p:spPr>
          <p:txBody>
            <a:bodyPr wrap="square" lIns="0" tIns="0" rIns="0" bIns="0" numCol="1" anchor="ctr">
              <a:noAutofit/>
            </a:bodyPr>
            <a:lstStyle/>
            <a:p>
              <a:pPr>
                <a:defRPr sz="3200" b="0">
                  <a:solidFill>
                    <a:srgbClr val="FFFFFF"/>
                  </a:solidFill>
                </a:defRPr>
              </a:pPr>
              <a:endParaRPr/>
            </a:p>
          </p:txBody>
        </p:sp>
        <p:pic>
          <p:nvPicPr>
            <p:cNvPr id="443" name="Image" descr="Image"/>
            <p:cNvPicPr>
              <a:picLocks noChangeAspect="1"/>
            </p:cNvPicPr>
            <p:nvPr/>
          </p:nvPicPr>
          <p:blipFill>
            <a:blip r:embed="rId5"/>
            <a:stretch>
              <a:fillRect/>
            </a:stretch>
          </p:blipFill>
          <p:spPr>
            <a:xfrm>
              <a:off x="1390754" y="-1"/>
              <a:ext cx="2504829" cy="2668352"/>
            </a:xfrm>
            <a:prstGeom prst="rect">
              <a:avLst/>
            </a:prstGeom>
            <a:ln w="12700" cap="flat">
              <a:noFill/>
              <a:miter lim="400000"/>
            </a:ln>
            <a:effectLst/>
          </p:spPr>
        </p:pic>
      </p:grpSp>
      <p:grpSp>
        <p:nvGrpSpPr>
          <p:cNvPr id="448" name="Group"/>
          <p:cNvGrpSpPr/>
          <p:nvPr/>
        </p:nvGrpSpPr>
        <p:grpSpPr>
          <a:xfrm>
            <a:off x="-25400" y="-37841"/>
            <a:ext cx="24434801" cy="5150046"/>
            <a:chOff x="0" y="0"/>
            <a:chExt cx="24434800" cy="5150044"/>
          </a:xfrm>
        </p:grpSpPr>
        <p:sp>
          <p:nvSpPr>
            <p:cNvPr id="445" name="Rectangle"/>
            <p:cNvSpPr/>
            <p:nvPr/>
          </p:nvSpPr>
          <p:spPr>
            <a:xfrm>
              <a:off x="0" y="0"/>
              <a:ext cx="24434800" cy="5150045"/>
            </a:xfrm>
            <a:prstGeom prst="rect">
              <a:avLst/>
            </a:prstGeom>
            <a:solidFill>
              <a:srgbClr val="FFFFFF"/>
            </a:solidFill>
            <a:ln w="12700" cap="flat">
              <a:noFill/>
              <a:miter lim="400000"/>
            </a:ln>
            <a:effectLst/>
          </p:spPr>
          <p:txBody>
            <a:bodyPr wrap="square" lIns="0" tIns="0" rIns="0" bIns="0" numCol="1" anchor="ctr">
              <a:noAutofit/>
            </a:bodyPr>
            <a:lstStyle/>
            <a:p>
              <a:pPr>
                <a:defRPr sz="4400" b="0">
                  <a:solidFill>
                    <a:srgbClr val="FFFFFF"/>
                  </a:solidFill>
                </a:defRPr>
              </a:pPr>
              <a:endParaRPr/>
            </a:p>
          </p:txBody>
        </p:sp>
        <p:sp>
          <p:nvSpPr>
            <p:cNvPr id="446" name="SESSION 1"/>
            <p:cNvSpPr txBox="1"/>
            <p:nvPr/>
          </p:nvSpPr>
          <p:spPr>
            <a:xfrm>
              <a:off x="8807586" y="1814746"/>
              <a:ext cx="6819628" cy="1520553"/>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numCol="1" anchor="ctr">
              <a:spAutoFit/>
            </a:bodyPr>
            <a:lstStyle>
              <a:lvl1pPr defTabSz="412750">
                <a:defRPr sz="10000">
                  <a:solidFill>
                    <a:srgbClr val="002135"/>
                  </a:solidFill>
                </a:defRPr>
              </a:lvl1pPr>
            </a:lstStyle>
            <a:p>
              <a:r>
                <a:t>SESSION 2</a:t>
              </a:r>
            </a:p>
          </p:txBody>
        </p:sp>
        <p:sp>
          <p:nvSpPr>
            <p:cNvPr id="447" name="PREVENTION: SAFE PRACTICES IN THE COMMUNITY"/>
            <p:cNvSpPr txBox="1"/>
            <p:nvPr/>
          </p:nvSpPr>
          <p:spPr>
            <a:xfrm>
              <a:off x="4869520" y="3910943"/>
              <a:ext cx="14695761" cy="718320"/>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numCol="1" anchor="ctr">
              <a:spAutoFit/>
            </a:bodyPr>
            <a:lstStyle>
              <a:lvl1pPr>
                <a:defRPr sz="4400">
                  <a:solidFill>
                    <a:srgbClr val="002135"/>
                  </a:solidFill>
                </a:defRPr>
              </a:lvl1pPr>
            </a:lstStyle>
            <a:p>
              <a:r>
                <a:t>PREVENTION: SAFE PRACTICES IN THE COMMUNITY </a:t>
              </a:r>
            </a:p>
          </p:txBody>
        </p:sp>
      </p:grpSp>
      <p:grpSp>
        <p:nvGrpSpPr>
          <p:cNvPr id="451" name="Group"/>
          <p:cNvGrpSpPr/>
          <p:nvPr/>
        </p:nvGrpSpPr>
        <p:grpSpPr>
          <a:xfrm>
            <a:off x="23162660" y="13026735"/>
            <a:ext cx="1078664" cy="541070"/>
            <a:chOff x="0" y="0"/>
            <a:chExt cx="1078662" cy="541069"/>
          </a:xfrm>
        </p:grpSpPr>
        <p:sp>
          <p:nvSpPr>
            <p:cNvPr id="449" name="03"/>
            <p:cNvSpPr txBox="1"/>
            <p:nvPr/>
          </p:nvSpPr>
          <p:spPr>
            <a:xfrm>
              <a:off x="540574" y="10066"/>
              <a:ext cx="538089" cy="520936"/>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numCol="1" anchor="ctr">
              <a:spAutoFit/>
            </a:bodyPr>
            <a:lstStyle>
              <a:lvl1pPr>
                <a:defRPr b="0">
                  <a:solidFill>
                    <a:srgbClr val="FFFFFF"/>
                  </a:solidFill>
                </a:defRPr>
              </a:lvl1pPr>
            </a:lstStyle>
            <a:p>
              <a:r>
                <a:t>05</a:t>
              </a:r>
            </a:p>
          </p:txBody>
        </p:sp>
        <p:pic>
          <p:nvPicPr>
            <p:cNvPr id="450" name="Image" descr="Image"/>
            <p:cNvPicPr>
              <a:picLocks noChangeAspect="1"/>
            </p:cNvPicPr>
            <p:nvPr/>
          </p:nvPicPr>
          <p:blipFill>
            <a:blip r:embed="rId6"/>
            <a:stretch>
              <a:fillRect/>
            </a:stretch>
          </p:blipFill>
          <p:spPr>
            <a:xfrm>
              <a:off x="0" y="0"/>
              <a:ext cx="554529" cy="541070"/>
            </a:xfrm>
            <a:prstGeom prst="rect">
              <a:avLst/>
            </a:prstGeom>
            <a:ln w="12700" cap="flat">
              <a:noFill/>
              <a:miter lim="400000"/>
            </a:ln>
            <a:effectLst/>
          </p:spPr>
        </p:pic>
      </p:grpSp>
      <p:pic>
        <p:nvPicPr>
          <p:cNvPr id="452" name="Group" descr="Group"/>
          <p:cNvPicPr>
            <a:picLocks noChangeAspect="1"/>
          </p:cNvPicPr>
          <p:nvPr/>
        </p:nvPicPr>
        <p:blipFill>
          <a:blip r:embed="rId7"/>
          <a:stretch>
            <a:fillRect/>
          </a:stretch>
        </p:blipFill>
        <p:spPr>
          <a:xfrm>
            <a:off x="178745" y="12636249"/>
            <a:ext cx="1964861" cy="995769"/>
          </a:xfrm>
          <a:prstGeom prst="rect">
            <a:avLst/>
          </a:prstGeom>
          <a:ln w="12700">
            <a:miter lim="400000"/>
          </a:ln>
        </p:spPr>
      </p:pic>
    </p:spTree>
  </p:cSld>
  <p:clrMapOvr>
    <a:masterClrMapping/>
  </p:clrMapOvr>
  <p:transition spd="med"/>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4" name="Rounded Rectangle"/>
          <p:cNvSpPr/>
          <p:nvPr/>
        </p:nvSpPr>
        <p:spPr>
          <a:xfrm>
            <a:off x="998756" y="3203826"/>
            <a:ext cx="22163904" cy="7308348"/>
          </a:xfrm>
          <a:prstGeom prst="roundRect">
            <a:avLst>
              <a:gd name="adj" fmla="val 5777"/>
            </a:avLst>
          </a:prstGeom>
          <a:solidFill>
            <a:srgbClr val="CCECFF"/>
          </a:solidFill>
          <a:ln w="12700">
            <a:miter lim="400000"/>
          </a:ln>
          <a:effectLst>
            <a:outerShdw blurRad="63500" dist="25400" dir="5400000" rotWithShape="0">
              <a:srgbClr val="000000">
                <a:alpha val="50000"/>
              </a:srgbClr>
            </a:outerShdw>
          </a:effectLst>
        </p:spPr>
        <p:txBody>
          <a:bodyPr lIns="0" tIns="0" rIns="0" bIns="0" anchor="ctr"/>
          <a:lstStyle/>
          <a:p>
            <a:pPr defTabSz="914400">
              <a:defRPr sz="2500" b="0"/>
            </a:pPr>
            <a:endParaRPr dirty="0"/>
          </a:p>
        </p:txBody>
      </p:sp>
      <p:sp>
        <p:nvSpPr>
          <p:cNvPr id="455" name="Rectangle 3"/>
          <p:cNvSpPr txBox="1"/>
          <p:nvPr/>
        </p:nvSpPr>
        <p:spPr>
          <a:xfrm>
            <a:off x="1278546" y="3434915"/>
            <a:ext cx="21604324" cy="684617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spAutoFit/>
          </a:bodyPr>
          <a:lstStyle/>
          <a:p>
            <a:pPr marL="228600" indent="-228600" algn="l">
              <a:lnSpc>
                <a:spcPct val="150000"/>
              </a:lnSpc>
              <a:buSzPct val="100000"/>
              <a:buFont typeface="Arial"/>
              <a:buChar char="•"/>
              <a:defRPr sz="6000" b="0"/>
            </a:pPr>
            <a:r>
              <a:rPr dirty="0"/>
              <a:t>Participants will be able to explain prevention practices in the community and households</a:t>
            </a:r>
          </a:p>
          <a:p>
            <a:pPr marL="228600" indent="-228600" algn="l">
              <a:lnSpc>
                <a:spcPct val="150000"/>
              </a:lnSpc>
              <a:buSzPct val="100000"/>
              <a:buFont typeface="Arial"/>
              <a:buChar char="•"/>
              <a:defRPr sz="6000" b="0"/>
            </a:pPr>
            <a:r>
              <a:rPr dirty="0"/>
              <a:t>Participants will be able to give a checklist of preventive actions to be taken at home and in public places to avoid spread of COVID-19.</a:t>
            </a:r>
          </a:p>
        </p:txBody>
      </p:sp>
      <p:grpSp>
        <p:nvGrpSpPr>
          <p:cNvPr id="458" name="Group"/>
          <p:cNvGrpSpPr/>
          <p:nvPr/>
        </p:nvGrpSpPr>
        <p:grpSpPr>
          <a:xfrm>
            <a:off x="1110048" y="320601"/>
            <a:ext cx="22163904" cy="1297969"/>
            <a:chOff x="0" y="0"/>
            <a:chExt cx="22163902" cy="1297967"/>
          </a:xfrm>
        </p:grpSpPr>
        <p:sp>
          <p:nvSpPr>
            <p:cNvPr id="456" name="Rounded Rectangle"/>
            <p:cNvSpPr/>
            <p:nvPr/>
          </p:nvSpPr>
          <p:spPr>
            <a:xfrm>
              <a:off x="0" y="0"/>
              <a:ext cx="22163903" cy="1297968"/>
            </a:xfrm>
            <a:prstGeom prst="roundRect">
              <a:avLst>
                <a:gd name="adj" fmla="val 14677"/>
              </a:avLst>
            </a:prstGeom>
            <a:solidFill>
              <a:srgbClr val="FFFFFF"/>
            </a:solidFill>
            <a:ln w="12700" cap="flat">
              <a:noFill/>
              <a:miter lim="400000"/>
            </a:ln>
            <a:effectLst/>
          </p:spPr>
          <p:txBody>
            <a:bodyPr wrap="square" lIns="0" tIns="0" rIns="0" bIns="0" numCol="1" anchor="ctr">
              <a:noAutofit/>
            </a:bodyPr>
            <a:lstStyle/>
            <a:p>
              <a:pPr>
                <a:defRPr sz="3200" b="0">
                  <a:solidFill>
                    <a:srgbClr val="FFFFFF"/>
                  </a:solidFill>
                </a:defRPr>
              </a:pPr>
              <a:endParaRPr/>
            </a:p>
          </p:txBody>
        </p:sp>
        <p:sp>
          <p:nvSpPr>
            <p:cNvPr id="457" name="Rectangle 1"/>
            <p:cNvSpPr txBox="1"/>
            <p:nvPr/>
          </p:nvSpPr>
          <p:spPr>
            <a:xfrm>
              <a:off x="6096362" y="140517"/>
              <a:ext cx="9971179" cy="1016934"/>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9" tIns="45719" rIns="45719" bIns="45719" numCol="1" anchor="t">
              <a:spAutoFit/>
            </a:bodyPr>
            <a:lstStyle>
              <a:lvl1pPr>
                <a:defRPr sz="6500" cap="all"/>
              </a:lvl1pPr>
            </a:lstStyle>
            <a:p>
              <a:r>
                <a:t>Learning outcome</a:t>
              </a:r>
            </a:p>
          </p:txBody>
        </p:sp>
      </p:grpSp>
      <p:grpSp>
        <p:nvGrpSpPr>
          <p:cNvPr id="461" name="Group"/>
          <p:cNvGrpSpPr/>
          <p:nvPr/>
        </p:nvGrpSpPr>
        <p:grpSpPr>
          <a:xfrm>
            <a:off x="23162660" y="13026735"/>
            <a:ext cx="1078664" cy="541070"/>
            <a:chOff x="0" y="0"/>
            <a:chExt cx="1078662" cy="541069"/>
          </a:xfrm>
        </p:grpSpPr>
        <p:sp>
          <p:nvSpPr>
            <p:cNvPr id="459" name="03"/>
            <p:cNvSpPr txBox="1"/>
            <p:nvPr/>
          </p:nvSpPr>
          <p:spPr>
            <a:xfrm>
              <a:off x="540574" y="10066"/>
              <a:ext cx="538089" cy="520936"/>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numCol="1" anchor="ctr">
              <a:spAutoFit/>
            </a:bodyPr>
            <a:lstStyle>
              <a:lvl1pPr>
                <a:defRPr b="0">
                  <a:solidFill>
                    <a:srgbClr val="FFFFFF"/>
                  </a:solidFill>
                </a:defRPr>
              </a:lvl1pPr>
            </a:lstStyle>
            <a:p>
              <a:r>
                <a:t>05</a:t>
              </a:r>
            </a:p>
          </p:txBody>
        </p:sp>
        <p:pic>
          <p:nvPicPr>
            <p:cNvPr id="460" name="Image" descr="Image"/>
            <p:cNvPicPr>
              <a:picLocks noChangeAspect="1"/>
            </p:cNvPicPr>
            <p:nvPr/>
          </p:nvPicPr>
          <p:blipFill>
            <a:blip r:embed="rId2"/>
            <a:stretch>
              <a:fillRect/>
            </a:stretch>
          </p:blipFill>
          <p:spPr>
            <a:xfrm>
              <a:off x="0" y="0"/>
              <a:ext cx="554529" cy="541070"/>
            </a:xfrm>
            <a:prstGeom prst="rect">
              <a:avLst/>
            </a:prstGeom>
            <a:ln w="12700" cap="flat">
              <a:noFill/>
              <a:miter lim="400000"/>
            </a:ln>
            <a:effectLst/>
          </p:spPr>
        </p:pic>
      </p:grpSp>
      <p:pic>
        <p:nvPicPr>
          <p:cNvPr id="462" name="Group" descr="Group"/>
          <p:cNvPicPr>
            <a:picLocks noChangeAspect="1"/>
          </p:cNvPicPr>
          <p:nvPr/>
        </p:nvPicPr>
        <p:blipFill>
          <a:blip r:embed="rId3"/>
          <a:stretch>
            <a:fillRect/>
          </a:stretch>
        </p:blipFill>
        <p:spPr>
          <a:xfrm>
            <a:off x="178745" y="12636249"/>
            <a:ext cx="1964861" cy="995769"/>
          </a:xfrm>
          <a:prstGeom prst="rect">
            <a:avLst/>
          </a:prstGeom>
          <a:ln w="12700">
            <a:miter lim="400000"/>
          </a:ln>
        </p:spPr>
      </p:pic>
    </p:spTree>
  </p:cSld>
  <p:clrMapOvr>
    <a:masterClrMapping/>
  </p:clrMapOvr>
  <p:transition spd="med"/>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67" name="Group"/>
          <p:cNvGrpSpPr/>
          <p:nvPr/>
        </p:nvGrpSpPr>
        <p:grpSpPr>
          <a:xfrm>
            <a:off x="1026429" y="3971842"/>
            <a:ext cx="8216088" cy="3397535"/>
            <a:chOff x="0" y="0"/>
            <a:chExt cx="8216086" cy="3397534"/>
          </a:xfrm>
        </p:grpSpPr>
        <p:pic>
          <p:nvPicPr>
            <p:cNvPr id="464" name="Image" descr="Image"/>
            <p:cNvPicPr>
              <a:picLocks noChangeAspect="1"/>
            </p:cNvPicPr>
            <p:nvPr/>
          </p:nvPicPr>
          <p:blipFill>
            <a:blip r:embed="rId3"/>
            <a:stretch>
              <a:fillRect/>
            </a:stretch>
          </p:blipFill>
          <p:spPr>
            <a:xfrm>
              <a:off x="-1" y="567852"/>
              <a:ext cx="2900078" cy="2829683"/>
            </a:xfrm>
            <a:prstGeom prst="rect">
              <a:avLst/>
            </a:prstGeom>
            <a:ln w="12700" cap="flat">
              <a:noFill/>
              <a:miter lim="400000"/>
            </a:ln>
            <a:effectLst>
              <a:outerShdw dist="25400" dir="5400000" rotWithShape="0">
                <a:srgbClr val="000000"/>
              </a:outerShdw>
            </a:effectLst>
          </p:spPr>
        </p:pic>
        <p:sp>
          <p:nvSpPr>
            <p:cNvPr id="465" name="Rounded Rectangle"/>
            <p:cNvSpPr/>
            <p:nvPr/>
          </p:nvSpPr>
          <p:spPr>
            <a:xfrm>
              <a:off x="80051" y="-1"/>
              <a:ext cx="8136036" cy="1993400"/>
            </a:xfrm>
            <a:prstGeom prst="roundRect">
              <a:avLst>
                <a:gd name="adj" fmla="val 9557"/>
              </a:avLst>
            </a:prstGeom>
            <a:solidFill>
              <a:srgbClr val="FABE3B"/>
            </a:solidFill>
            <a:ln w="12700" cap="flat">
              <a:noFill/>
              <a:miter lim="400000"/>
            </a:ln>
            <a:effectLst>
              <a:outerShdw blurRad="63500" dist="25400" dir="5400000" rotWithShape="0">
                <a:srgbClr val="000000">
                  <a:alpha val="50000"/>
                </a:srgbClr>
              </a:outerShdw>
            </a:effectLst>
          </p:spPr>
          <p:txBody>
            <a:bodyPr wrap="square" lIns="0" tIns="0" rIns="0" bIns="0" numCol="1" anchor="ctr">
              <a:noAutofit/>
            </a:bodyPr>
            <a:lstStyle/>
            <a:p>
              <a:pPr>
                <a:defRPr sz="3200" b="0">
                  <a:solidFill>
                    <a:srgbClr val="FFFFFF"/>
                  </a:solidFill>
                </a:defRPr>
              </a:pPr>
              <a:endParaRPr/>
            </a:p>
          </p:txBody>
        </p:sp>
        <p:sp>
          <p:nvSpPr>
            <p:cNvPr id="466" name="COVID-19 is…"/>
            <p:cNvSpPr txBox="1"/>
            <p:nvPr/>
          </p:nvSpPr>
          <p:spPr>
            <a:xfrm>
              <a:off x="582055" y="348998"/>
              <a:ext cx="7132031" cy="1254212"/>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numCol="1" anchor="t">
              <a:spAutoFit/>
            </a:bodyPr>
            <a:lstStyle/>
            <a:p>
              <a:pPr defTabSz="914400">
                <a:spcBef>
                  <a:spcPts val="600"/>
                </a:spcBef>
                <a:defRPr sz="3800" b="0" cap="all">
                  <a:solidFill>
                    <a:srgbClr val="002135"/>
                  </a:solidFill>
                </a:defRPr>
              </a:pPr>
              <a:r>
                <a:t>COVID-19 is</a:t>
              </a:r>
            </a:p>
            <a:p>
              <a:pPr defTabSz="914400">
                <a:spcBef>
                  <a:spcPts val="600"/>
                </a:spcBef>
                <a:defRPr sz="3800" b="0" cap="all">
                  <a:solidFill>
                    <a:srgbClr val="002135"/>
                  </a:solidFill>
                </a:defRPr>
              </a:pPr>
              <a:r>
                <a:t>Coronavirus Disease-2019</a:t>
              </a:r>
            </a:p>
          </p:txBody>
        </p:sp>
      </p:grpSp>
      <p:grpSp>
        <p:nvGrpSpPr>
          <p:cNvPr id="471" name="Group"/>
          <p:cNvGrpSpPr/>
          <p:nvPr/>
        </p:nvGrpSpPr>
        <p:grpSpPr>
          <a:xfrm>
            <a:off x="1392979" y="7739598"/>
            <a:ext cx="7792764" cy="3021075"/>
            <a:chOff x="0" y="0"/>
            <a:chExt cx="7792762" cy="3021073"/>
          </a:xfrm>
        </p:grpSpPr>
        <p:pic>
          <p:nvPicPr>
            <p:cNvPr id="468" name="Image" descr="Image"/>
            <p:cNvPicPr>
              <a:picLocks noChangeAspect="1"/>
            </p:cNvPicPr>
            <p:nvPr/>
          </p:nvPicPr>
          <p:blipFill>
            <a:blip r:embed="rId3"/>
            <a:stretch>
              <a:fillRect/>
            </a:stretch>
          </p:blipFill>
          <p:spPr>
            <a:xfrm>
              <a:off x="4892685" y="0"/>
              <a:ext cx="2900078" cy="2829680"/>
            </a:xfrm>
            <a:prstGeom prst="rect">
              <a:avLst/>
            </a:prstGeom>
            <a:ln w="12700" cap="flat">
              <a:noFill/>
              <a:miter lim="400000"/>
            </a:ln>
            <a:effectLst>
              <a:outerShdw dist="25400" dir="5400000" rotWithShape="0">
                <a:srgbClr val="000000"/>
              </a:outerShdw>
            </a:effectLst>
          </p:spPr>
        </p:pic>
        <p:sp>
          <p:nvSpPr>
            <p:cNvPr id="469" name="Rounded Rectangle"/>
            <p:cNvSpPr/>
            <p:nvPr/>
          </p:nvSpPr>
          <p:spPr>
            <a:xfrm>
              <a:off x="0" y="1027675"/>
              <a:ext cx="7773691" cy="1993399"/>
            </a:xfrm>
            <a:prstGeom prst="roundRect">
              <a:avLst>
                <a:gd name="adj" fmla="val 9557"/>
              </a:avLst>
            </a:prstGeom>
            <a:solidFill>
              <a:srgbClr val="FABE3B"/>
            </a:solidFill>
            <a:ln w="12700" cap="flat">
              <a:noFill/>
              <a:miter lim="400000"/>
            </a:ln>
            <a:effectLst>
              <a:outerShdw blurRad="63500" dist="25400" dir="5400000" rotWithShape="0">
                <a:srgbClr val="000000">
                  <a:alpha val="50000"/>
                </a:srgbClr>
              </a:outerShdw>
            </a:effectLst>
          </p:spPr>
          <p:txBody>
            <a:bodyPr wrap="square" lIns="0" tIns="0" rIns="0" bIns="0" numCol="1" anchor="ctr">
              <a:noAutofit/>
            </a:bodyPr>
            <a:lstStyle/>
            <a:p>
              <a:pPr>
                <a:defRPr sz="3200" b="0">
                  <a:solidFill>
                    <a:srgbClr val="FFFFFF"/>
                  </a:solidFill>
                </a:defRPr>
              </a:pPr>
              <a:endParaRPr/>
            </a:p>
          </p:txBody>
        </p:sp>
        <p:sp>
          <p:nvSpPr>
            <p:cNvPr id="470" name="It is caused by a Coronavirus…"/>
            <p:cNvSpPr txBox="1"/>
            <p:nvPr/>
          </p:nvSpPr>
          <p:spPr>
            <a:xfrm>
              <a:off x="1002204" y="1094662"/>
              <a:ext cx="5558632" cy="1876513"/>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numCol="1" anchor="t">
              <a:spAutoFit/>
            </a:bodyPr>
            <a:lstStyle/>
            <a:p>
              <a:pPr defTabSz="914400">
                <a:spcBef>
                  <a:spcPts val="600"/>
                </a:spcBef>
                <a:defRPr sz="3800" b="0" cap="all">
                  <a:solidFill>
                    <a:srgbClr val="002135"/>
                  </a:solidFill>
                </a:defRPr>
              </a:pPr>
              <a:r>
                <a:t>It is caused by a</a:t>
              </a:r>
            </a:p>
            <a:p>
              <a:pPr defTabSz="914400">
                <a:spcBef>
                  <a:spcPts val="600"/>
                </a:spcBef>
                <a:defRPr sz="3800" b="0" cap="all">
                  <a:solidFill>
                    <a:srgbClr val="002135"/>
                  </a:solidFill>
                </a:defRPr>
              </a:pPr>
              <a:r>
                <a:t>Coronavirus</a:t>
              </a:r>
            </a:p>
            <a:p>
              <a:pPr defTabSz="914400">
                <a:spcBef>
                  <a:spcPts val="600"/>
                </a:spcBef>
                <a:defRPr sz="3800" b="0" cap="all">
                  <a:solidFill>
                    <a:srgbClr val="002135"/>
                  </a:solidFill>
                </a:defRPr>
              </a:pPr>
              <a:r>
                <a:t>named as SARS-C</a:t>
              </a:r>
              <a:r>
                <a:rPr cap="none"/>
                <a:t>o</a:t>
              </a:r>
              <a:r>
                <a:t>V-2</a:t>
              </a:r>
            </a:p>
          </p:txBody>
        </p:sp>
      </p:grpSp>
      <p:grpSp>
        <p:nvGrpSpPr>
          <p:cNvPr id="483" name="Group"/>
          <p:cNvGrpSpPr/>
          <p:nvPr/>
        </p:nvGrpSpPr>
        <p:grpSpPr>
          <a:xfrm>
            <a:off x="13200273" y="3562818"/>
            <a:ext cx="10146683" cy="2811447"/>
            <a:chOff x="0" y="0"/>
            <a:chExt cx="10146682" cy="2811445"/>
          </a:xfrm>
        </p:grpSpPr>
        <p:sp>
          <p:nvSpPr>
            <p:cNvPr id="472" name="Rounded Rectangle"/>
            <p:cNvSpPr/>
            <p:nvPr/>
          </p:nvSpPr>
          <p:spPr>
            <a:xfrm>
              <a:off x="0" y="0"/>
              <a:ext cx="10146683" cy="2811446"/>
            </a:xfrm>
            <a:prstGeom prst="roundRect">
              <a:avLst>
                <a:gd name="adj" fmla="val 8491"/>
              </a:avLst>
            </a:prstGeom>
            <a:solidFill>
              <a:srgbClr val="C9EBFF"/>
            </a:solidFill>
            <a:ln w="12700" cap="flat">
              <a:noFill/>
              <a:miter lim="400000"/>
            </a:ln>
            <a:effectLst>
              <a:outerShdw blurRad="63500" dist="25400" dir="5400000" rotWithShape="0">
                <a:srgbClr val="000000">
                  <a:alpha val="50000"/>
                </a:srgbClr>
              </a:outerShdw>
            </a:effectLst>
          </p:spPr>
          <p:txBody>
            <a:bodyPr wrap="square" lIns="0" tIns="0" rIns="0" bIns="0" numCol="1" anchor="ctr">
              <a:noAutofit/>
            </a:bodyPr>
            <a:lstStyle/>
            <a:p>
              <a:pPr>
                <a:defRPr sz="3200" b="0"/>
              </a:pPr>
              <a:endParaRPr/>
            </a:p>
          </p:txBody>
        </p:sp>
        <p:sp>
          <p:nvSpPr>
            <p:cNvPr id="473" name="The symptoms of COVID-19 are Cough,…"/>
            <p:cNvSpPr txBox="1"/>
            <p:nvPr/>
          </p:nvSpPr>
          <p:spPr>
            <a:xfrm>
              <a:off x="4482969" y="507740"/>
              <a:ext cx="5600638" cy="1856334"/>
            </a:xfrm>
            <a:prstGeom prst="rect">
              <a:avLst/>
            </a:prstGeom>
            <a:solidFill>
              <a:srgbClr val="C9EBFF"/>
            </a:solid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numCol="1" anchor="ctr">
              <a:spAutoFit/>
            </a:bodyPr>
            <a:lstStyle/>
            <a:p>
              <a:pPr algn="l" defTabSz="914400">
                <a:lnSpc>
                  <a:spcPct val="150000"/>
                </a:lnSpc>
                <a:spcBef>
                  <a:spcPts val="600"/>
                </a:spcBef>
                <a:defRPr sz="2800" b="0" cap="all"/>
              </a:pPr>
              <a:r>
                <a:t>The symptoms of covid-19</a:t>
              </a:r>
              <a:endParaRPr sz="2700">
                <a:solidFill>
                  <a:srgbClr val="FFFFFF"/>
                </a:solidFill>
              </a:endParaRPr>
            </a:p>
            <a:p>
              <a:pPr algn="l" defTabSz="914400">
                <a:lnSpc>
                  <a:spcPct val="150000"/>
                </a:lnSpc>
                <a:spcBef>
                  <a:spcPts val="600"/>
                </a:spcBef>
                <a:defRPr sz="2800" b="0" cap="all"/>
              </a:pPr>
              <a:r>
                <a:t>Are fever, cough, and</a:t>
              </a:r>
              <a:endParaRPr sz="2700">
                <a:solidFill>
                  <a:srgbClr val="FFFFFF"/>
                </a:solidFill>
              </a:endParaRPr>
            </a:p>
            <a:p>
              <a:pPr algn="l" defTabSz="914400">
                <a:lnSpc>
                  <a:spcPct val="150000"/>
                </a:lnSpc>
                <a:spcBef>
                  <a:spcPts val="600"/>
                </a:spcBef>
                <a:defRPr sz="2800" b="0" cap="all"/>
              </a:pPr>
              <a:r>
                <a:t>Difficulty in breathing</a:t>
              </a:r>
            </a:p>
          </p:txBody>
        </p:sp>
        <p:grpSp>
          <p:nvGrpSpPr>
            <p:cNvPr id="476" name="Image"/>
            <p:cNvGrpSpPr/>
            <p:nvPr/>
          </p:nvGrpSpPr>
          <p:grpSpPr>
            <a:xfrm>
              <a:off x="280834" y="641141"/>
              <a:ext cx="1236023" cy="1529082"/>
              <a:chOff x="0" y="0"/>
              <a:chExt cx="1236022" cy="1529081"/>
            </a:xfrm>
          </p:grpSpPr>
          <p:sp>
            <p:nvSpPr>
              <p:cNvPr id="474" name="Rectangle"/>
              <p:cNvSpPr/>
              <p:nvPr/>
            </p:nvSpPr>
            <p:spPr>
              <a:xfrm>
                <a:off x="0" y="0"/>
                <a:ext cx="1236023" cy="1529082"/>
              </a:xfrm>
              <a:prstGeom prst="rect">
                <a:avLst/>
              </a:prstGeom>
              <a:solidFill>
                <a:srgbClr val="000000">
                  <a:alpha val="0"/>
                </a:srgbClr>
              </a:solidFill>
              <a:ln w="12700" cap="flat">
                <a:noFill/>
                <a:miter lim="400000"/>
              </a:ln>
              <a:effectLst/>
            </p:spPr>
            <p:txBody>
              <a:bodyPr wrap="square" lIns="0" tIns="0" rIns="0" bIns="0" numCol="1" anchor="ctr">
                <a:noAutofit/>
              </a:bodyPr>
              <a:lstStyle/>
              <a:p>
                <a:endParaRPr/>
              </a:p>
            </p:txBody>
          </p:sp>
          <p:pic>
            <p:nvPicPr>
              <p:cNvPr id="475" name="image29.png" descr="image29.png"/>
              <p:cNvPicPr>
                <a:picLocks noChangeAspect="1"/>
              </p:cNvPicPr>
              <p:nvPr/>
            </p:nvPicPr>
            <p:blipFill>
              <a:blip r:embed="rId4"/>
              <a:stretch>
                <a:fillRect/>
              </a:stretch>
            </p:blipFill>
            <p:spPr>
              <a:xfrm>
                <a:off x="0" y="0"/>
                <a:ext cx="1236023" cy="1529082"/>
              </a:xfrm>
              <a:prstGeom prst="rect">
                <a:avLst/>
              </a:prstGeom>
              <a:ln w="12700" cap="flat">
                <a:noFill/>
                <a:miter lim="400000"/>
              </a:ln>
              <a:effectLst/>
            </p:spPr>
          </p:pic>
        </p:grpSp>
        <p:grpSp>
          <p:nvGrpSpPr>
            <p:cNvPr id="479" name="Image"/>
            <p:cNvGrpSpPr/>
            <p:nvPr/>
          </p:nvGrpSpPr>
          <p:grpSpPr>
            <a:xfrm>
              <a:off x="1763737" y="680035"/>
              <a:ext cx="1241742" cy="1451383"/>
              <a:chOff x="0" y="0"/>
              <a:chExt cx="1241741" cy="1451382"/>
            </a:xfrm>
          </p:grpSpPr>
          <p:sp>
            <p:nvSpPr>
              <p:cNvPr id="477" name="Rectangle"/>
              <p:cNvSpPr/>
              <p:nvPr/>
            </p:nvSpPr>
            <p:spPr>
              <a:xfrm>
                <a:off x="0" y="0"/>
                <a:ext cx="1241742" cy="1451383"/>
              </a:xfrm>
              <a:prstGeom prst="rect">
                <a:avLst/>
              </a:prstGeom>
              <a:solidFill>
                <a:srgbClr val="000000">
                  <a:alpha val="0"/>
                </a:srgbClr>
              </a:solidFill>
              <a:ln w="12700" cap="flat">
                <a:noFill/>
                <a:miter lim="400000"/>
              </a:ln>
              <a:effectLst/>
            </p:spPr>
            <p:txBody>
              <a:bodyPr wrap="square" lIns="0" tIns="0" rIns="0" bIns="0" numCol="1" anchor="ctr">
                <a:noAutofit/>
              </a:bodyPr>
              <a:lstStyle/>
              <a:p>
                <a:endParaRPr/>
              </a:p>
            </p:txBody>
          </p:sp>
          <p:pic>
            <p:nvPicPr>
              <p:cNvPr id="478" name="image30.png" descr="image30.png"/>
              <p:cNvPicPr>
                <a:picLocks noChangeAspect="1"/>
              </p:cNvPicPr>
              <p:nvPr/>
            </p:nvPicPr>
            <p:blipFill>
              <a:blip r:embed="rId5"/>
              <a:stretch>
                <a:fillRect/>
              </a:stretch>
            </p:blipFill>
            <p:spPr>
              <a:xfrm>
                <a:off x="0" y="0"/>
                <a:ext cx="1241742" cy="1451383"/>
              </a:xfrm>
              <a:prstGeom prst="rect">
                <a:avLst/>
              </a:prstGeom>
              <a:ln w="12700" cap="flat">
                <a:noFill/>
                <a:miter lim="400000"/>
              </a:ln>
              <a:effectLst/>
            </p:spPr>
          </p:pic>
        </p:grpSp>
        <p:grpSp>
          <p:nvGrpSpPr>
            <p:cNvPr id="482" name="Image"/>
            <p:cNvGrpSpPr/>
            <p:nvPr/>
          </p:nvGrpSpPr>
          <p:grpSpPr>
            <a:xfrm>
              <a:off x="3063407" y="644316"/>
              <a:ext cx="1289799" cy="1522894"/>
              <a:chOff x="0" y="0"/>
              <a:chExt cx="1289798" cy="1522893"/>
            </a:xfrm>
          </p:grpSpPr>
          <p:sp>
            <p:nvSpPr>
              <p:cNvPr id="480" name="Rectangle"/>
              <p:cNvSpPr/>
              <p:nvPr/>
            </p:nvSpPr>
            <p:spPr>
              <a:xfrm>
                <a:off x="0" y="0"/>
                <a:ext cx="1289799" cy="1522894"/>
              </a:xfrm>
              <a:prstGeom prst="rect">
                <a:avLst/>
              </a:prstGeom>
              <a:solidFill>
                <a:srgbClr val="000000">
                  <a:alpha val="0"/>
                </a:srgbClr>
              </a:solidFill>
              <a:ln w="12700" cap="flat">
                <a:noFill/>
                <a:miter lim="400000"/>
              </a:ln>
              <a:effectLst/>
            </p:spPr>
            <p:txBody>
              <a:bodyPr wrap="square" lIns="0" tIns="0" rIns="0" bIns="0" numCol="1" anchor="ctr">
                <a:noAutofit/>
              </a:bodyPr>
              <a:lstStyle/>
              <a:p>
                <a:endParaRPr/>
              </a:p>
            </p:txBody>
          </p:sp>
          <p:pic>
            <p:nvPicPr>
              <p:cNvPr id="481" name="image31.png" descr="image31.png"/>
              <p:cNvPicPr>
                <a:picLocks noChangeAspect="1"/>
              </p:cNvPicPr>
              <p:nvPr/>
            </p:nvPicPr>
            <p:blipFill>
              <a:blip r:embed="rId6"/>
              <a:stretch>
                <a:fillRect/>
              </a:stretch>
            </p:blipFill>
            <p:spPr>
              <a:xfrm>
                <a:off x="0" y="0"/>
                <a:ext cx="1289799" cy="1522894"/>
              </a:xfrm>
              <a:prstGeom prst="rect">
                <a:avLst/>
              </a:prstGeom>
              <a:ln w="12700" cap="flat">
                <a:noFill/>
                <a:miter lim="400000"/>
              </a:ln>
              <a:effectLst/>
            </p:spPr>
          </p:pic>
        </p:grpSp>
      </p:grpSp>
      <p:grpSp>
        <p:nvGrpSpPr>
          <p:cNvPr id="489" name="Group"/>
          <p:cNvGrpSpPr/>
          <p:nvPr/>
        </p:nvGrpSpPr>
        <p:grpSpPr>
          <a:xfrm>
            <a:off x="13189655" y="7118012"/>
            <a:ext cx="10223315" cy="5350223"/>
            <a:chOff x="0" y="0"/>
            <a:chExt cx="10223314" cy="5350221"/>
          </a:xfrm>
        </p:grpSpPr>
        <p:sp>
          <p:nvSpPr>
            <p:cNvPr id="484" name="Rounded Rectangle"/>
            <p:cNvSpPr/>
            <p:nvPr/>
          </p:nvSpPr>
          <p:spPr>
            <a:xfrm>
              <a:off x="-1" y="-1"/>
              <a:ext cx="10146657" cy="4808945"/>
            </a:xfrm>
            <a:prstGeom prst="roundRect">
              <a:avLst>
                <a:gd name="adj" fmla="val 5884"/>
              </a:avLst>
            </a:prstGeom>
            <a:solidFill>
              <a:srgbClr val="C9EBFF"/>
            </a:solidFill>
            <a:ln w="12700" cap="flat">
              <a:noFill/>
              <a:miter lim="400000"/>
            </a:ln>
            <a:effectLst>
              <a:outerShdw blurRad="63500" dist="25400" dir="5400000" rotWithShape="0">
                <a:srgbClr val="000000">
                  <a:alpha val="50000"/>
                </a:srgbClr>
              </a:outerShdw>
            </a:effectLst>
          </p:spPr>
          <p:txBody>
            <a:bodyPr wrap="square" lIns="0" tIns="0" rIns="0" bIns="0" numCol="1" anchor="ctr">
              <a:noAutofit/>
            </a:bodyPr>
            <a:lstStyle/>
            <a:p>
              <a:pPr>
                <a:defRPr sz="3200" b="0"/>
              </a:pPr>
              <a:endParaRPr/>
            </a:p>
          </p:txBody>
        </p:sp>
        <p:sp>
          <p:nvSpPr>
            <p:cNvPr id="485" name="If you have these or you are a contact of a…"/>
            <p:cNvSpPr txBox="1"/>
            <p:nvPr/>
          </p:nvSpPr>
          <p:spPr>
            <a:xfrm>
              <a:off x="216706" y="137455"/>
              <a:ext cx="8605639" cy="4223992"/>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numCol="1" anchor="t">
              <a:spAutoFit/>
            </a:bodyPr>
            <a:lstStyle/>
            <a:p>
              <a:pPr algn="l" defTabSz="914400">
                <a:lnSpc>
                  <a:spcPct val="150000"/>
                </a:lnSpc>
                <a:spcBef>
                  <a:spcPts val="600"/>
                </a:spcBef>
                <a:defRPr sz="2600" b="0" cap="all">
                  <a:solidFill>
                    <a:srgbClr val="002060"/>
                  </a:solidFill>
                </a:defRPr>
              </a:pPr>
              <a:r>
                <a:t> If you have these and </a:t>
              </a:r>
              <a:endParaRPr sz="2400">
                <a:solidFill>
                  <a:srgbClr val="FFFFFF"/>
                </a:solidFill>
              </a:endParaRPr>
            </a:p>
            <a:p>
              <a:pPr algn="l" defTabSz="914400">
                <a:lnSpc>
                  <a:spcPct val="150000"/>
                </a:lnSpc>
                <a:spcBef>
                  <a:spcPts val="600"/>
                </a:spcBef>
                <a:defRPr sz="2600" b="0" cap="all">
                  <a:solidFill>
                    <a:srgbClr val="002060"/>
                  </a:solidFill>
                </a:defRPr>
              </a:pPr>
              <a:r>
                <a:t>you are a contact of A Laboratory confirmed positive case immediately Call the state helpline number or ministry of Health &amp; family</a:t>
              </a:r>
              <a:endParaRPr sz="2400">
                <a:solidFill>
                  <a:srgbClr val="FFFFFF"/>
                </a:solidFill>
              </a:endParaRPr>
            </a:p>
            <a:p>
              <a:pPr algn="l" defTabSz="914400">
                <a:lnSpc>
                  <a:spcPct val="150000"/>
                </a:lnSpc>
                <a:spcBef>
                  <a:spcPts val="600"/>
                </a:spcBef>
                <a:defRPr sz="2600" b="0" cap="all">
                  <a:solidFill>
                    <a:srgbClr val="002060"/>
                  </a:solidFill>
                </a:defRPr>
              </a:pPr>
              <a:r>
                <a:t>welfare, government of India 24x7 helpline</a:t>
              </a:r>
              <a:endParaRPr sz="2400">
                <a:solidFill>
                  <a:srgbClr val="FFFFFF"/>
                </a:solidFill>
              </a:endParaRPr>
            </a:p>
            <a:p>
              <a:pPr algn="l" defTabSz="914400">
                <a:lnSpc>
                  <a:spcPct val="150000"/>
                </a:lnSpc>
                <a:spcBef>
                  <a:spcPts val="600"/>
                </a:spcBef>
                <a:defRPr sz="2600" b="0" cap="all">
                  <a:solidFill>
                    <a:srgbClr val="002060"/>
                  </a:solidFill>
                </a:defRPr>
              </a:pPr>
              <a:r>
                <a:t>011-2397 8046, 1075 Or your ASHA/ANM.</a:t>
              </a:r>
            </a:p>
          </p:txBody>
        </p:sp>
        <p:grpSp>
          <p:nvGrpSpPr>
            <p:cNvPr id="488" name="Image"/>
            <p:cNvGrpSpPr/>
            <p:nvPr/>
          </p:nvGrpSpPr>
          <p:grpSpPr>
            <a:xfrm>
              <a:off x="8334740" y="2767006"/>
              <a:ext cx="1888575" cy="2583216"/>
              <a:chOff x="0" y="0"/>
              <a:chExt cx="1888573" cy="2583214"/>
            </a:xfrm>
          </p:grpSpPr>
          <p:sp>
            <p:nvSpPr>
              <p:cNvPr id="486" name="Rectangle"/>
              <p:cNvSpPr/>
              <p:nvPr/>
            </p:nvSpPr>
            <p:spPr>
              <a:xfrm flipH="1">
                <a:off x="0" y="0"/>
                <a:ext cx="1888574" cy="2583215"/>
              </a:xfrm>
              <a:prstGeom prst="rect">
                <a:avLst/>
              </a:prstGeom>
              <a:solidFill>
                <a:srgbClr val="000000">
                  <a:alpha val="0"/>
                </a:srgbClr>
              </a:solidFill>
              <a:ln w="12700" cap="flat">
                <a:noFill/>
                <a:miter lim="400000"/>
              </a:ln>
              <a:effectLst/>
            </p:spPr>
            <p:txBody>
              <a:bodyPr wrap="square" lIns="0" tIns="0" rIns="0" bIns="0" numCol="1" anchor="ctr">
                <a:noAutofit/>
              </a:bodyPr>
              <a:lstStyle/>
              <a:p>
                <a:endParaRPr/>
              </a:p>
            </p:txBody>
          </p:sp>
          <p:pic>
            <p:nvPicPr>
              <p:cNvPr id="487" name="image32.png" descr="image32.png"/>
              <p:cNvPicPr>
                <a:picLocks noChangeAspect="1"/>
              </p:cNvPicPr>
              <p:nvPr/>
            </p:nvPicPr>
            <p:blipFill>
              <a:blip r:embed="rId7"/>
              <a:stretch>
                <a:fillRect/>
              </a:stretch>
            </p:blipFill>
            <p:spPr>
              <a:xfrm flipH="1">
                <a:off x="0" y="0"/>
                <a:ext cx="1888574" cy="2583215"/>
              </a:xfrm>
              <a:prstGeom prst="rect">
                <a:avLst/>
              </a:prstGeom>
              <a:ln w="12700" cap="flat">
                <a:noFill/>
                <a:miter lim="400000"/>
              </a:ln>
              <a:effectLst/>
            </p:spPr>
          </p:pic>
        </p:grpSp>
      </p:grpSp>
      <p:grpSp>
        <p:nvGrpSpPr>
          <p:cNvPr id="492" name="Group"/>
          <p:cNvGrpSpPr/>
          <p:nvPr/>
        </p:nvGrpSpPr>
        <p:grpSpPr>
          <a:xfrm>
            <a:off x="556112" y="654801"/>
            <a:ext cx="8886309" cy="1891550"/>
            <a:chOff x="0" y="0"/>
            <a:chExt cx="8886307" cy="1891549"/>
          </a:xfrm>
        </p:grpSpPr>
        <p:sp>
          <p:nvSpPr>
            <p:cNvPr id="490" name="Rounded Rectangle"/>
            <p:cNvSpPr/>
            <p:nvPr/>
          </p:nvSpPr>
          <p:spPr>
            <a:xfrm>
              <a:off x="-1" y="0"/>
              <a:ext cx="8886309" cy="1891550"/>
            </a:xfrm>
            <a:prstGeom prst="roundRect">
              <a:avLst>
                <a:gd name="adj" fmla="val 10071"/>
              </a:avLst>
            </a:prstGeom>
            <a:solidFill>
              <a:srgbClr val="FFFFFF"/>
            </a:solidFill>
            <a:ln w="12700" cap="flat">
              <a:noFill/>
              <a:miter lim="400000"/>
            </a:ln>
            <a:effectLst/>
          </p:spPr>
          <p:txBody>
            <a:bodyPr wrap="square" lIns="0" tIns="0" rIns="0" bIns="0" numCol="1" anchor="ctr">
              <a:noAutofit/>
            </a:bodyPr>
            <a:lstStyle/>
            <a:p>
              <a:pPr>
                <a:defRPr sz="3200" b="0">
                  <a:solidFill>
                    <a:srgbClr val="FFFFFF"/>
                  </a:solidFill>
                </a:defRPr>
              </a:pPr>
              <a:endParaRPr/>
            </a:p>
          </p:txBody>
        </p:sp>
        <p:sp>
          <p:nvSpPr>
            <p:cNvPr id="491" name="WHAT ARE WE GOING TO LEARN?"/>
            <p:cNvSpPr txBox="1"/>
            <p:nvPr/>
          </p:nvSpPr>
          <p:spPr>
            <a:xfrm>
              <a:off x="375136" y="168761"/>
              <a:ext cx="8136034" cy="1554027"/>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numCol="1" anchor="ctr">
              <a:spAutoFit/>
            </a:bodyPr>
            <a:lstStyle>
              <a:lvl1pPr>
                <a:defRPr sz="5000">
                  <a:solidFill>
                    <a:srgbClr val="002135"/>
                  </a:solidFill>
                </a:defRPr>
              </a:lvl1pPr>
            </a:lstStyle>
            <a:p>
              <a:r>
                <a:t>LET US UNDERSTAND ABOUT COVID-19</a:t>
              </a:r>
            </a:p>
          </p:txBody>
        </p:sp>
      </p:grpSp>
      <p:sp>
        <p:nvSpPr>
          <p:cNvPr id="493" name="Line"/>
          <p:cNvSpPr/>
          <p:nvPr/>
        </p:nvSpPr>
        <p:spPr>
          <a:xfrm flipV="1">
            <a:off x="11221394" y="2631677"/>
            <a:ext cx="2" cy="8452646"/>
          </a:xfrm>
          <a:prstGeom prst="line">
            <a:avLst/>
          </a:prstGeom>
          <a:ln w="25400">
            <a:solidFill>
              <a:srgbClr val="FFFFFF"/>
            </a:solidFill>
            <a:miter lim="400000"/>
          </a:ln>
        </p:spPr>
        <p:txBody>
          <a:bodyPr lIns="45718" tIns="45718" rIns="45718" bIns="45718"/>
          <a:lstStyle/>
          <a:p>
            <a:endParaRPr/>
          </a:p>
        </p:txBody>
      </p:sp>
      <p:grpSp>
        <p:nvGrpSpPr>
          <p:cNvPr id="496" name="Group"/>
          <p:cNvGrpSpPr/>
          <p:nvPr/>
        </p:nvGrpSpPr>
        <p:grpSpPr>
          <a:xfrm>
            <a:off x="23162660" y="13026735"/>
            <a:ext cx="1078664" cy="541070"/>
            <a:chOff x="0" y="0"/>
            <a:chExt cx="1078662" cy="541069"/>
          </a:xfrm>
        </p:grpSpPr>
        <p:sp>
          <p:nvSpPr>
            <p:cNvPr id="494" name="03"/>
            <p:cNvSpPr txBox="1"/>
            <p:nvPr/>
          </p:nvSpPr>
          <p:spPr>
            <a:xfrm>
              <a:off x="540574" y="10066"/>
              <a:ext cx="538089" cy="520936"/>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numCol="1" anchor="ctr">
              <a:spAutoFit/>
            </a:bodyPr>
            <a:lstStyle>
              <a:lvl1pPr>
                <a:defRPr b="0">
                  <a:solidFill>
                    <a:srgbClr val="FFFFFF"/>
                  </a:solidFill>
                </a:defRPr>
              </a:lvl1pPr>
            </a:lstStyle>
            <a:p>
              <a:r>
                <a:t>06</a:t>
              </a:r>
            </a:p>
          </p:txBody>
        </p:sp>
        <p:pic>
          <p:nvPicPr>
            <p:cNvPr id="495" name="Image" descr="Image"/>
            <p:cNvPicPr>
              <a:picLocks noChangeAspect="1"/>
            </p:cNvPicPr>
            <p:nvPr/>
          </p:nvPicPr>
          <p:blipFill>
            <a:blip r:embed="rId8"/>
            <a:stretch>
              <a:fillRect/>
            </a:stretch>
          </p:blipFill>
          <p:spPr>
            <a:xfrm>
              <a:off x="0" y="0"/>
              <a:ext cx="554529" cy="541070"/>
            </a:xfrm>
            <a:prstGeom prst="rect">
              <a:avLst/>
            </a:prstGeom>
            <a:ln w="12700" cap="flat">
              <a:noFill/>
              <a:miter lim="400000"/>
            </a:ln>
            <a:effectLst/>
          </p:spPr>
        </p:pic>
      </p:grpSp>
      <p:grpSp>
        <p:nvGrpSpPr>
          <p:cNvPr id="499" name="Group"/>
          <p:cNvGrpSpPr/>
          <p:nvPr/>
        </p:nvGrpSpPr>
        <p:grpSpPr>
          <a:xfrm>
            <a:off x="13830460" y="654801"/>
            <a:ext cx="8886309" cy="1891550"/>
            <a:chOff x="0" y="48384"/>
            <a:chExt cx="8886307" cy="1891549"/>
          </a:xfrm>
        </p:grpSpPr>
        <p:sp>
          <p:nvSpPr>
            <p:cNvPr id="497" name="Rounded Rectangle"/>
            <p:cNvSpPr/>
            <p:nvPr/>
          </p:nvSpPr>
          <p:spPr>
            <a:xfrm>
              <a:off x="0" y="48384"/>
              <a:ext cx="8886308" cy="1891550"/>
            </a:xfrm>
            <a:prstGeom prst="roundRect">
              <a:avLst>
                <a:gd name="adj" fmla="val 10071"/>
              </a:avLst>
            </a:prstGeom>
            <a:solidFill>
              <a:srgbClr val="FFFFFF"/>
            </a:solidFill>
            <a:ln w="12700" cap="flat">
              <a:noFill/>
              <a:miter lim="400000"/>
            </a:ln>
            <a:effectLst/>
          </p:spPr>
          <p:txBody>
            <a:bodyPr wrap="square" lIns="0" tIns="0" rIns="0" bIns="0" numCol="1" anchor="ctr">
              <a:noAutofit/>
            </a:bodyPr>
            <a:lstStyle/>
            <a:p>
              <a:pPr>
                <a:defRPr sz="3200" b="0">
                  <a:solidFill>
                    <a:srgbClr val="FFFFFF"/>
                  </a:solidFill>
                </a:defRPr>
              </a:pPr>
              <a:endParaRPr/>
            </a:p>
          </p:txBody>
        </p:sp>
        <p:sp>
          <p:nvSpPr>
            <p:cNvPr id="498" name="WHAT ARE WE GOING TO LEARN?"/>
            <p:cNvSpPr/>
            <p:nvPr/>
          </p:nvSpPr>
          <p:spPr>
            <a:xfrm>
              <a:off x="375137" y="994159"/>
              <a:ext cx="8136034" cy="1"/>
            </a:xfrm>
            <a:custGeom>
              <a:avLst/>
              <a:gdLst/>
              <a:ahLst/>
              <a:cxnLst>
                <a:cxn ang="0">
                  <a:pos x="wd2" y="hd2"/>
                </a:cxn>
                <a:cxn ang="5400000">
                  <a:pos x="wd2" y="hd2"/>
                </a:cxn>
                <a:cxn ang="10800000">
                  <a:pos x="wd2" y="hd2"/>
                </a:cxn>
                <a:cxn ang="16200000">
                  <a:pos x="wd2" y="hd2"/>
                </a:cxn>
              </a:cxnLst>
              <a:rect l="0" t="0" r="r" b="b"/>
              <a:pathLst>
                <a:path w="21600" extrusionOk="0">
                  <a:moveTo>
                    <a:pt x="0" y="0"/>
                  </a:moveTo>
                  <a:lnTo>
                    <a:pt x="21600" y="0"/>
                  </a:lnTo>
                  <a:lnTo>
                    <a:pt x="21600" y="0"/>
                  </a:lnTo>
                  <a:lnTo>
                    <a:pt x="0" y="0"/>
                  </a:lnTo>
                  <a:close/>
                </a:path>
              </a:pathLst>
            </a:cu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numCol="1" anchor="ctr">
              <a:spAutoFit/>
            </a:bodyPr>
            <a:lstStyle/>
            <a:p>
              <a:pPr>
                <a:defRPr sz="4400">
                  <a:solidFill>
                    <a:srgbClr val="002135"/>
                  </a:solidFill>
                </a:defRPr>
              </a:pPr>
              <a:r>
                <a:t>WHAT ARE THE</a:t>
              </a:r>
              <a:endParaRPr sz="4000"/>
            </a:p>
            <a:p>
              <a:pPr>
                <a:defRPr sz="4400">
                  <a:solidFill>
                    <a:srgbClr val="002135"/>
                  </a:solidFill>
                </a:defRPr>
              </a:pPr>
              <a:r>
                <a:t>COMMON SYMPTOMS</a:t>
              </a:r>
              <a:endParaRPr sz="4000"/>
            </a:p>
            <a:p>
              <a:pPr>
                <a:defRPr sz="4400">
                  <a:solidFill>
                    <a:srgbClr val="002135"/>
                  </a:solidFill>
                </a:defRPr>
              </a:pPr>
              <a:r>
                <a:t>OF COVID-19 </a:t>
              </a:r>
            </a:p>
          </p:txBody>
        </p:sp>
      </p:grpSp>
      <p:pic>
        <p:nvPicPr>
          <p:cNvPr id="500" name="Group" descr="Group"/>
          <p:cNvPicPr>
            <a:picLocks noChangeAspect="1"/>
          </p:cNvPicPr>
          <p:nvPr/>
        </p:nvPicPr>
        <p:blipFill>
          <a:blip r:embed="rId9"/>
          <a:stretch>
            <a:fillRect/>
          </a:stretch>
        </p:blipFill>
        <p:spPr>
          <a:xfrm>
            <a:off x="178745" y="12636249"/>
            <a:ext cx="1964861" cy="995769"/>
          </a:xfrm>
          <a:prstGeom prst="rect">
            <a:avLst/>
          </a:prstGeom>
          <a:ln w="12700">
            <a:miter lim="400000"/>
          </a:ln>
        </p:spPr>
      </p:pic>
    </p:spTree>
  </p:cSld>
  <p:clrMapOvr>
    <a:masterClrMapping/>
  </p:clrMapOvr>
  <p:transition spd="med"/>
</p:sld>
</file>

<file path=ppt/theme/theme1.xml><?xml version="1.0" encoding="utf-8"?>
<a:theme xmlns:a="http://schemas.openxmlformats.org/drawingml/2006/main" name="White">
  <a:themeElements>
    <a:clrScheme name="White">
      <a:dk1>
        <a:srgbClr val="000000"/>
      </a:dk1>
      <a:lt1>
        <a:srgbClr val="0079BF"/>
      </a:lt1>
      <a:dk2>
        <a:srgbClr val="A7A7A7"/>
      </a:dk2>
      <a:lt2>
        <a:srgbClr val="535353"/>
      </a:lt2>
      <a:accent1>
        <a:srgbClr val="00A2FF"/>
      </a:accent1>
      <a:accent2>
        <a:srgbClr val="16E7CF"/>
      </a:accent2>
      <a:accent3>
        <a:srgbClr val="61D836"/>
      </a:accent3>
      <a:accent4>
        <a:srgbClr val="FAE232"/>
      </a:accent4>
      <a:accent5>
        <a:srgbClr val="FF644E"/>
      </a:accent5>
      <a:accent6>
        <a:srgbClr val="EF5FA7"/>
      </a:accent6>
      <a:hlink>
        <a:srgbClr val="0000FF"/>
      </a:hlink>
      <a:folHlink>
        <a:srgbClr val="FF00FF"/>
      </a:folHlink>
    </a:clrScheme>
    <a:fontScheme name="White">
      <a:majorFont>
        <a:latin typeface="Arial"/>
        <a:ea typeface="Arial"/>
        <a:cs typeface="Arial"/>
      </a:majorFont>
      <a:minorFont>
        <a:latin typeface="Arial"/>
        <a:ea typeface="Arial"/>
        <a:cs typeface="Arial"/>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1"/>
          </a:solidFill>
          <a:prstDash val="solid"/>
          <a:round/>
        </a:ln>
        <a:effectLst/>
        <a:sp3d/>
      </a:spPr>
      <a:bodyPr rot="0" spcFirstLastPara="1" vertOverflow="overflow" horzOverflow="overflow" vert="horz" wrap="square" lIns="0" tIns="0" rIns="0" bIns="0" numCol="1" spcCol="38100" rtlCol="0" anchor="ctr">
        <a:spAutoFit/>
      </a:bodyPr>
      <a:lstStyle>
        <a:defPPr marL="0" marR="0" indent="0" algn="ctr" defTabSz="825500"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000000"/>
            </a:solidFill>
            <a:effectLst/>
            <a:uFillTx/>
            <a:latin typeface="+mn-lt"/>
            <a:ea typeface="+mn-ea"/>
            <a:cs typeface="+mn-cs"/>
            <a:sym typeface="Arial"/>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chemeClr val="accent1"/>
          </a:solidFill>
          <a:prstDash val="solid"/>
          <a:round/>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825500"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000000"/>
            </a:solidFill>
            <a:effectLst/>
            <a:uFillTx/>
            <a:latin typeface="+mn-lt"/>
            <a:ea typeface="+mn-ea"/>
            <a:cs typeface="+mn-cs"/>
            <a:sym typeface="Arial"/>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1_White">
  <a:themeElements>
    <a:clrScheme name="White">
      <a:dk1>
        <a:srgbClr val="000000"/>
      </a:dk1>
      <a:lt1>
        <a:srgbClr val="FFFFFF"/>
      </a:lt1>
      <a:dk2>
        <a:srgbClr val="5E5E5E"/>
      </a:dk2>
      <a:lt2>
        <a:srgbClr val="D5D5D5"/>
      </a:lt2>
      <a:accent1>
        <a:srgbClr val="00A2FF"/>
      </a:accent1>
      <a:accent2>
        <a:srgbClr val="16E7CF"/>
      </a:accent2>
      <a:accent3>
        <a:srgbClr val="61D836"/>
      </a:accent3>
      <a:accent4>
        <a:srgbClr val="FAE232"/>
      </a:accent4>
      <a:accent5>
        <a:srgbClr val="FF644E"/>
      </a:accent5>
      <a:accent6>
        <a:srgbClr val="EF5FA7"/>
      </a:accent6>
      <a:hlink>
        <a:srgbClr val="0000FF"/>
      </a:hlink>
      <a:folHlink>
        <a:srgbClr val="FF00FF"/>
      </a:folHlink>
    </a:clrScheme>
    <a:fontScheme name="White">
      <a:majorFont>
        <a:latin typeface="Gill Sans SemiBold"/>
        <a:ea typeface="Gill Sans SemiBold"/>
        <a:cs typeface="Gill Sans SemiBold"/>
      </a:majorFont>
      <a:minorFont>
        <a:latin typeface="Gill Sans SemiBold"/>
        <a:ea typeface="Gill Sans SemiBold"/>
        <a:cs typeface="Gill Sans SemiBold"/>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w="12700" cap="flat">
          <a:noFill/>
          <a:miter lim="400000"/>
        </a:ln>
        <a:effectLst/>
        <a:sp3d/>
      </a:spPr>
      <a:bodyPr rot="0" spcFirstLastPara="1" vertOverflow="overflow" horzOverflow="overflow" vert="horz" wrap="square" lIns="0" tIns="0" rIns="0" bIns="0" numCol="1" spcCol="38100" rtlCol="0" anchor="ctr">
        <a:spAutoFit/>
      </a:bodyPr>
      <a:lstStyle>
        <a:defPPr marL="0" marR="0" indent="0" algn="ctr" defTabSz="8255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FFFFFF"/>
            </a:solidFill>
            <a:effectLst/>
            <a:uFillTx/>
            <a:latin typeface="+mn-lt"/>
            <a:ea typeface="+mn-ea"/>
            <a:cs typeface="+mn-cs"/>
            <a:sym typeface="Gill Sans SemiBold"/>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825500"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000000"/>
            </a:solidFill>
            <a:effectLst/>
            <a:uFillTx/>
            <a:latin typeface="Gill Sans"/>
            <a:ea typeface="Gill Sans"/>
            <a:cs typeface="Gill Sans"/>
            <a:sym typeface="Gill Sans"/>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3.xml><?xml version="1.0" encoding="utf-8"?>
<a:theme xmlns:a="http://schemas.openxmlformats.org/drawingml/2006/main" name="White">
  <a:themeElements>
    <a:clrScheme name="White">
      <a:dk1>
        <a:srgbClr val="000000"/>
      </a:dk1>
      <a:lt1>
        <a:srgbClr val="FFFFFF"/>
      </a:lt1>
      <a:dk2>
        <a:srgbClr val="A7A7A7"/>
      </a:dk2>
      <a:lt2>
        <a:srgbClr val="535353"/>
      </a:lt2>
      <a:accent1>
        <a:srgbClr val="00A2FF"/>
      </a:accent1>
      <a:accent2>
        <a:srgbClr val="16E7CF"/>
      </a:accent2>
      <a:accent3>
        <a:srgbClr val="61D836"/>
      </a:accent3>
      <a:accent4>
        <a:srgbClr val="FAE232"/>
      </a:accent4>
      <a:accent5>
        <a:srgbClr val="FF644E"/>
      </a:accent5>
      <a:accent6>
        <a:srgbClr val="EF5FA7"/>
      </a:accent6>
      <a:hlink>
        <a:srgbClr val="0000FF"/>
      </a:hlink>
      <a:folHlink>
        <a:srgbClr val="FF00FF"/>
      </a:folHlink>
    </a:clrScheme>
    <a:fontScheme name="White">
      <a:majorFont>
        <a:latin typeface="Arial"/>
        <a:ea typeface="Arial"/>
        <a:cs typeface="Arial"/>
      </a:majorFont>
      <a:minorFont>
        <a:latin typeface="Arial"/>
        <a:ea typeface="Arial"/>
        <a:cs typeface="Arial"/>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1"/>
          </a:solidFill>
          <a:prstDash val="solid"/>
          <a:round/>
        </a:ln>
        <a:effectLst/>
        <a:sp3d/>
      </a:spPr>
      <a:bodyPr rot="0" spcFirstLastPara="1" vertOverflow="overflow" horzOverflow="overflow" vert="horz" wrap="square" lIns="0" tIns="0" rIns="0" bIns="0" numCol="1" spcCol="38100" rtlCol="0" anchor="ctr">
        <a:spAutoFit/>
      </a:bodyPr>
      <a:lstStyle>
        <a:defPPr marL="0" marR="0" indent="0" algn="ctr" defTabSz="825500"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000000"/>
            </a:solidFill>
            <a:effectLst/>
            <a:uFillTx/>
            <a:latin typeface="+mn-lt"/>
            <a:ea typeface="+mn-ea"/>
            <a:cs typeface="+mn-cs"/>
            <a:sym typeface="Arial"/>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chemeClr val="accent1"/>
          </a:solidFill>
          <a:prstDash val="solid"/>
          <a:round/>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825500"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000000"/>
            </a:solidFill>
            <a:effectLst/>
            <a:uFillTx/>
            <a:latin typeface="+mn-lt"/>
            <a:ea typeface="+mn-ea"/>
            <a:cs typeface="+mn-cs"/>
            <a:sym typeface="Arial"/>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docProps/app.xml><?xml version="1.0" encoding="utf-8"?>
<Properties xmlns="http://schemas.openxmlformats.org/officeDocument/2006/extended-properties" xmlns:vt="http://schemas.openxmlformats.org/officeDocument/2006/docPropsVTypes">
  <TotalTime>100</TotalTime>
  <Words>8696</Words>
  <Application>Microsoft Office PowerPoint</Application>
  <PresentationFormat>Custom</PresentationFormat>
  <Paragraphs>651</Paragraphs>
  <Slides>61</Slides>
  <Notes>17</Notes>
  <HiddenSlides>0</HiddenSlides>
  <MMClips>0</MMClips>
  <ScaleCrop>false</ScaleCrop>
  <HeadingPairs>
    <vt:vector size="4" baseType="variant">
      <vt:variant>
        <vt:lpstr>Theme</vt:lpstr>
      </vt:variant>
      <vt:variant>
        <vt:i4>2</vt:i4>
      </vt:variant>
      <vt:variant>
        <vt:lpstr>Slide Titles</vt:lpstr>
      </vt:variant>
      <vt:variant>
        <vt:i4>61</vt:i4>
      </vt:variant>
    </vt:vector>
  </HeadingPairs>
  <TitlesOfParts>
    <vt:vector size="63" baseType="lpstr">
      <vt:lpstr>White</vt:lpstr>
      <vt:lpstr>1_White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hp</dc:creator>
  <cp:lastModifiedBy>Varsha Chanda</cp:lastModifiedBy>
  <cp:revision>30</cp:revision>
  <dcterms:modified xsi:type="dcterms:W3CDTF">2020-05-07T14:43:59Z</dcterms:modified>
</cp:coreProperties>
</file>