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7559675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3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6582" cy="497440"/>
          </a:xfrm>
          <a:prstGeom prst="rect">
            <a:avLst/>
          </a:prstGeom>
          <a:noFill/>
          <a:ln>
            <a:noFill/>
          </a:ln>
        </p:spPr>
        <p:txBody>
          <a:bodyPr vert="horz" wrap="none" lIns="84568" tIns="42279" rIns="84568" bIns="42279" anchor="t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3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55383" y="0"/>
            <a:ext cx="2956581" cy="497440"/>
          </a:xfrm>
          <a:prstGeom prst="rect">
            <a:avLst/>
          </a:prstGeom>
          <a:noFill/>
          <a:ln>
            <a:noFill/>
          </a:ln>
        </p:spPr>
        <p:txBody>
          <a:bodyPr vert="horz" wrap="none" lIns="84568" tIns="42279" rIns="84568" bIns="42279" anchor="t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3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45074"/>
            <a:ext cx="2956582" cy="497439"/>
          </a:xfrm>
          <a:prstGeom prst="rect">
            <a:avLst/>
          </a:prstGeom>
          <a:noFill/>
          <a:ln>
            <a:noFill/>
          </a:ln>
        </p:spPr>
        <p:txBody>
          <a:bodyPr vert="horz" wrap="none" lIns="84568" tIns="42279" rIns="84568" bIns="42279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3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55383" y="9445074"/>
            <a:ext cx="2956581" cy="497439"/>
          </a:xfrm>
          <a:prstGeom prst="rect">
            <a:avLst/>
          </a:prstGeom>
          <a:noFill/>
          <a:ln>
            <a:noFill/>
          </a:ln>
        </p:spPr>
        <p:txBody>
          <a:bodyPr vert="horz" wrap="none" lIns="84568" tIns="42279" rIns="84568" bIns="42279" anchor="b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3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CD6704-01C5-438B-9975-C10F8FA2B970}" type="slidenum">
              <a:rPr lang="en-US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26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0750" y="754063"/>
            <a:ext cx="49704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681753" y="4721752"/>
            <a:ext cx="5448457" cy="44738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6582" cy="497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85917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3855383" y="0"/>
            <a:ext cx="2956581" cy="497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85917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45074"/>
            <a:ext cx="2956582" cy="497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85917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5383" y="9445074"/>
            <a:ext cx="2956581" cy="497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85917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7460DD74-1353-458B-899C-0E06602F192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58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en-US" sz="2000" kern="1200"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 txBox="1">
            <a:spLocks noChangeArrowheads="1"/>
          </p:cNvSpPr>
          <p:nvPr/>
        </p:nvSpPr>
        <p:spPr bwMode="auto">
          <a:xfrm>
            <a:off x="3855383" y="9445074"/>
            <a:ext cx="2956581" cy="49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3272B872-7D19-4D71-B9F3-7E7939A0F55D}" type="slidenum">
              <a:rPr lang="en-US" altLang="en-US" sz="130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pPr algn="r" eaLnBrk="1"/>
              <a:t>1</a:t>
            </a:fld>
            <a:endParaRPr lang="en-US" altLang="en-US" sz="130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5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5124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1753" y="4721752"/>
            <a:ext cx="5448457" cy="3077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3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 txBox="1">
            <a:spLocks noChangeArrowheads="1"/>
          </p:cNvSpPr>
          <p:nvPr/>
        </p:nvSpPr>
        <p:spPr bwMode="auto">
          <a:xfrm>
            <a:off x="3855383" y="9445074"/>
            <a:ext cx="2956581" cy="49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AA70D096-C9C0-414B-A507-51B9873D44A4}" type="slidenum">
              <a:rPr lang="en-US" altLang="en-US" sz="130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pPr algn="r" eaLnBrk="1"/>
              <a:t>2</a:t>
            </a:fld>
            <a:endParaRPr lang="en-US" altLang="en-US" sz="130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717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9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 txBox="1">
            <a:spLocks noChangeArrowheads="1"/>
          </p:cNvSpPr>
          <p:nvPr/>
        </p:nvSpPr>
        <p:spPr bwMode="auto">
          <a:xfrm>
            <a:off x="3855383" y="9445074"/>
            <a:ext cx="2956581" cy="49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/>
            <a:fld id="{EB008686-F457-4666-8D03-73D06FF704AC}" type="slidenum">
              <a:rPr lang="en-US" altLang="en-US" sz="130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pPr algn="r" eaLnBrk="1"/>
              <a:t>3</a:t>
            </a:fld>
            <a:endParaRPr lang="en-US" altLang="en-US" sz="130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922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Arial" panose="020B0604020202020204" pitchFamily="34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6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0DD74-1353-458B-899C-0E06602F19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4DDE-DC78-46E6-B980-A6BA980C122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16459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24E5-6C28-4333-B7FC-49C63AD8F71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5095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14EB6-7E3E-439B-A852-E8CE13804E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34752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7718-8690-4071-BD1C-0B9738B353A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151754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8BAD4-2C7A-4596-8C46-0716648FAEC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651994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446F-CA60-49F5-8D63-E7122B7C83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7789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0E2B-9CD7-40E7-98F6-D7B6DAE1004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49163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664B7-D086-4EC6-AD14-E9E37531892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18539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3CD35-D868-408F-8DC5-6E9457BB495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601890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D30AC-02F0-4EE5-A08E-A355F54595D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8607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9DA4-333D-4D2D-B143-84449C4C80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45207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00790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2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Text Placeholder 3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384824CD-FA75-4315-A6F9-190CFD91B6CA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419850"/>
            <a:ext cx="73342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6000" kern="1200">
          <a:solidFill>
            <a:srgbClr val="000000"/>
          </a:solidFill>
          <a:latin typeface="Kruti Dev 240" pitchFamily="2"/>
          <a:ea typeface="Microsoft YaHei" pitchFamily="2"/>
          <a:cs typeface="Mangal" pitchFamily="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Kruti Dev 240" pitchFamily="2" charset="0"/>
          <a:ea typeface="Microsoft YaHei" panose="020B0503020204020204" pitchFamily="34" charset="-122"/>
          <a:cs typeface="Mangal" panose="02040503050203030202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Kruti Dev 240" pitchFamily="2" charset="0"/>
          <a:ea typeface="Microsoft YaHei" panose="020B0503020204020204" pitchFamily="34" charset="-122"/>
          <a:cs typeface="Mangal" panose="02040503050203030202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Kruti Dev 240" pitchFamily="2" charset="0"/>
          <a:ea typeface="Microsoft YaHei" panose="020B0503020204020204" pitchFamily="34" charset="-122"/>
          <a:cs typeface="Mangal" panose="02040503050203030202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Kruti Dev 240" pitchFamily="2" charset="0"/>
          <a:ea typeface="Microsoft YaHei" panose="020B0503020204020204" pitchFamily="34" charset="-122"/>
          <a:cs typeface="Mangal" panose="02040503050203030202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Kruti Dev 240" pitchFamily="2" charset="0"/>
          <a:ea typeface="Microsoft YaHei" panose="020B0503020204020204" pitchFamily="34" charset="-122"/>
          <a:cs typeface="Mangal" panose="02040503050203030202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Kruti Dev 240" pitchFamily="2" charset="0"/>
          <a:ea typeface="Microsoft YaHei" panose="020B0503020204020204" pitchFamily="34" charset="-122"/>
          <a:cs typeface="Mangal" panose="02040503050203030202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Kruti Dev 240" pitchFamily="2" charset="0"/>
          <a:ea typeface="Microsoft YaHei" panose="020B0503020204020204" pitchFamily="34" charset="-122"/>
          <a:cs typeface="Mangal" panose="02040503050203030202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000000"/>
          </a:solidFill>
          <a:latin typeface="Kruti Dev 240" pitchFamily="2" charset="0"/>
          <a:ea typeface="Microsoft YaHei" panose="020B0503020204020204" pitchFamily="34" charset="-122"/>
          <a:cs typeface="Mangal" panose="02040503050203030202" pitchFamily="18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413"/>
        </a:spcAft>
        <a:defRPr lang="en-US" sz="3000" kern="1200">
          <a:solidFill>
            <a:srgbClr val="000000"/>
          </a:solidFill>
          <a:latin typeface="Kruti Dev 010" pitchFamily="2"/>
          <a:ea typeface="Microsoft YaHei" pitchFamily="2"/>
          <a:cs typeface="Mangal" pitchFamily="2"/>
        </a:defRPr>
      </a:lvl1pPr>
      <a:lvl2pPr marL="685800" lvl="1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3000" kern="1200">
          <a:solidFill>
            <a:srgbClr val="000000"/>
          </a:solidFill>
          <a:latin typeface="Kruti Dev 010" pitchFamily="2"/>
          <a:ea typeface="Microsoft YaHei" panose="020B0503020204020204" pitchFamily="34" charset="-122"/>
        </a:defRPr>
      </a:lvl2pPr>
      <a:lvl3pPr marL="1143000" lvl="2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3000" kern="1200">
          <a:solidFill>
            <a:srgbClr val="000000"/>
          </a:solidFill>
          <a:latin typeface="Kruti Dev 010" pitchFamily="2"/>
          <a:ea typeface="Microsoft YaHei" panose="020B0503020204020204" pitchFamily="34" charset="-122"/>
        </a:defRPr>
      </a:lvl3pPr>
      <a:lvl4pPr marL="1600200" lvl="3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3000" kern="1200">
          <a:solidFill>
            <a:srgbClr val="000000"/>
          </a:solidFill>
          <a:latin typeface="Kruti Dev 010" pitchFamily="2"/>
          <a:ea typeface="Microsoft YaHei" panose="020B0503020204020204" pitchFamily="34" charset="-122"/>
        </a:defRPr>
      </a:lvl4pPr>
      <a:lvl5pPr marL="2057400" lvl="4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3000" kern="1200">
          <a:solidFill>
            <a:srgbClr val="000000"/>
          </a:solidFill>
          <a:latin typeface="Kruti Dev 010" pitchFamily="2"/>
          <a:ea typeface="Microsoft YaHei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"/>
            <a:ext cx="10058400" cy="66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4"/>
          <p:cNvSpPr txBox="1"/>
          <p:nvPr/>
        </p:nvSpPr>
        <p:spPr>
          <a:xfrm>
            <a:off x="2386013" y="4140200"/>
            <a:ext cx="4551362" cy="11303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3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Ikqf</a:t>
            </a:r>
            <a: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=;</a:t>
            </a: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ksa</a:t>
            </a:r>
            <a: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 ,</a:t>
            </a: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oa</a:t>
            </a:r>
            <a: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iq</a:t>
            </a:r>
            <a: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=</a:t>
            </a: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ksa</a:t>
            </a:r>
            <a: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dks</a:t>
            </a:r>
            <a: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leku</a:t>
            </a:r>
            <a: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 </a:t>
            </a:r>
            <a:b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</a:b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egRo</a:t>
            </a:r>
            <a: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 ds </a:t>
            </a: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fo"k</a:t>
            </a:r>
            <a: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; </a:t>
            </a: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esa</a:t>
            </a:r>
            <a:r>
              <a:rPr lang="en-US" sz="3400" kern="0" dirty="0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 </a:t>
            </a:r>
            <a:r>
              <a:rPr lang="en-US" sz="3400" kern="0" dirty="0" err="1">
                <a:solidFill>
                  <a:srgbClr val="FFFFFF"/>
                </a:solidFill>
                <a:latin typeface="Kruti Dev 240" pitchFamily="18"/>
                <a:ea typeface="Microsoft YaHei" pitchFamily="2"/>
                <a:cs typeface="Mangal" pitchFamily="2"/>
              </a:rPr>
              <a:t>ppkZ</a:t>
            </a:r>
            <a:endParaRPr lang="en-US" sz="3400" kern="0" dirty="0">
              <a:solidFill>
                <a:srgbClr val="FFFFFF"/>
              </a:solidFill>
              <a:latin typeface="Kruti Dev 240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3109913" y="1863725"/>
            <a:ext cx="4405312" cy="10541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7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0" kern="0" dirty="0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/</a:t>
            </a:r>
            <a:r>
              <a:rPr lang="en-US" sz="7000" kern="0" dirty="0" err="1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keZ</a:t>
            </a:r>
            <a:r>
              <a:rPr lang="en-US" sz="7000" kern="0" dirty="0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 </a:t>
            </a:r>
            <a:r>
              <a:rPr lang="en-US" sz="7000" kern="0" dirty="0" err="1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eas</a:t>
            </a:r>
            <a:r>
              <a:rPr lang="en-US" sz="7000" kern="0" dirty="0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 </a:t>
            </a:r>
            <a:r>
              <a:rPr lang="en-US" sz="7000" kern="0" dirty="0" err="1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cjkcjh</a:t>
            </a:r>
            <a:endParaRPr lang="en-US" sz="7000" kern="0" dirty="0">
              <a:solidFill>
                <a:srgbClr val="000000"/>
              </a:solidFill>
              <a:latin typeface="Kruti Dev 240" pitchFamily="2" charset="0"/>
              <a:ea typeface="Microsoft YaHei" pitchFamily="2"/>
              <a:cs typeface="Mangal" pitchFamily="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3109913" y="2693988"/>
            <a:ext cx="4456112" cy="10541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70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0" kern="0" dirty="0" err="1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cjkcjh</a:t>
            </a:r>
            <a:r>
              <a:rPr lang="en-US" sz="7000" kern="0" dirty="0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 </a:t>
            </a:r>
            <a:r>
              <a:rPr lang="en-US" sz="7000" kern="0" dirty="0" err="1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gh</a:t>
            </a:r>
            <a:r>
              <a:rPr lang="en-US" sz="7000" kern="0" dirty="0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 /</a:t>
            </a:r>
            <a:r>
              <a:rPr lang="en-US" sz="7000" kern="0" dirty="0" err="1">
                <a:solidFill>
                  <a:srgbClr val="000000"/>
                </a:solidFill>
                <a:latin typeface="Kruti Dev 240" pitchFamily="2" charset="0"/>
                <a:ea typeface="Microsoft YaHei" pitchFamily="2"/>
                <a:cs typeface="Mangal" pitchFamily="2"/>
              </a:rPr>
              <a:t>keZ</a:t>
            </a:r>
            <a:endParaRPr lang="en-US" sz="7000" kern="0" dirty="0">
              <a:solidFill>
                <a:srgbClr val="000000"/>
              </a:solidFill>
              <a:latin typeface="Kruti Dev 240" pitchFamily="2" charset="0"/>
              <a:ea typeface="Microsoft YaHei" pitchFamily="2"/>
              <a:cs typeface="Mangal" pitchFamily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56" y="3784768"/>
            <a:ext cx="1051851" cy="1486124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>
                <a:alpha val="39000"/>
              </a:srgbClr>
            </a:outerShdw>
            <a:softEdge rad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5125"/>
            <a:ext cx="9072562" cy="904875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FksjhxkFkk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ruti Dev 240" pitchFamily="2" charset="0"/>
            </a:endParaRPr>
          </a:p>
        </p:txBody>
      </p:sp>
      <p:sp>
        <p:nvSpPr>
          <p:cNvPr id="16387" name="Text Placeholder 2"/>
          <p:cNvSpPr txBox="1">
            <a:spLocks noChangeArrowheads="1"/>
          </p:cNvSpPr>
          <p:nvPr/>
        </p:nvSpPr>
        <p:spPr bwMode="auto">
          <a:xfrm>
            <a:off x="509588" y="1987550"/>
            <a:ext cx="557532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ckS</a:t>
            </a:r>
            <a:r>
              <a:rPr lang="en-US" altLang="en-US" sz="3200" dirty="0">
                <a:solidFill>
                  <a:schemeClr val="tx1"/>
                </a:solidFill>
              </a:rPr>
              <a:t>) /</a:t>
            </a:r>
            <a:r>
              <a:rPr lang="en-US" altLang="en-US" sz="3200" dirty="0" err="1">
                <a:solidFill>
                  <a:schemeClr val="tx1"/>
                </a:solidFill>
              </a:rPr>
              <a:t>keZ</a:t>
            </a:r>
            <a:r>
              <a:rPr lang="en-US" altLang="en-US" sz="3200" dirty="0">
                <a:solidFill>
                  <a:schemeClr val="tx1"/>
                </a:solidFill>
              </a:rPr>
              <a:t> ds [</a:t>
            </a:r>
            <a:r>
              <a:rPr lang="en-US" altLang="en-US" sz="3200" dirty="0" err="1">
                <a:solidFill>
                  <a:schemeClr val="tx1"/>
                </a:solidFill>
              </a:rPr>
              <a:t>kqíd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fudk</a:t>
            </a:r>
            <a:r>
              <a:rPr lang="en-US" altLang="en-US" sz="3200" dirty="0">
                <a:solidFill>
                  <a:schemeClr val="tx1"/>
                </a:solidFill>
              </a:rPr>
              <a:t>; ds </a:t>
            </a:r>
            <a:r>
              <a:rPr lang="en-US" altLang="en-US" sz="3200" dirty="0" err="1">
                <a:solidFill>
                  <a:schemeClr val="tx1"/>
                </a:solidFill>
              </a:rPr>
              <a:t>xzaFkksa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ls ,d </a:t>
            </a:r>
            <a:r>
              <a:rPr lang="en-US" altLang="en-US" sz="3200" dirty="0" err="1">
                <a:solidFill>
                  <a:schemeClr val="tx1"/>
                </a:solidFill>
              </a:rPr>
              <a:t>gS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FksjhxkFkkA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bls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dsoy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efgykvksa</a:t>
            </a:r>
            <a:r>
              <a:rPr lang="en-US" altLang="en-US" sz="3200" dirty="0">
                <a:solidFill>
                  <a:schemeClr val="tx1"/>
                </a:solidFill>
              </a:rPr>
              <a:t> ¼fo}</a:t>
            </a:r>
            <a:r>
              <a:rPr lang="en-US" altLang="en-US" sz="3200" dirty="0" err="1">
                <a:solidFill>
                  <a:schemeClr val="tx1"/>
                </a:solidFill>
              </a:rPr>
              <a:t>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ckS</a:t>
            </a:r>
            <a:r>
              <a:rPr lang="en-US" altLang="en-US" sz="3200" dirty="0">
                <a:solidFill>
                  <a:schemeClr val="tx1"/>
                </a:solidFill>
              </a:rPr>
              <a:t>) </a:t>
            </a:r>
            <a:r>
              <a:rPr lang="en-US" altLang="en-US" sz="3200" dirty="0" err="1">
                <a:solidFill>
                  <a:schemeClr val="tx1"/>
                </a:solidFill>
              </a:rPr>
              <a:t>fHk</a:t>
            </a:r>
            <a:r>
              <a:rPr lang="en-US" altLang="en-US" sz="3200" dirty="0">
                <a:solidFill>
                  <a:schemeClr val="tx1"/>
                </a:solidFill>
              </a:rPr>
              <a:t>{kqf.k;ksa½ us </a:t>
            </a:r>
            <a:r>
              <a:rPr lang="en-US" altLang="en-US" sz="3200" dirty="0" err="1">
                <a:solidFill>
                  <a:schemeClr val="tx1"/>
                </a:solidFill>
              </a:rPr>
              <a:t>gh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fy</a:t>
            </a:r>
            <a:r>
              <a:rPr lang="en-US" altLang="en-US" sz="3200" dirty="0">
                <a:solidFill>
                  <a:schemeClr val="tx1"/>
                </a:solidFill>
              </a:rPr>
              <a:t>[</a:t>
            </a:r>
            <a:r>
              <a:rPr lang="en-US" altLang="en-US" sz="3200" dirty="0" err="1">
                <a:solidFill>
                  <a:schemeClr val="tx1"/>
                </a:solidFill>
              </a:rPr>
              <a:t>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gSA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blesa</a:t>
            </a:r>
            <a:r>
              <a:rPr lang="en-US" altLang="en-US" sz="3200" dirty="0">
                <a:solidFill>
                  <a:schemeClr val="tx1"/>
                </a:solidFill>
              </a:rPr>
              <a:t> ,</a:t>
            </a:r>
            <a:r>
              <a:rPr lang="en-US" altLang="en-US" sz="3200" dirty="0" err="1">
                <a:solidFill>
                  <a:schemeClr val="tx1"/>
                </a:solidFill>
              </a:rPr>
              <a:t>d&amp;nks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ugha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cfYd</a:t>
            </a:r>
            <a:r>
              <a:rPr lang="en-US" altLang="en-US" sz="3200" dirty="0">
                <a:solidFill>
                  <a:schemeClr val="tx1"/>
                </a:solidFill>
              </a:rPr>
              <a:t> 73 </a:t>
            </a:r>
            <a:r>
              <a:rPr lang="en-US" altLang="en-US" sz="3200" dirty="0" err="1">
                <a:solidFill>
                  <a:schemeClr val="tx1"/>
                </a:solidFill>
              </a:rPr>
              <a:t>Fksfj;ksa</a:t>
            </a:r>
            <a:r>
              <a:rPr lang="en-US" altLang="en-US" sz="3200" dirty="0">
                <a:solidFill>
                  <a:schemeClr val="tx1"/>
                </a:solidFill>
              </a:rPr>
              <a:t> }</a:t>
            </a:r>
            <a:r>
              <a:rPr lang="en-US" altLang="en-US" sz="3200" dirty="0" err="1">
                <a:solidFill>
                  <a:schemeClr val="tx1"/>
                </a:solidFill>
              </a:rPr>
              <a:t>kjk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fyf</a:t>
            </a:r>
            <a:r>
              <a:rPr lang="en-US" altLang="en-US" sz="3200" dirty="0">
                <a:solidFill>
                  <a:schemeClr val="tx1"/>
                </a:solidFill>
              </a:rPr>
              <a:t>[</a:t>
            </a:r>
            <a:r>
              <a:rPr lang="en-US" altLang="en-US" sz="3200" dirty="0" err="1">
                <a:solidFill>
                  <a:schemeClr val="tx1"/>
                </a:solidFill>
              </a:rPr>
              <a:t>kr</a:t>
            </a:r>
            <a:r>
              <a:rPr lang="en-US" altLang="en-US" sz="3200" dirty="0">
                <a:solidFill>
                  <a:schemeClr val="tx1"/>
                </a:solidFill>
              </a:rPr>
              <a:t> 500 ls </a:t>
            </a:r>
            <a:r>
              <a:rPr lang="en-US" altLang="en-US" sz="3200" dirty="0" err="1">
                <a:solidFill>
                  <a:schemeClr val="tx1"/>
                </a:solidFill>
              </a:rPr>
              <a:t>vf</a:t>
            </a:r>
            <a:r>
              <a:rPr lang="en-US" altLang="en-US" sz="3200" dirty="0">
                <a:solidFill>
                  <a:schemeClr val="tx1"/>
                </a:solidFill>
              </a:rPr>
              <a:t>/</a:t>
            </a:r>
            <a:r>
              <a:rPr lang="en-US" altLang="en-US" sz="3200" dirty="0" err="1">
                <a:solidFill>
                  <a:schemeClr val="tx1"/>
                </a:solidFill>
              </a:rPr>
              <a:t>kd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xkFkk,a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gSaA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bu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Fksfj;ksa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ls </a:t>
            </a:r>
            <a:r>
              <a:rPr lang="en-US" altLang="en-US" sz="3200" dirty="0" err="1">
                <a:solidFill>
                  <a:schemeClr val="tx1"/>
                </a:solidFill>
              </a:rPr>
              <a:t>vf</a:t>
            </a:r>
            <a:r>
              <a:rPr lang="en-US" altLang="en-US" sz="3200" dirty="0">
                <a:solidFill>
                  <a:schemeClr val="tx1"/>
                </a:solidFill>
              </a:rPr>
              <a:t>/</a:t>
            </a:r>
            <a:r>
              <a:rPr lang="en-US" altLang="en-US" sz="3200" dirty="0" err="1">
                <a:solidFill>
                  <a:schemeClr val="tx1"/>
                </a:solidFill>
              </a:rPr>
              <a:t>kdka'k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xkSre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cq</a:t>
            </a:r>
            <a:r>
              <a:rPr lang="en-US" altLang="en-US" sz="3200" dirty="0">
                <a:solidFill>
                  <a:schemeClr val="tx1"/>
                </a:solidFill>
              </a:rPr>
              <a:t>) dh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ledkyhu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gSa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65" y="2969120"/>
            <a:ext cx="4497834" cy="32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276225"/>
            <a:ext cx="9072562" cy="919163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'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kkL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=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kFkZ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rFkk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laokn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ruti Dev 240" pitchFamily="2" charset="0"/>
            </a:endParaRPr>
          </a:p>
        </p:txBody>
      </p:sp>
      <p:sp>
        <p:nvSpPr>
          <p:cNvPr id="3" name="Text Placeholder 2"/>
          <p:cNvSpPr txBox="1"/>
          <p:nvPr/>
        </p:nvSpPr>
        <p:spPr>
          <a:xfrm>
            <a:off x="453363" y="1435100"/>
            <a:ext cx="9239278" cy="5414963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1415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 err="1">
                <a:latin typeface="Kruti Dev 010" pitchFamily="2" charset="0"/>
              </a:rPr>
              <a:t>jktk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tud</a:t>
            </a:r>
            <a:r>
              <a:rPr lang="en-US" sz="3100" dirty="0">
                <a:latin typeface="Kruti Dev 010" pitchFamily="2" charset="0"/>
              </a:rPr>
              <a:t> dh </a:t>
            </a:r>
            <a:r>
              <a:rPr lang="en-US" sz="3100" dirty="0" err="1">
                <a:latin typeface="Kruti Dev 010" pitchFamily="2" charset="0"/>
              </a:rPr>
              <a:t>lHkk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esa</a:t>
            </a:r>
            <a:r>
              <a:rPr lang="en-US" sz="3100" dirty="0">
                <a:latin typeface="Kruti Dev 010" pitchFamily="2" charset="0"/>
              </a:rPr>
              <a:t> </a:t>
            </a:r>
            <a:r>
              <a:rPr lang="en-US" sz="3100" dirty="0" err="1">
                <a:latin typeface="Kruti Dev 010" pitchFamily="2" charset="0"/>
              </a:rPr>
              <a:t>fonq"kh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xkxhZ</a:t>
            </a:r>
            <a:r>
              <a:rPr lang="en-US" sz="3100" dirty="0">
                <a:latin typeface="Kruti Dev 010" pitchFamily="2" charset="0"/>
              </a:rPr>
              <a:t> }</a:t>
            </a:r>
            <a:r>
              <a:rPr lang="en-US" sz="3100" dirty="0" err="1">
                <a:latin typeface="Kruti Dev 010" pitchFamily="2" charset="0"/>
              </a:rPr>
              <a:t>kjk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mifu"kn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vkfn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xzaFkksa</a:t>
            </a:r>
            <a:r>
              <a:rPr lang="en-US" sz="3100" dirty="0">
                <a:latin typeface="Kruti Dev 010" pitchFamily="2" charset="0"/>
              </a:rPr>
              <a:t> ds </a:t>
            </a:r>
            <a:r>
              <a:rPr lang="en-US" sz="3100" dirty="0" err="1">
                <a:latin typeface="Kruti Dev 010" pitchFamily="2" charset="0"/>
              </a:rPr>
              <a:t>jpf;rk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rFkk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 smtClean="0">
                <a:latin typeface="Kruti Dev 010" pitchFamily="2" charset="0"/>
              </a:rPr>
              <a:t>czãk</a:t>
            </a:r>
            <a:r>
              <a:rPr lang="en-US" sz="3100" dirty="0" smtClean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fo|k</a:t>
            </a:r>
            <a:r>
              <a:rPr lang="en-US" sz="3100" dirty="0">
                <a:latin typeface="Kruti Dev 010" pitchFamily="2" charset="0"/>
              </a:rPr>
              <a:t> ds </a:t>
            </a:r>
            <a:r>
              <a:rPr lang="en-US" sz="3100" dirty="0" err="1">
                <a:latin typeface="Kruti Dev 010" pitchFamily="2" charset="0"/>
              </a:rPr>
              <a:t>egkKkrk</a:t>
            </a:r>
            <a:r>
              <a:rPr lang="en-US" sz="3100" dirty="0">
                <a:latin typeface="Kruti Dev 010" pitchFamily="2" charset="0"/>
              </a:rPr>
              <a:t> ;</a:t>
            </a:r>
            <a:r>
              <a:rPr lang="en-US" sz="3100" dirty="0" err="1">
                <a:latin typeface="Kruti Dev 010" pitchFamily="2" charset="0"/>
              </a:rPr>
              <a:t>kKoYD</a:t>
            </a:r>
            <a:r>
              <a:rPr lang="en-US" sz="3100" dirty="0">
                <a:latin typeface="Kruti Dev 010" pitchFamily="2" charset="0"/>
              </a:rPr>
              <a:t>; _</a:t>
            </a:r>
            <a:r>
              <a:rPr lang="en-US" sz="3100" dirty="0" err="1">
                <a:latin typeface="Kruti Dev 010" pitchFamily="2" charset="0"/>
              </a:rPr>
              <a:t>f"k</a:t>
            </a:r>
            <a:r>
              <a:rPr lang="en-US" sz="3100" dirty="0">
                <a:latin typeface="Kruti Dev 010" pitchFamily="2" charset="0"/>
              </a:rPr>
              <a:t> ds </a:t>
            </a:r>
            <a:r>
              <a:rPr lang="en-US" sz="3100" dirty="0" err="1">
                <a:latin typeface="Kruti Dev 010" pitchFamily="2" charset="0"/>
              </a:rPr>
              <a:t>lkFk</a:t>
            </a:r>
            <a:r>
              <a:rPr lang="en-US" sz="3100" dirty="0">
                <a:latin typeface="Kruti Dev 010" pitchFamily="2" charset="0"/>
              </a:rPr>
              <a:t> </a:t>
            </a:r>
            <a:r>
              <a:rPr lang="en-US" sz="3100" dirty="0" err="1">
                <a:latin typeface="Kruti Dev 010" pitchFamily="2" charset="0"/>
              </a:rPr>
              <a:t>gq</a:t>
            </a:r>
            <a:r>
              <a:rPr lang="en-US" sz="3100" dirty="0">
                <a:latin typeface="Kruti Dev 010" pitchFamily="2" charset="0"/>
              </a:rPr>
              <a:t>, '</a:t>
            </a:r>
            <a:r>
              <a:rPr lang="en-US" sz="3100" dirty="0" err="1">
                <a:latin typeface="Kruti Dev 010" pitchFamily="2" charset="0"/>
              </a:rPr>
              <a:t>kkL</a:t>
            </a:r>
            <a:r>
              <a:rPr lang="en-US" sz="3100" dirty="0">
                <a:latin typeface="Kruti Dev 010" pitchFamily="2" charset="0"/>
              </a:rPr>
              <a:t>=</a:t>
            </a:r>
            <a:r>
              <a:rPr lang="en-US" sz="3100" dirty="0" err="1">
                <a:latin typeface="Kruti Dev 010" pitchFamily="2" charset="0"/>
              </a:rPr>
              <a:t>kFkZ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dk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çlax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cgqfofnr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gSA</a:t>
            </a:r>
            <a:r>
              <a:rPr lang="en-US" sz="3100" dirty="0">
                <a:latin typeface="Kruti Dev 010" pitchFamily="2" charset="0"/>
              </a:rPr>
              <a:t> 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1415"/>
              </a:spcAft>
              <a:buFont typeface="Arial" panose="020B0604020202020204" pitchFamily="34" charset="0"/>
              <a:buChar char="•"/>
              <a:defRPr/>
            </a:pPr>
            <a:r>
              <a:rPr lang="en-US" sz="3100" dirty="0" err="1">
                <a:latin typeface="Kruti Dev 010" pitchFamily="2" charset="0"/>
              </a:rPr>
              <a:t>bUgha</a:t>
            </a:r>
            <a:r>
              <a:rPr lang="en-US" sz="3100" dirty="0">
                <a:latin typeface="Kruti Dev 010" pitchFamily="2" charset="0"/>
              </a:rPr>
              <a:t> ;</a:t>
            </a:r>
            <a:r>
              <a:rPr lang="en-US" sz="3100" dirty="0" err="1">
                <a:latin typeface="Kruti Dev 010" pitchFamily="2" charset="0"/>
              </a:rPr>
              <a:t>kKoYD</a:t>
            </a:r>
            <a:r>
              <a:rPr lang="en-US" sz="3100" dirty="0">
                <a:latin typeface="Kruti Dev 010" pitchFamily="2" charset="0"/>
              </a:rPr>
              <a:t>; _</a:t>
            </a:r>
            <a:r>
              <a:rPr lang="en-US" sz="3100" dirty="0" err="1">
                <a:latin typeface="Kruti Dev 010" pitchFamily="2" charset="0"/>
              </a:rPr>
              <a:t>f"k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dk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viuh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iRuh</a:t>
            </a:r>
            <a:r>
              <a:rPr lang="en-US" sz="3100" dirty="0">
                <a:latin typeface="Kruti Dev 010" pitchFamily="2" charset="0"/>
              </a:rPr>
              <a:t> </a:t>
            </a:r>
            <a:r>
              <a:rPr lang="en-US" sz="3100" dirty="0" err="1">
                <a:latin typeface="Kruti Dev 010" pitchFamily="2" charset="0"/>
              </a:rPr>
              <a:t>fonq"kh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eS</a:t>
            </a:r>
            <a:r>
              <a:rPr lang="en-US" sz="3100" dirty="0">
                <a:latin typeface="Kruti Dev 010" pitchFamily="2" charset="0"/>
              </a:rPr>
              <a:t>=</a:t>
            </a:r>
            <a:r>
              <a:rPr lang="en-US" sz="3100" dirty="0" err="1">
                <a:latin typeface="Kruti Dev 010" pitchFamily="2" charset="0"/>
              </a:rPr>
              <a:t>s;h</a:t>
            </a:r>
            <a:r>
              <a:rPr lang="en-US" sz="3100" dirty="0">
                <a:latin typeface="Kruti Dev 010" pitchFamily="2" charset="0"/>
              </a:rPr>
              <a:t> ds </a:t>
            </a:r>
            <a:r>
              <a:rPr lang="en-US" sz="3100" dirty="0" err="1">
                <a:latin typeface="Kruti Dev 010" pitchFamily="2" charset="0"/>
              </a:rPr>
              <a:t>lkFk</a:t>
            </a:r>
            <a:r>
              <a:rPr lang="en-US" sz="3100" dirty="0">
                <a:latin typeface="Kruti Dev 010" pitchFamily="2" charset="0"/>
              </a:rPr>
              <a:t> </a:t>
            </a:r>
            <a:r>
              <a:rPr lang="en-US" sz="3100" dirty="0" err="1">
                <a:latin typeface="Kruti Dev 010" pitchFamily="2" charset="0"/>
              </a:rPr>
              <a:t>laokn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Hkh</a:t>
            </a:r>
            <a:r>
              <a:rPr lang="en-US" sz="3100" dirty="0">
                <a:latin typeface="Kruti Dev 010" pitchFamily="2" charset="0"/>
              </a:rPr>
              <a:t> c`</a:t>
            </a:r>
            <a:r>
              <a:rPr lang="en-US" sz="3100" dirty="0" err="1">
                <a:latin typeface="Kruti Dev 010" pitchFamily="2" charset="0"/>
              </a:rPr>
              <a:t>gnkj</a:t>
            </a:r>
            <a:r>
              <a:rPr lang="en-US" sz="3100" dirty="0">
                <a:latin typeface="Kruti Dev 010" pitchFamily="2" charset="0"/>
              </a:rPr>
              <a:t>.;d </a:t>
            </a:r>
            <a:r>
              <a:rPr lang="en-US" sz="3100" dirty="0" err="1">
                <a:latin typeface="Kruti Dev 010" pitchFamily="2" charset="0"/>
              </a:rPr>
              <a:t>mifu"kn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esa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mfYyf</a:t>
            </a:r>
            <a:r>
              <a:rPr lang="en-US" sz="3100" dirty="0">
                <a:latin typeface="Kruti Dev 010" pitchFamily="2" charset="0"/>
              </a:rPr>
              <a:t>[</a:t>
            </a:r>
            <a:r>
              <a:rPr lang="en-US" sz="3100" dirty="0" err="1">
                <a:latin typeface="Kruti Dev 010" pitchFamily="2" charset="0"/>
              </a:rPr>
              <a:t>kr</a:t>
            </a:r>
            <a:r>
              <a:rPr lang="en-US" sz="3100" dirty="0">
                <a:latin typeface="Kruti Dev 010" pitchFamily="2" charset="0"/>
              </a:rPr>
              <a:t> </a:t>
            </a:r>
            <a:r>
              <a:rPr lang="en-US" sz="3100" dirty="0" err="1">
                <a:latin typeface="Kruti Dev 010" pitchFamily="2" charset="0"/>
              </a:rPr>
              <a:t>gSA</a:t>
            </a:r>
            <a:r>
              <a:rPr lang="en-US" sz="3100" dirty="0">
                <a:latin typeface="Kruti Dev 010" pitchFamily="2" charset="0"/>
              </a:rPr>
              <a:t> </a:t>
            </a:r>
            <a:r>
              <a:rPr lang="en-US" sz="3100" dirty="0" err="1">
                <a:latin typeface="Kruti Dev 010" pitchFamily="2" charset="0"/>
              </a:rPr>
              <a:t>eS</a:t>
            </a:r>
            <a:r>
              <a:rPr lang="en-US" sz="3100" dirty="0">
                <a:latin typeface="Kruti Dev 010" pitchFamily="2" charset="0"/>
              </a:rPr>
              <a:t>=</a:t>
            </a:r>
            <a:r>
              <a:rPr lang="en-US" sz="3100" dirty="0" err="1">
                <a:latin typeface="Kruti Dev 010" pitchFamily="2" charset="0"/>
              </a:rPr>
              <a:t>s;h</a:t>
            </a:r>
            <a:r>
              <a:rPr lang="en-US" sz="3100" dirty="0">
                <a:latin typeface="Kruti Dev 010" pitchFamily="2" charset="0"/>
              </a:rPr>
              <a:t> v}</a:t>
            </a:r>
            <a:r>
              <a:rPr lang="en-US" sz="3100" dirty="0" err="1">
                <a:latin typeface="Kruti Dev 010" pitchFamily="2" charset="0"/>
              </a:rPr>
              <a:t>Sr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n'kZu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vkSj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rRoehekalk</a:t>
            </a:r>
            <a:r>
              <a:rPr lang="en-US" sz="3100" dirty="0">
                <a:latin typeface="Kruti Dev 010" pitchFamily="2" charset="0"/>
              </a:rPr>
              <a:t> dh </a:t>
            </a:r>
            <a:r>
              <a:rPr lang="en-US" sz="3100" dirty="0" err="1">
                <a:latin typeface="Kruti Dev 010" pitchFamily="2" charset="0"/>
              </a:rPr>
              <a:t>fo</a:t>
            </a:r>
            <a:r>
              <a:rPr lang="en-US" sz="3100" dirty="0">
                <a:latin typeface="Kruti Dev 010" pitchFamily="2" charset="0"/>
              </a:rPr>
              <a:t>}</a:t>
            </a:r>
            <a:r>
              <a:rPr lang="en-US" sz="3100" dirty="0" err="1">
                <a:latin typeface="Kruti Dev 010" pitchFamily="2" charset="0"/>
              </a:rPr>
              <a:t>ku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FkhaA</a:t>
            </a:r>
            <a:endParaRPr lang="en-US" sz="3100" dirty="0">
              <a:latin typeface="Kruti Dev 010" pitchFamily="2" charset="0"/>
            </a:endParaRPr>
          </a:p>
          <a:p>
            <a:pPr marL="404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 err="1">
                <a:latin typeface="Kruti Dev 010" pitchFamily="2" charset="0"/>
              </a:rPr>
              <a:t>blh</a:t>
            </a:r>
            <a:r>
              <a:rPr lang="en-US" sz="3100" dirty="0">
                <a:latin typeface="Kruti Dev 010" pitchFamily="2" charset="0"/>
              </a:rPr>
              <a:t> </a:t>
            </a:r>
            <a:r>
              <a:rPr lang="en-US" sz="3100" dirty="0" err="1">
                <a:latin typeface="Kruti Dev 010" pitchFamily="2" charset="0"/>
              </a:rPr>
              <a:t>çdkj</a:t>
            </a:r>
            <a:r>
              <a:rPr lang="en-US" sz="3100" dirty="0">
                <a:latin typeface="Kruti Dev 010" pitchFamily="2" charset="0"/>
              </a:rPr>
              <a:t>%  </a:t>
            </a:r>
          </a:p>
          <a:p>
            <a:pPr marL="862013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100" dirty="0" err="1">
                <a:latin typeface="Kruti Dev 010" pitchFamily="2" charset="0"/>
              </a:rPr>
              <a:t>vkfn</a:t>
            </a:r>
            <a:r>
              <a:rPr lang="en-US" sz="3100" dirty="0">
                <a:latin typeface="Kruti Dev 010" pitchFamily="2" charset="0"/>
              </a:rPr>
              <a:t> '</a:t>
            </a:r>
            <a:r>
              <a:rPr lang="en-US" sz="3100" dirty="0" err="1">
                <a:latin typeface="Kruti Dev 010" pitchFamily="2" charset="0"/>
              </a:rPr>
              <a:t>kadjkpk;Z</a:t>
            </a:r>
            <a:r>
              <a:rPr lang="en-US" sz="3100" dirty="0">
                <a:latin typeface="Kruti Dev 010" pitchFamily="2" charset="0"/>
              </a:rPr>
              <a:t> ds </a:t>
            </a:r>
            <a:r>
              <a:rPr lang="en-US" sz="3100" dirty="0" err="1">
                <a:latin typeface="Kruti Dev 010" pitchFamily="2" charset="0"/>
              </a:rPr>
              <a:t>lkFk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vkpk;Z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eaMu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feJ</a:t>
            </a:r>
            <a:r>
              <a:rPr lang="en-US" sz="3100" dirty="0">
                <a:latin typeface="Kruti Dev 010" pitchFamily="2" charset="0"/>
              </a:rPr>
              <a:t> dh </a:t>
            </a:r>
            <a:r>
              <a:rPr lang="en-US" sz="3100" dirty="0" err="1">
                <a:latin typeface="Kruti Dev 010" pitchFamily="2" charset="0"/>
              </a:rPr>
              <a:t>iRuh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dk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smtClean="0">
                <a:latin typeface="Kruti Dev 010" pitchFamily="2" charset="0"/>
              </a:rPr>
              <a:t>'</a:t>
            </a:r>
            <a:r>
              <a:rPr lang="en-US" sz="3100" dirty="0" err="1" smtClean="0">
                <a:latin typeface="Kruti Dev 010" pitchFamily="2" charset="0"/>
              </a:rPr>
              <a:t>kkL</a:t>
            </a:r>
            <a:r>
              <a:rPr lang="en-US" sz="3100" dirty="0" smtClean="0">
                <a:latin typeface="Kruti Dev 010" pitchFamily="2" charset="0"/>
              </a:rPr>
              <a:t>=</a:t>
            </a:r>
            <a:r>
              <a:rPr lang="en-US" sz="3100" dirty="0" err="1" smtClean="0">
                <a:latin typeface="Kruti Dev 010" pitchFamily="2" charset="0"/>
              </a:rPr>
              <a:t>kFkZA</a:t>
            </a:r>
            <a:endParaRPr lang="en-US" sz="3100" dirty="0">
              <a:latin typeface="Kruti Dev 010" pitchFamily="2" charset="0"/>
            </a:endParaRPr>
          </a:p>
          <a:p>
            <a:pPr marL="862013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100" dirty="0" err="1">
                <a:latin typeface="Kruti Dev 010" pitchFamily="2" charset="0"/>
              </a:rPr>
              <a:t>jktk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tud</a:t>
            </a:r>
            <a:r>
              <a:rPr lang="en-US" sz="3100" dirty="0">
                <a:latin typeface="Kruti Dev 010" pitchFamily="2" charset="0"/>
              </a:rPr>
              <a:t> ds </a:t>
            </a:r>
            <a:r>
              <a:rPr lang="en-US" sz="3100" dirty="0" err="1">
                <a:latin typeface="Kruti Dev 010" pitchFamily="2" charset="0"/>
              </a:rPr>
              <a:t>lkFk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lqyHkk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dk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 smtClean="0">
                <a:latin typeface="Kruti Dev 010" pitchFamily="2" charset="0"/>
              </a:rPr>
              <a:t>laoknA</a:t>
            </a:r>
            <a:endParaRPr lang="en-US" sz="3100" dirty="0">
              <a:latin typeface="Kruti Dev 010" pitchFamily="2" charset="0"/>
            </a:endParaRPr>
          </a:p>
          <a:p>
            <a:pPr marL="862013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100" dirty="0">
                <a:latin typeface="Kruti Dev 010" pitchFamily="2" charset="0"/>
              </a:rPr>
              <a:t>_</a:t>
            </a:r>
            <a:r>
              <a:rPr lang="en-US" sz="3100" dirty="0" err="1">
                <a:latin typeface="Kruti Dev 010" pitchFamily="2" charset="0"/>
              </a:rPr>
              <a:t>Xosn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esa</a:t>
            </a:r>
            <a:r>
              <a:rPr lang="en-US" sz="3100" dirty="0">
                <a:latin typeface="Kruti Dev 010" pitchFamily="2" charset="0"/>
              </a:rPr>
              <a:t> </a:t>
            </a:r>
            <a:r>
              <a:rPr lang="en-US" sz="3100" dirty="0" err="1">
                <a:latin typeface="Kruti Dev 010" pitchFamily="2" charset="0"/>
              </a:rPr>
              <a:t>vxLR</a:t>
            </a:r>
            <a:r>
              <a:rPr lang="en-US" sz="3100" dirty="0">
                <a:latin typeface="Kruti Dev 010" pitchFamily="2" charset="0"/>
              </a:rPr>
              <a:t>; </a:t>
            </a:r>
            <a:r>
              <a:rPr lang="en-US" sz="3100" dirty="0" err="1">
                <a:latin typeface="Kruti Dev 010" pitchFamily="2" charset="0"/>
              </a:rPr>
              <a:t>eqfu</a:t>
            </a:r>
            <a:r>
              <a:rPr lang="en-US" sz="3100" dirty="0">
                <a:latin typeface="Kruti Dev 010" pitchFamily="2" charset="0"/>
              </a:rPr>
              <a:t> ds </a:t>
            </a:r>
            <a:r>
              <a:rPr lang="en-US" sz="3100" dirty="0" err="1">
                <a:latin typeface="Kruti Dev 010" pitchFamily="2" charset="0"/>
              </a:rPr>
              <a:t>lkFk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mudh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iRuh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yksikeqæk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dk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err="1">
                <a:latin typeface="Kruti Dev 010" pitchFamily="2" charset="0"/>
              </a:rPr>
              <a:t>laokn</a:t>
            </a:r>
            <a:r>
              <a:rPr lang="en-US" sz="3100" dirty="0">
                <a:latin typeface="Kruti Dev 010" pitchFamily="2" charset="0"/>
              </a:rPr>
              <a:t> </a:t>
            </a:r>
            <a:r>
              <a:rPr lang="en-US" sz="3100" dirty="0" smtClean="0">
                <a:latin typeface="Kruti Dev 010" pitchFamily="2" charset="0"/>
              </a:rPr>
              <a:t>A</a:t>
            </a:r>
            <a:endParaRPr lang="en-US" sz="3100" dirty="0">
              <a:latin typeface="Kruti Dev 01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9888"/>
            <a:ext cx="9072562" cy="9477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ckS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)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ijEijk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Hkh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--</a:t>
            </a:r>
          </a:p>
        </p:txBody>
      </p:sp>
      <p:sp>
        <p:nvSpPr>
          <p:cNvPr id="18435" name="Text Placeholder 2"/>
          <p:cNvSpPr txBox="1">
            <a:spLocks noChangeArrowheads="1"/>
          </p:cNvSpPr>
          <p:nvPr/>
        </p:nvSpPr>
        <p:spPr bwMode="auto">
          <a:xfrm>
            <a:off x="1371600" y="2759075"/>
            <a:ext cx="73501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ckS</a:t>
            </a:r>
            <a:r>
              <a:rPr lang="en-US" altLang="en-US" sz="3200" dirty="0">
                <a:solidFill>
                  <a:schemeClr val="tx1"/>
                </a:solidFill>
              </a:rPr>
              <a:t>) </a:t>
            </a:r>
            <a:r>
              <a:rPr lang="en-US" altLang="en-US" sz="3200" dirty="0" err="1">
                <a:solidFill>
                  <a:schemeClr val="tx1"/>
                </a:solidFill>
              </a:rPr>
              <a:t>ijEijk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Hkh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dbZ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fHk</a:t>
            </a:r>
            <a:r>
              <a:rPr lang="en-US" altLang="en-US" sz="3200" dirty="0">
                <a:solidFill>
                  <a:schemeClr val="tx1"/>
                </a:solidFill>
              </a:rPr>
              <a:t>{</a:t>
            </a:r>
            <a:r>
              <a:rPr lang="en-US" altLang="en-US" sz="3200" dirty="0" err="1">
                <a:solidFill>
                  <a:schemeClr val="tx1"/>
                </a:solidFill>
              </a:rPr>
              <a:t>kqf.k;ksa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vU</a:t>
            </a:r>
            <a:r>
              <a:rPr lang="en-US" altLang="en-US" sz="3200" dirty="0">
                <a:solidFill>
                  <a:schemeClr val="tx1"/>
                </a:solidFill>
              </a:rPr>
              <a:t>;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fo</a:t>
            </a:r>
            <a:r>
              <a:rPr lang="en-US" altLang="en-US" sz="3200" dirty="0" smtClean="0">
                <a:solidFill>
                  <a:schemeClr val="tx1"/>
                </a:solidFill>
              </a:rPr>
              <a:t>}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ku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efgykvksa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lkFk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rFkkxr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cq</a:t>
            </a:r>
            <a:r>
              <a:rPr lang="en-US" altLang="en-US" sz="3200" dirty="0">
                <a:solidFill>
                  <a:schemeClr val="tx1"/>
                </a:solidFill>
              </a:rPr>
              <a:t>)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muds f'k";</a:t>
            </a:r>
            <a:r>
              <a:rPr lang="en-US" altLang="en-US" sz="3200" dirty="0" err="1">
                <a:solidFill>
                  <a:schemeClr val="tx1"/>
                </a:solidFill>
              </a:rPr>
              <a:t>ksa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laoknksa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mYys</a:t>
            </a:r>
            <a:r>
              <a:rPr lang="en-US" altLang="en-US" sz="3200" dirty="0">
                <a:solidFill>
                  <a:schemeClr val="tx1"/>
                </a:solidFill>
              </a:rPr>
              <a:t>[k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egkRek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cq</a:t>
            </a:r>
            <a:r>
              <a:rPr lang="en-US" altLang="en-US" sz="3200" dirty="0">
                <a:solidFill>
                  <a:schemeClr val="tx1"/>
                </a:solidFill>
              </a:rPr>
              <a:t>) dh </a:t>
            </a:r>
            <a:r>
              <a:rPr lang="en-US" altLang="en-US" sz="3200" dirty="0" err="1">
                <a:solidFill>
                  <a:schemeClr val="tx1"/>
                </a:solidFill>
              </a:rPr>
              <a:t>ekSlh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muds </a:t>
            </a:r>
            <a:r>
              <a:rPr lang="en-US" altLang="en-US" sz="3200" dirty="0" err="1">
                <a:solidFill>
                  <a:schemeClr val="tx1"/>
                </a:solidFill>
              </a:rPr>
              <a:t>la?k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'</a:t>
            </a:r>
            <a:r>
              <a:rPr lang="en-US" altLang="en-US" sz="3200" dirty="0" err="1">
                <a:solidFill>
                  <a:schemeClr val="tx1"/>
                </a:solidFill>
              </a:rPr>
              <a:t>kkfey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gksus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okyh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egkçtkifr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xkSreh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ckS</a:t>
            </a:r>
            <a:r>
              <a:rPr lang="en-US" altLang="en-US" sz="3200" dirty="0">
                <a:solidFill>
                  <a:schemeClr val="tx1"/>
                </a:solidFill>
              </a:rPr>
              <a:t>) /</a:t>
            </a:r>
            <a:r>
              <a:rPr lang="en-US" altLang="en-US" sz="3200" dirty="0" err="1">
                <a:solidFill>
                  <a:schemeClr val="tx1"/>
                </a:solidFill>
              </a:rPr>
              <a:t>keZ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fof'k"V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LFkku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9888"/>
            <a:ext cx="9072562" cy="9477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cjkcjh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dh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ijEijk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</a:p>
        </p:txBody>
      </p:sp>
      <p:sp>
        <p:nvSpPr>
          <p:cNvPr id="19459" name="Text Placeholder 2"/>
          <p:cNvSpPr txBox="1">
            <a:spLocks noChangeArrowheads="1"/>
          </p:cNvSpPr>
          <p:nvPr/>
        </p:nvSpPr>
        <p:spPr bwMode="auto">
          <a:xfrm>
            <a:off x="439738" y="2038350"/>
            <a:ext cx="5486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mDr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mnkgj.k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ckr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ifjpk;d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fd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gekjs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iwoZt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ckydksa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ckfydkvksa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f'k</a:t>
            </a:r>
            <a:r>
              <a:rPr lang="en-US" altLang="en-US" sz="3200" dirty="0">
                <a:solidFill>
                  <a:schemeClr val="tx1"/>
                </a:solidFill>
              </a:rPr>
              <a:t>{</a:t>
            </a:r>
            <a:r>
              <a:rPr lang="en-US" altLang="en-US" sz="3200" dirty="0" err="1">
                <a:solidFill>
                  <a:schemeClr val="tx1"/>
                </a:solidFill>
              </a:rPr>
              <a:t>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cjkcj</a:t>
            </a:r>
            <a:r>
              <a:rPr lang="en-US" altLang="en-US" sz="3200" dirty="0">
                <a:solidFill>
                  <a:schemeClr val="tx1"/>
                </a:solidFill>
              </a:rPr>
              <a:t> /;</a:t>
            </a:r>
            <a:r>
              <a:rPr lang="en-US" altLang="en-US" sz="3200" dirty="0" err="1">
                <a:solidFill>
                  <a:schemeClr val="tx1"/>
                </a:solidFill>
              </a:rPr>
              <a:t>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fn;k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FksA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iratfy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egkHkk</a:t>
            </a:r>
            <a:r>
              <a:rPr lang="en-US" altLang="en-US" sz="3200" dirty="0">
                <a:solidFill>
                  <a:schemeClr val="tx1"/>
                </a:solidFill>
              </a:rPr>
              <a:t>";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vU</a:t>
            </a:r>
            <a:r>
              <a:rPr lang="en-US" altLang="en-US" sz="3200" dirty="0">
                <a:solidFill>
                  <a:schemeClr val="tx1"/>
                </a:solidFill>
              </a:rPr>
              <a:t>; </a:t>
            </a:r>
            <a:r>
              <a:rPr lang="en-US" altLang="en-US" sz="3200" dirty="0" err="1">
                <a:solidFill>
                  <a:schemeClr val="tx1"/>
                </a:solidFill>
              </a:rPr>
              <a:t>xzaFkksa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o.kZu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efgyk,a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xq#dqyksa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 </a:t>
            </a:r>
            <a:r>
              <a:rPr lang="en-US" altLang="en-US" sz="3200" dirty="0" err="1">
                <a:solidFill>
                  <a:schemeClr val="tx1"/>
                </a:solidFill>
              </a:rPr>
              <a:t>vkpk;kZ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Hkwfedk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Hkh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FkhaA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154363"/>
            <a:ext cx="33353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9888"/>
            <a:ext cx="9072562" cy="9477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osnksa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Hkh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cjkcj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egRo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ruti Dev 240" pitchFamily="2" charset="0"/>
            </a:endParaRPr>
          </a:p>
        </p:txBody>
      </p:sp>
      <p:sp>
        <p:nvSpPr>
          <p:cNvPr id="20483" name="Text Placeholder 2"/>
          <p:cNvSpPr txBox="1">
            <a:spLocks noChangeArrowheads="1"/>
          </p:cNvSpPr>
          <p:nvPr/>
        </p:nvSpPr>
        <p:spPr bwMode="auto">
          <a:xfrm>
            <a:off x="1371600" y="2759075"/>
            <a:ext cx="73501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osn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vU</a:t>
            </a:r>
            <a:r>
              <a:rPr lang="en-US" altLang="en-US" sz="3200" dirty="0">
                <a:solidFill>
                  <a:schemeClr val="tx1"/>
                </a:solidFill>
              </a:rPr>
              <a:t>;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xzaFk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iqf</a:t>
            </a:r>
            <a:r>
              <a:rPr lang="en-US" altLang="en-US" sz="3200" dirty="0">
                <a:solidFill>
                  <a:schemeClr val="tx1"/>
                </a:solidFill>
              </a:rPr>
              <a:t>=;</a:t>
            </a:r>
            <a:r>
              <a:rPr lang="en-US" altLang="en-US" sz="3200" dirty="0" err="1">
                <a:solidFill>
                  <a:schemeClr val="tx1"/>
                </a:solidFill>
              </a:rPr>
              <a:t>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iq</a:t>
            </a:r>
            <a:r>
              <a:rPr lang="en-US" altLang="en-US" sz="3200" dirty="0">
                <a:solidFill>
                  <a:schemeClr val="tx1"/>
                </a:solidFill>
              </a:rPr>
              <a:t>=</a:t>
            </a:r>
            <a:r>
              <a:rPr lang="en-US" altLang="en-US" sz="3200" dirty="0" err="1">
                <a:solidFill>
                  <a:schemeClr val="tx1"/>
                </a:solidFill>
              </a:rPr>
              <a:t>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cjkcj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egRo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/;</a:t>
            </a:r>
            <a:r>
              <a:rPr lang="en-US" altLang="en-US" sz="3200" dirty="0" err="1">
                <a:solidFill>
                  <a:schemeClr val="tx1"/>
                </a:solidFill>
              </a:rPr>
              <a:t>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nsus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ckr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xzaFkksa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ckfydkvksa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f'k</a:t>
            </a:r>
            <a:r>
              <a:rPr lang="en-US" altLang="en-US" sz="3200" dirty="0">
                <a:solidFill>
                  <a:schemeClr val="tx1"/>
                </a:solidFill>
              </a:rPr>
              <a:t>{</a:t>
            </a:r>
            <a:r>
              <a:rPr lang="en-US" altLang="en-US" sz="3200" dirty="0" err="1">
                <a:solidFill>
                  <a:schemeClr val="tx1"/>
                </a:solidFill>
              </a:rPr>
              <a:t>kk&amp;nh</a:t>
            </a:r>
            <a:r>
              <a:rPr lang="en-US" altLang="en-US" sz="3200" dirty="0">
                <a:solidFill>
                  <a:schemeClr val="tx1"/>
                </a:solidFill>
              </a:rPr>
              <a:t>{</a:t>
            </a:r>
            <a:r>
              <a:rPr lang="en-US" altLang="en-US" sz="3200" dirty="0" err="1">
                <a:solidFill>
                  <a:schemeClr val="tx1"/>
                </a:solidFill>
              </a:rPr>
              <a:t>kk</a:t>
            </a:r>
            <a:r>
              <a:rPr lang="en-US" altLang="en-US" sz="3200" dirty="0">
                <a:solidFill>
                  <a:schemeClr val="tx1"/>
                </a:solidFill>
              </a:rPr>
              <a:t>] </a:t>
            </a:r>
            <a:r>
              <a:rPr lang="en-US" altLang="en-US" sz="3200" dirty="0" err="1">
                <a:solidFill>
                  <a:schemeClr val="tx1"/>
                </a:solidFill>
              </a:rPr>
              <a:t>laLdkj&amp;drZO</a:t>
            </a:r>
            <a:r>
              <a:rPr lang="en-US" altLang="en-US" sz="3200" dirty="0">
                <a:solidFill>
                  <a:schemeClr val="tx1"/>
                </a:solidFill>
              </a:rPr>
              <a:t>;&amp;</a:t>
            </a:r>
            <a:r>
              <a:rPr lang="en-US" altLang="en-US" sz="3200" dirty="0" err="1">
                <a:solidFill>
                  <a:schemeClr val="tx1"/>
                </a:solidFill>
              </a:rPr>
              <a:t>vf</a:t>
            </a:r>
            <a:r>
              <a:rPr lang="en-US" altLang="en-US" sz="3200" dirty="0">
                <a:solidFill>
                  <a:schemeClr val="tx1"/>
                </a:solidFill>
              </a:rPr>
              <a:t>/</a:t>
            </a:r>
            <a:r>
              <a:rPr lang="en-US" altLang="en-US" sz="3200" dirty="0" err="1">
                <a:solidFill>
                  <a:schemeClr val="tx1"/>
                </a:solidFill>
              </a:rPr>
              <a:t>kdkj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lkekftd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/</a:t>
            </a:r>
            <a:r>
              <a:rPr lang="en-US" altLang="en-US" sz="3200" dirty="0" err="1">
                <a:solidFill>
                  <a:schemeClr val="tx1"/>
                </a:solidFill>
              </a:rPr>
              <a:t>kkfeZd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eapksa@laLFkkvksa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mudh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Hkwfedk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i;kZIr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ppkZ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9888"/>
            <a:ext cx="9072562" cy="9477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mfpr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vk;q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gh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csfV;ksa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dk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fookg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ruti Dev 240" pitchFamily="2" charset="0"/>
            </a:endParaRPr>
          </a:p>
        </p:txBody>
      </p:sp>
      <p:sp>
        <p:nvSpPr>
          <p:cNvPr id="3" name="Text Placeholder 2"/>
          <p:cNvSpPr txBox="1"/>
          <p:nvPr/>
        </p:nvSpPr>
        <p:spPr>
          <a:xfrm>
            <a:off x="503238" y="1985963"/>
            <a:ext cx="6284912" cy="3833812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ruti Dev 010" pitchFamily="2" charset="0"/>
              </a:rPr>
              <a:t>^</a:t>
            </a:r>
            <a:r>
              <a:rPr lang="en-US" sz="3200" dirty="0" err="1">
                <a:latin typeface="Kruti Dev 010" pitchFamily="2" charset="0"/>
              </a:rPr>
              <a:t>ftl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rjg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fo'kky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ioZr</a:t>
            </a:r>
            <a:r>
              <a:rPr lang="en-US" sz="3200" dirty="0">
                <a:latin typeface="Kruti Dev 010" pitchFamily="2" charset="0"/>
              </a:rPr>
              <a:t> /</a:t>
            </a:r>
            <a:r>
              <a:rPr lang="en-US" sz="3200" dirty="0" err="1">
                <a:latin typeface="Kruti Dev 010" pitchFamily="2" charset="0"/>
              </a:rPr>
              <a:t>kjrh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ij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fLFkr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jgrs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gSa</a:t>
            </a:r>
            <a:r>
              <a:rPr lang="en-US" sz="3200" dirty="0">
                <a:latin typeface="Kruti Dev 010" pitchFamily="2" charset="0"/>
              </a:rPr>
              <a:t>] </a:t>
            </a:r>
            <a:r>
              <a:rPr lang="en-US" sz="3200" dirty="0" err="1">
                <a:latin typeface="Kruti Dev 010" pitchFamily="2" charset="0"/>
              </a:rPr>
              <a:t>mlh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çdkj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dU;k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Hk;jfgr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gksdj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ekrk&amp;firk</a:t>
            </a:r>
            <a:r>
              <a:rPr lang="en-US" sz="3200" dirty="0">
                <a:latin typeface="Kruti Dev 010" pitchFamily="2" charset="0"/>
              </a:rPr>
              <a:t> ds ?</a:t>
            </a:r>
            <a:r>
              <a:rPr lang="en-US" sz="3200" dirty="0" err="1">
                <a:latin typeface="Kruti Dev 010" pitchFamily="2" charset="0"/>
              </a:rPr>
              <a:t>kj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ij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err="1">
                <a:latin typeface="Kruti Dev 010" pitchFamily="2" charset="0"/>
              </a:rPr>
              <a:t>jgs</a:t>
            </a:r>
            <a:r>
              <a:rPr lang="en-US" sz="3200" dirty="0">
                <a:latin typeface="Kruti Dev 010" pitchFamily="2" charset="0"/>
              </a:rPr>
              <a:t>*A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ruti Dev 010" pitchFamily="2" charset="0"/>
            </a:endParaRPr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Kruti Dev 010" pitchFamily="2" charset="0"/>
              </a:rPr>
              <a:t>HkxeL;k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opa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vkfn</a:t>
            </a:r>
            <a:r>
              <a:rPr lang="en-US" sz="3200" b="1" dirty="0">
                <a:latin typeface="Kruti Dev 010" pitchFamily="2" charset="0"/>
              </a:rPr>
              <a:t>";f/k o`'</a:t>
            </a:r>
            <a:r>
              <a:rPr lang="en-US" sz="3200" b="1" dirty="0" err="1">
                <a:latin typeface="Kruti Dev 010" pitchFamily="2" charset="0"/>
              </a:rPr>
              <a:t>kkfno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lzte</a:t>
            </a:r>
            <a:endParaRPr lang="en-US" sz="3200" b="1" dirty="0">
              <a:latin typeface="Kruti Dev 010" pitchFamily="2" charset="0"/>
            </a:endParaRPr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Kruti Dev 010" pitchFamily="2" charset="0"/>
              </a:rPr>
              <a:t>egk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cq</a:t>
            </a:r>
            <a:r>
              <a:rPr lang="en-US" sz="3200" b="1" dirty="0">
                <a:latin typeface="Kruti Dev 010" pitchFamily="2" charset="0"/>
              </a:rPr>
              <a:t>/u ,o </a:t>
            </a:r>
            <a:r>
              <a:rPr lang="en-US" sz="3200" b="1" dirty="0" err="1">
                <a:latin typeface="Kruti Dev 010" pitchFamily="2" charset="0"/>
              </a:rPr>
              <a:t>ioZrks</a:t>
            </a:r>
            <a:r>
              <a:rPr lang="en-US" sz="3200" b="1" dirty="0">
                <a:latin typeface="Kruti Dev 010" pitchFamily="2" charset="0"/>
              </a:rPr>
              <a:t> </a:t>
            </a:r>
            <a:r>
              <a:rPr lang="en-US" sz="3200" b="1" dirty="0" err="1">
                <a:latin typeface="Kruti Dev 010" pitchFamily="2" charset="0"/>
              </a:rPr>
              <a:t>T;ksfDir</a:t>
            </a:r>
            <a:r>
              <a:rPr lang="en-US" sz="3200" b="1" dirty="0">
                <a:latin typeface="Kruti Dev 010" pitchFamily="2" charset="0"/>
              </a:rPr>
              <a:t>`/</a:t>
            </a:r>
            <a:r>
              <a:rPr lang="en-US" sz="3200" b="1" dirty="0" err="1">
                <a:latin typeface="Kruti Dev 010" pitchFamily="2" charset="0"/>
              </a:rPr>
              <a:t>okLrke</a:t>
            </a:r>
            <a:endParaRPr lang="en-US" sz="3200" b="1" dirty="0">
              <a:latin typeface="Kruti Dev 010" pitchFamily="2" charset="0"/>
            </a:endParaRPr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Kruti Dev 010" pitchFamily="2" charset="0"/>
            </a:endParaRPr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Kruti Dev 010" pitchFamily="2" charset="0"/>
              </a:rPr>
              <a:t>¼vFkoZosn 01@14@01½</a:t>
            </a:r>
            <a:r>
              <a:rPr lang="en-US" sz="3200" dirty="0">
                <a:latin typeface="+mn-lt"/>
              </a:rPr>
              <a:t>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Kruti Dev 010" pitchFamily="2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Kruti Dev 010" pitchFamily="2" charset="0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373313"/>
            <a:ext cx="28289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9888"/>
            <a:ext cx="9072562" cy="9477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mfpr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vk;q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fookg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rFkk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f'k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{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kk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</a:p>
        </p:txBody>
      </p:sp>
      <p:sp>
        <p:nvSpPr>
          <p:cNvPr id="22531" name="Text Placeholder 2"/>
          <p:cNvSpPr txBox="1">
            <a:spLocks noChangeArrowheads="1"/>
          </p:cNvSpPr>
          <p:nvPr/>
        </p:nvSpPr>
        <p:spPr bwMode="auto">
          <a:xfrm>
            <a:off x="890588" y="2020888"/>
            <a:ext cx="8148637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vFkoZosn</a:t>
            </a:r>
            <a:r>
              <a:rPr lang="en-US" altLang="en-US" sz="3200" dirty="0">
                <a:solidFill>
                  <a:schemeClr val="tx1"/>
                </a:solidFill>
              </a:rPr>
              <a:t> dh _</a:t>
            </a:r>
            <a:r>
              <a:rPr lang="en-US" altLang="en-US" sz="3200" dirty="0" err="1">
                <a:solidFill>
                  <a:schemeClr val="tx1"/>
                </a:solidFill>
              </a:rPr>
              <a:t>pk</a:t>
            </a:r>
            <a:r>
              <a:rPr lang="en-US" altLang="en-US" sz="3200" dirty="0">
                <a:solidFill>
                  <a:schemeClr val="tx1"/>
                </a:solidFill>
              </a:rPr>
              <a:t> 11@07@18 </a:t>
            </a:r>
            <a:r>
              <a:rPr lang="en-US" altLang="en-US" sz="3200" dirty="0" err="1">
                <a:solidFill>
                  <a:schemeClr val="tx1"/>
                </a:solidFill>
              </a:rPr>
              <a:t>dgrh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</a:t>
            </a:r>
            <a:r>
              <a:rPr lang="en-US" altLang="en-US" sz="3200" dirty="0">
                <a:solidFill>
                  <a:schemeClr val="tx1"/>
                </a:solidFill>
              </a:rPr>
              <a:t>% </a:t>
            </a:r>
            <a:r>
              <a:rPr lang="en-US" altLang="en-US" sz="3200" b="1" dirty="0" err="1">
                <a:solidFill>
                  <a:schemeClr val="tx1"/>
                </a:solidFill>
              </a:rPr>
              <a:t>czãp;sZ.k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dU;k</a:t>
            </a:r>
            <a:r>
              <a:rPr lang="en-US" altLang="en-US" sz="3200" b="1" dirty="0">
                <a:solidFill>
                  <a:schemeClr val="tx1"/>
                </a:solidFill>
              </a:rPr>
              <a:t> ;</a:t>
            </a:r>
            <a:r>
              <a:rPr lang="en-US" altLang="en-US" sz="3200" b="1" dirty="0" err="1">
                <a:solidFill>
                  <a:schemeClr val="tx1"/>
                </a:solidFill>
              </a:rPr>
              <a:t>qokua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foUnrs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ifra</a:t>
            </a:r>
            <a:r>
              <a:rPr lang="en-US" altLang="en-US" sz="3200" dirty="0" err="1">
                <a:solidFill>
                  <a:schemeClr val="tx1"/>
                </a:solidFill>
              </a:rPr>
              <a:t>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bl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ea</a:t>
            </a:r>
            <a:r>
              <a:rPr lang="en-US" altLang="en-US" sz="3200" dirty="0">
                <a:solidFill>
                  <a:schemeClr val="tx1"/>
                </a:solidFill>
              </a:rPr>
              <a:t>=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dgk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x;k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iq</a:t>
            </a:r>
            <a:r>
              <a:rPr lang="en-US" altLang="en-US" sz="3200" dirty="0">
                <a:solidFill>
                  <a:schemeClr val="tx1"/>
                </a:solidFill>
              </a:rPr>
              <a:t>=</a:t>
            </a:r>
            <a:r>
              <a:rPr lang="en-US" altLang="en-US" sz="3200" dirty="0" err="1">
                <a:solidFill>
                  <a:schemeClr val="tx1"/>
                </a:solidFill>
              </a:rPr>
              <a:t>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iqf</a:t>
            </a:r>
            <a:r>
              <a:rPr lang="en-US" altLang="en-US" sz="3200" dirty="0">
                <a:solidFill>
                  <a:schemeClr val="tx1"/>
                </a:solidFill>
              </a:rPr>
              <a:t>=;</a:t>
            </a:r>
            <a:r>
              <a:rPr lang="en-US" altLang="en-US" sz="3200" dirty="0" err="1">
                <a:solidFill>
                  <a:schemeClr val="tx1"/>
                </a:solidFill>
              </a:rPr>
              <a:t>ksa</a:t>
            </a:r>
            <a:r>
              <a:rPr lang="en-US" altLang="en-US" sz="3200" dirty="0">
                <a:solidFill>
                  <a:schemeClr val="tx1"/>
                </a:solidFill>
              </a:rPr>
              <a:t> ¼dU;kvksa½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fookg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djuk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pkfg</a:t>
            </a:r>
            <a:r>
              <a:rPr lang="en-US" altLang="en-US" sz="3200" dirty="0">
                <a:solidFill>
                  <a:schemeClr val="tx1"/>
                </a:solidFill>
              </a:rPr>
              <a:t>,] </a:t>
            </a:r>
            <a:r>
              <a:rPr lang="en-US" altLang="en-US" sz="3200" dirty="0" err="1">
                <a:solidFill>
                  <a:schemeClr val="tx1"/>
                </a:solidFill>
              </a:rPr>
              <a:t>tc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os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czãp;Z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vk;q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iw.kZ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ysa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f'k</a:t>
            </a:r>
            <a:r>
              <a:rPr lang="en-US" altLang="en-US" sz="3200" dirty="0">
                <a:solidFill>
                  <a:schemeClr val="tx1"/>
                </a:solidFill>
              </a:rPr>
              <a:t>{</a:t>
            </a:r>
            <a:r>
              <a:rPr lang="en-US" altLang="en-US" sz="3200" dirty="0" err="1">
                <a:solidFill>
                  <a:schemeClr val="tx1"/>
                </a:solidFill>
              </a:rPr>
              <a:t>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çkIr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ysaA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mifu"knksa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ckyd&amp;ckfydkvksa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nksuksa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xq#dqyksa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 </a:t>
            </a:r>
            <a:r>
              <a:rPr lang="en-US" altLang="en-US" sz="3200" dirty="0" err="1">
                <a:solidFill>
                  <a:schemeClr val="tx1"/>
                </a:solidFill>
              </a:rPr>
              <a:t>f'kf</a:t>
            </a:r>
            <a:r>
              <a:rPr lang="en-US" altLang="en-US" sz="3200" dirty="0">
                <a:solidFill>
                  <a:schemeClr val="tx1"/>
                </a:solidFill>
              </a:rPr>
              <a:t>{</a:t>
            </a:r>
            <a:r>
              <a:rPr lang="en-US" altLang="en-US" sz="3200" dirty="0" err="1">
                <a:solidFill>
                  <a:schemeClr val="tx1"/>
                </a:solidFill>
              </a:rPr>
              <a:t>kr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djus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çlax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9888"/>
            <a:ext cx="9072562" cy="9477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csfV;ka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vkSj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lSU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;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f'k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{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kk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ruti Dev 240" pitchFamily="2" charset="0"/>
            </a:endParaRPr>
          </a:p>
        </p:txBody>
      </p:sp>
      <p:sp>
        <p:nvSpPr>
          <p:cNvPr id="23555" name="Text Placeholder 2"/>
          <p:cNvSpPr txBox="1">
            <a:spLocks noChangeArrowheads="1"/>
          </p:cNvSpPr>
          <p:nvPr/>
        </p:nvSpPr>
        <p:spPr bwMode="auto">
          <a:xfrm>
            <a:off x="503238" y="2266950"/>
            <a:ext cx="874553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914400" indent="-4572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gekjh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çkphu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ijEijk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cgqr</a:t>
            </a:r>
            <a:r>
              <a:rPr lang="en-US" altLang="en-US" sz="3200" dirty="0">
                <a:solidFill>
                  <a:schemeClr val="tx1"/>
                </a:solidFill>
              </a:rPr>
              <a:t> ls ,</a:t>
            </a:r>
            <a:r>
              <a:rPr lang="en-US" altLang="en-US" sz="3200" dirty="0" err="1">
                <a:solidFill>
                  <a:schemeClr val="tx1"/>
                </a:solidFill>
              </a:rPr>
              <a:t>sls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mnkgj.k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ftUgksaus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lSU</a:t>
            </a:r>
            <a:r>
              <a:rPr lang="en-US" altLang="en-US" sz="3200" dirty="0">
                <a:solidFill>
                  <a:schemeClr val="tx1"/>
                </a:solidFill>
              </a:rPr>
              <a:t>; </a:t>
            </a:r>
            <a:r>
              <a:rPr lang="en-US" altLang="en-US" sz="3200" dirty="0" err="1">
                <a:solidFill>
                  <a:schemeClr val="tx1"/>
                </a:solidFill>
              </a:rPr>
              <a:t>f'k</a:t>
            </a:r>
            <a:r>
              <a:rPr lang="en-US" altLang="en-US" sz="3200" dirty="0">
                <a:solidFill>
                  <a:schemeClr val="tx1"/>
                </a:solidFill>
              </a:rPr>
              <a:t>{</a:t>
            </a:r>
            <a:r>
              <a:rPr lang="en-US" altLang="en-US" sz="3200" dirty="0" err="1">
                <a:solidFill>
                  <a:schemeClr val="tx1"/>
                </a:solidFill>
              </a:rPr>
              <a:t>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çkIr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dhA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fo'pyk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bUælsuk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ueqfp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dSds;h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vkfn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dbZ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uke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ftUgksaus</a:t>
            </a:r>
            <a:r>
              <a:rPr lang="en-US" altLang="en-US" sz="3200" dirty="0">
                <a:solidFill>
                  <a:schemeClr val="tx1"/>
                </a:solidFill>
              </a:rPr>
              <a:t> ;q)</a:t>
            </a:r>
            <a:r>
              <a:rPr lang="en-US" altLang="en-US" sz="3200" dirty="0" err="1">
                <a:solidFill>
                  <a:schemeClr val="tx1"/>
                </a:solidFill>
              </a:rPr>
              <a:t>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lgHkkfxrk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dhA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9888"/>
            <a:ext cx="9072562" cy="9477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vU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;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er&amp;iaFkksa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Hkh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--</a:t>
            </a:r>
          </a:p>
        </p:txBody>
      </p:sp>
      <p:sp>
        <p:nvSpPr>
          <p:cNvPr id="24579" name="Text Placeholder 2"/>
          <p:cNvSpPr txBox="1">
            <a:spLocks noChangeArrowheads="1"/>
          </p:cNvSpPr>
          <p:nvPr/>
        </p:nvSpPr>
        <p:spPr bwMode="auto">
          <a:xfrm>
            <a:off x="503238" y="2038350"/>
            <a:ext cx="87931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fl</a:t>
            </a:r>
            <a:r>
              <a:rPr lang="en-US" altLang="en-US" sz="3200" dirty="0">
                <a:solidFill>
                  <a:schemeClr val="tx1"/>
                </a:solidFill>
              </a:rPr>
              <a:t>[k </a:t>
            </a:r>
            <a:r>
              <a:rPr lang="en-US" altLang="en-US" sz="3200" dirty="0" err="1">
                <a:solidFill>
                  <a:schemeClr val="tx1"/>
                </a:solidFill>
              </a:rPr>
              <a:t>iaFk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bfrgkl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ohj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efgykvksa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xkFkkvksa</a:t>
            </a:r>
            <a:r>
              <a:rPr lang="en-US" altLang="en-US" sz="3200" dirty="0">
                <a:solidFill>
                  <a:schemeClr val="tx1"/>
                </a:solidFill>
              </a:rPr>
              <a:t> ls </a:t>
            </a:r>
            <a:r>
              <a:rPr lang="en-US" altLang="en-US" sz="3200" dirty="0" err="1">
                <a:solidFill>
                  <a:schemeClr val="tx1"/>
                </a:solidFill>
              </a:rPr>
              <a:t>Hkjk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 ,d ;q)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ekbZ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Hkkxks</a:t>
            </a:r>
            <a:r>
              <a:rPr lang="en-US" altLang="en-US" sz="3200" dirty="0">
                <a:solidFill>
                  <a:schemeClr val="tx1"/>
                </a:solidFill>
              </a:rPr>
              <a:t> ¼ekrk </a:t>
            </a:r>
            <a:r>
              <a:rPr lang="en-US" altLang="en-US" sz="3200" dirty="0" err="1">
                <a:solidFill>
                  <a:schemeClr val="tx1"/>
                </a:solidFill>
              </a:rPr>
              <a:t>Hkkx</a:t>
            </a:r>
            <a:r>
              <a:rPr lang="en-US" altLang="en-US" sz="3200" dirty="0">
                <a:solidFill>
                  <a:schemeClr val="tx1"/>
                </a:solidFill>
              </a:rPr>
              <a:t> dkSj½ dh </a:t>
            </a:r>
            <a:r>
              <a:rPr lang="en-US" altLang="en-US" sz="3200" dirty="0" err="1">
                <a:solidFill>
                  <a:schemeClr val="tx1"/>
                </a:solidFill>
              </a:rPr>
              <a:t>ohjrk</a:t>
            </a:r>
            <a:r>
              <a:rPr lang="en-US" altLang="en-US" sz="3200" dirty="0">
                <a:solidFill>
                  <a:schemeClr val="tx1"/>
                </a:solidFill>
              </a:rPr>
              <a:t> ls </a:t>
            </a:r>
            <a:r>
              <a:rPr lang="en-US" altLang="en-US" sz="3200" dirty="0" err="1">
                <a:solidFill>
                  <a:schemeClr val="tx1"/>
                </a:solidFill>
              </a:rPr>
              <a:t>n'ke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xq</a:t>
            </a:r>
            <a:r>
              <a:rPr lang="en-US" altLang="en-US" sz="3200" dirty="0">
                <a:solidFill>
                  <a:schemeClr val="tx1"/>
                </a:solidFill>
              </a:rPr>
              <a:t># </a:t>
            </a:r>
            <a:r>
              <a:rPr lang="en-US" altLang="en-US" sz="3200" dirty="0" err="1">
                <a:solidFill>
                  <a:schemeClr val="tx1"/>
                </a:solidFill>
              </a:rPr>
              <a:t>xksfoUn</a:t>
            </a:r>
            <a:r>
              <a:rPr lang="en-US" altLang="en-US" sz="3200" dirty="0">
                <a:solidFill>
                  <a:schemeClr val="tx1"/>
                </a:solidFill>
              </a:rPr>
              <a:t> flag </a:t>
            </a:r>
            <a:r>
              <a:rPr lang="en-US" altLang="en-US" sz="3200" dirty="0" err="1">
                <a:solidFill>
                  <a:schemeClr val="tx1"/>
                </a:solidFill>
              </a:rPr>
              <a:t>th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brus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çHkkfor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gq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fd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mUgksaus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mUgsa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vius</a:t>
            </a:r>
            <a:r>
              <a:rPr lang="en-US" altLang="en-US" sz="3200" dirty="0">
                <a:solidFill>
                  <a:schemeClr val="tx1"/>
                </a:solidFill>
              </a:rPr>
              <a:t> vax j{</a:t>
            </a:r>
            <a:r>
              <a:rPr lang="en-US" altLang="en-US" sz="3200" dirty="0" err="1">
                <a:solidFill>
                  <a:schemeClr val="tx1"/>
                </a:solidFill>
              </a:rPr>
              <a:t>kdksa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'</a:t>
            </a:r>
            <a:r>
              <a:rPr lang="en-US" altLang="en-US" sz="3200" dirty="0" err="1">
                <a:solidFill>
                  <a:schemeClr val="tx1"/>
                </a:solidFill>
              </a:rPr>
              <a:t>kkfey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fy;kA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bLyke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bfrgkl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crkrk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fdl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rjg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lgkck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gt+jr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lkfQ;k</a:t>
            </a:r>
            <a:r>
              <a:rPr lang="en-US" altLang="en-US" sz="3200" dirty="0">
                <a:solidFill>
                  <a:schemeClr val="tx1"/>
                </a:solidFill>
              </a:rPr>
              <a:t> us </a:t>
            </a:r>
            <a:r>
              <a:rPr lang="en-US" altLang="en-US" sz="3200" dirty="0" err="1">
                <a:solidFill>
                  <a:schemeClr val="tx1"/>
                </a:solidFill>
              </a:rPr>
              <a:t>iSxEcj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eqgEen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lkFk</a:t>
            </a:r>
            <a:r>
              <a:rPr lang="en-US" altLang="en-US" sz="3200" dirty="0">
                <a:solidFill>
                  <a:schemeClr val="tx1"/>
                </a:solidFill>
              </a:rPr>
              <a:t> /</a:t>
            </a:r>
            <a:r>
              <a:rPr lang="en-US" altLang="en-US" sz="3200" dirty="0" err="1">
                <a:solidFill>
                  <a:schemeClr val="tx1"/>
                </a:solidFill>
              </a:rPr>
              <a:t>keZ;q</a:t>
            </a:r>
            <a:r>
              <a:rPr lang="en-US" altLang="en-US" sz="3200" dirty="0">
                <a:solidFill>
                  <a:schemeClr val="tx1"/>
                </a:solidFill>
              </a:rPr>
              <a:t>)</a:t>
            </a:r>
            <a:r>
              <a:rPr lang="en-US" altLang="en-US" sz="3200" dirty="0" err="1">
                <a:solidFill>
                  <a:schemeClr val="tx1"/>
                </a:solidFill>
              </a:rPr>
              <a:t>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Hkkx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fy;kA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2"/>
          <p:cNvSpPr txBox="1">
            <a:spLocks noChangeArrowheads="1"/>
          </p:cNvSpPr>
          <p:nvPr/>
        </p:nvSpPr>
        <p:spPr bwMode="auto">
          <a:xfrm>
            <a:off x="503238" y="2022475"/>
            <a:ext cx="9072562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mDr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mnkgj.k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crkrs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fdl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rjg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gekjs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iwoZt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ckfydkvksa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LokLF</a:t>
            </a:r>
            <a:r>
              <a:rPr lang="en-US" altLang="en-US" sz="3200" dirty="0">
                <a:solidFill>
                  <a:schemeClr val="tx1"/>
                </a:solidFill>
              </a:rPr>
              <a:t>;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'</a:t>
            </a:r>
            <a:r>
              <a:rPr lang="en-US" altLang="en-US" sz="3200" dirty="0" err="1">
                <a:solidFill>
                  <a:schemeClr val="tx1"/>
                </a:solidFill>
              </a:rPr>
              <a:t>kkjhfjd</a:t>
            </a:r>
            <a:r>
              <a:rPr lang="en-US" altLang="en-US" sz="3200" dirty="0">
                <a:solidFill>
                  <a:schemeClr val="tx1"/>
                </a:solidFill>
              </a:rPr>
              <a:t> {</a:t>
            </a:r>
            <a:r>
              <a:rPr lang="en-US" altLang="en-US" sz="3200" dirty="0" err="1">
                <a:solidFill>
                  <a:schemeClr val="tx1"/>
                </a:solidFill>
              </a:rPr>
              <a:t>kerk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çfr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tkx:d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FksA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ckfydkvksa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oks </a:t>
            </a:r>
            <a:r>
              <a:rPr lang="en-US" altLang="en-US" sz="3200" dirty="0" err="1">
                <a:solidFill>
                  <a:schemeClr val="tx1"/>
                </a:solidFill>
              </a:rPr>
              <a:t>lHkh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volj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çkIr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gksus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pkfg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tks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ckydksa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gksrs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ckfydk,a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ifjokj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laifÙk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rjg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f'k</a:t>
            </a:r>
            <a:r>
              <a:rPr lang="en-US" altLang="en-US" sz="3200" dirty="0">
                <a:solidFill>
                  <a:schemeClr val="tx1"/>
                </a:solidFill>
              </a:rPr>
              <a:t>{</a:t>
            </a:r>
            <a:r>
              <a:rPr lang="en-US" altLang="en-US" sz="3200" dirty="0" err="1">
                <a:solidFill>
                  <a:schemeClr val="tx1"/>
                </a:solidFill>
              </a:rPr>
              <a:t>kk</a:t>
            </a:r>
            <a:r>
              <a:rPr lang="en-US" altLang="en-US" sz="3200" dirty="0">
                <a:solidFill>
                  <a:schemeClr val="tx1"/>
                </a:solidFill>
              </a:rPr>
              <a:t> ;k </a:t>
            </a:r>
            <a:r>
              <a:rPr lang="en-US" altLang="en-US" sz="3200" dirty="0" err="1">
                <a:solidFill>
                  <a:schemeClr val="tx1"/>
                </a:solidFill>
              </a:rPr>
              <a:t>O;olk</a:t>
            </a:r>
            <a:r>
              <a:rPr lang="en-US" altLang="en-US" sz="3200" dirty="0">
                <a:solidFill>
                  <a:schemeClr val="tx1"/>
                </a:solidFill>
              </a:rPr>
              <a:t>; ds ;</a:t>
            </a:r>
            <a:r>
              <a:rPr lang="en-US" altLang="en-US" sz="3200" dirty="0" err="1">
                <a:solidFill>
                  <a:schemeClr val="tx1"/>
                </a:solidFill>
              </a:rPr>
              <a:t>ksX</a:t>
            </a:r>
            <a:r>
              <a:rPr lang="en-US" altLang="en-US" sz="3200" dirty="0">
                <a:solidFill>
                  <a:schemeClr val="tx1"/>
                </a:solidFill>
              </a:rPr>
              <a:t>;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ckfydk,aA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mUgsa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viuh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bPNkuqlkj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</a:t>
            </a:r>
            <a:r>
              <a:rPr lang="en-US" altLang="en-US" sz="3200" dirty="0">
                <a:solidFill>
                  <a:schemeClr val="tx1"/>
                </a:solidFill>
              </a:rPr>
              <a:t>&lt;+us o </a:t>
            </a:r>
            <a:r>
              <a:rPr lang="en-US" altLang="en-US" sz="3200" dirty="0" err="1">
                <a:solidFill>
                  <a:schemeClr val="tx1"/>
                </a:solidFill>
              </a:rPr>
              <a:t>vkxs</a:t>
            </a:r>
            <a:r>
              <a:rPr lang="en-US" altLang="en-US" sz="3200" dirty="0">
                <a:solidFill>
                  <a:schemeClr val="tx1"/>
                </a:solidFill>
              </a:rPr>
              <a:t> c&lt;+us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volj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feyuk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pkfg,A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238" y="263525"/>
            <a:ext cx="9072562" cy="1262063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err="1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losZ</a:t>
            </a:r>
            <a:r>
              <a:rPr dirty="0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 </a:t>
            </a:r>
            <a:r>
              <a:rPr dirty="0" err="1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HkoUrq</a:t>
            </a:r>
            <a:r>
              <a:rPr dirty="0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 </a:t>
            </a:r>
            <a:r>
              <a:rPr dirty="0" err="1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lqf</a:t>
            </a:r>
            <a:r>
              <a:rPr dirty="0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[</a:t>
            </a:r>
            <a:r>
              <a:rPr dirty="0" err="1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ku</a:t>
            </a:r>
            <a:r>
              <a:rPr dirty="0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%</a:t>
            </a:r>
          </a:p>
        </p:txBody>
      </p:sp>
      <p:sp>
        <p:nvSpPr>
          <p:cNvPr id="6147" name="Title 2"/>
          <p:cNvSpPr txBox="1">
            <a:spLocks noGrp="1"/>
          </p:cNvSpPr>
          <p:nvPr>
            <p:ph type="title" idx="4294967295"/>
          </p:nvPr>
        </p:nvSpPr>
        <p:spPr>
          <a:xfrm>
            <a:off x="1360488" y="2760663"/>
            <a:ext cx="7358062" cy="320833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^</a:t>
            </a:r>
            <a:r>
              <a:rPr altLang="en-US" sz="3200" dirty="0" err="1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olq</a:t>
            </a: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/</a:t>
            </a:r>
            <a:r>
              <a:rPr altLang="en-US" sz="3200" dirty="0" err="1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kSo</a:t>
            </a: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dqVqEcde</a:t>
            </a: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* </a:t>
            </a:r>
            <a:b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en-US" sz="3200" dirty="0" err="1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vkSj</a:t>
            </a: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b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^</a:t>
            </a:r>
            <a:r>
              <a:rPr altLang="en-US" sz="3200" dirty="0" err="1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losZ</a:t>
            </a: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HkoUrq</a:t>
            </a: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lqf</a:t>
            </a: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[</a:t>
            </a:r>
            <a:r>
              <a:rPr altLang="en-US" sz="3200" dirty="0" err="1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ku</a:t>
            </a: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%*</a:t>
            </a:r>
            <a:b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/>
            </a:r>
            <a:br>
              <a:rPr altLang="en-US" sz="3200" dirty="0" smtClean="0">
                <a:latin typeface="Kruti Dev 24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dh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vo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/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kkj.kkvksa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ds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lkFk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lcds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eaxy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dh </a:t>
            </a:r>
            <a:b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dkeuk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djrk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gqvk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HkkjrA</a:t>
            </a:r>
            <a:endParaRPr altLang="en-US" sz="3200" dirty="0" smtClean="0">
              <a:latin typeface="Kruti Dev 010" pitchFamily="2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9888"/>
            <a:ext cx="9072562" cy="9477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lkekftd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Hkwfedk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ruti Dev 240" pitchFamily="2" charset="0"/>
            </a:endParaRPr>
          </a:p>
        </p:txBody>
      </p:sp>
      <p:sp>
        <p:nvSpPr>
          <p:cNvPr id="26627" name="Text Placeholder 2"/>
          <p:cNvSpPr txBox="1">
            <a:spLocks noChangeArrowheads="1"/>
          </p:cNvSpPr>
          <p:nvPr/>
        </p:nvSpPr>
        <p:spPr bwMode="auto">
          <a:xfrm>
            <a:off x="503238" y="2759075"/>
            <a:ext cx="507841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osnksa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vU</a:t>
            </a:r>
            <a:r>
              <a:rPr lang="en-US" altLang="en-US" sz="3200" dirty="0">
                <a:solidFill>
                  <a:schemeClr val="tx1"/>
                </a:solidFill>
              </a:rPr>
              <a:t>; </a:t>
            </a:r>
            <a:r>
              <a:rPr lang="en-US" altLang="en-US" sz="3200" dirty="0" err="1">
                <a:solidFill>
                  <a:schemeClr val="tx1"/>
                </a:solidFill>
              </a:rPr>
              <a:t>xzaFkksa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efgykvksa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lHkkvksa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Hkkx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ysrs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gq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n'kkZ;k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x;k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mUgsa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lezkKh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cuus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vf</a:t>
            </a:r>
            <a:r>
              <a:rPr lang="en-US" altLang="en-US" sz="3200" dirty="0">
                <a:solidFill>
                  <a:schemeClr val="tx1"/>
                </a:solidFill>
              </a:rPr>
              <a:t>/</a:t>
            </a:r>
            <a:r>
              <a:rPr lang="en-US" altLang="en-US" sz="3200" dirty="0" err="1">
                <a:solidFill>
                  <a:schemeClr val="tx1"/>
                </a:solidFill>
              </a:rPr>
              <a:t>kdkj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fn;k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x;k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  </a:t>
            </a:r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51100"/>
            <a:ext cx="3735388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9888"/>
            <a:ext cx="9072562" cy="9477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lHkh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er&amp;iaFkksa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</a:p>
        </p:txBody>
      </p:sp>
      <p:sp>
        <p:nvSpPr>
          <p:cNvPr id="27651" name="Text Placeholder 2"/>
          <p:cNvSpPr txBox="1">
            <a:spLocks noChangeArrowheads="1"/>
          </p:cNvSpPr>
          <p:nvPr/>
        </p:nvSpPr>
        <p:spPr bwMode="auto">
          <a:xfrm>
            <a:off x="503238" y="2759075"/>
            <a:ext cx="63373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bl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rjg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mnkgj.k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lHkh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er&amp;iaFkksa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feyrs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gSaA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ifo</a:t>
            </a:r>
            <a:r>
              <a:rPr lang="en-US" altLang="en-US" sz="3200" dirty="0">
                <a:solidFill>
                  <a:schemeClr val="tx1"/>
                </a:solidFill>
              </a:rPr>
              <a:t>= </a:t>
            </a:r>
            <a:r>
              <a:rPr lang="en-US" altLang="en-US" sz="3200" dirty="0" err="1">
                <a:solidFill>
                  <a:schemeClr val="tx1"/>
                </a:solidFill>
              </a:rPr>
              <a:t>dqjku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dguk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fd</a:t>
            </a:r>
            <a:r>
              <a:rPr lang="en-US" altLang="en-US" sz="3200" dirty="0">
                <a:solidFill>
                  <a:schemeClr val="tx1"/>
                </a:solidFill>
              </a:rPr>
              <a:t> ^muds </a:t>
            </a:r>
            <a:r>
              <a:rPr lang="en-US" altLang="en-US" sz="3200" dirty="0" err="1">
                <a:solidFill>
                  <a:schemeClr val="tx1"/>
                </a:solidFill>
              </a:rPr>
              <a:t>jc</a:t>
            </a:r>
            <a:r>
              <a:rPr lang="en-US" altLang="en-US" sz="3200" dirty="0">
                <a:solidFill>
                  <a:schemeClr val="tx1"/>
                </a:solidFill>
              </a:rPr>
              <a:t> us </a:t>
            </a:r>
            <a:r>
              <a:rPr lang="en-US" altLang="en-US" sz="3200" dirty="0" err="1">
                <a:solidFill>
                  <a:schemeClr val="tx1"/>
                </a:solidFill>
              </a:rPr>
              <a:t>mudh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iqdkj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lqu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yh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fd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rqeesa</a:t>
            </a:r>
            <a:r>
              <a:rPr lang="en-US" altLang="en-US" sz="3200" dirty="0">
                <a:solidFill>
                  <a:schemeClr val="tx1"/>
                </a:solidFill>
              </a:rPr>
              <a:t> ls </a:t>
            </a:r>
            <a:r>
              <a:rPr lang="en-US" altLang="en-US" sz="3200" dirty="0" err="1">
                <a:solidFill>
                  <a:schemeClr val="tx1"/>
                </a:solidFill>
              </a:rPr>
              <a:t>fdlh</a:t>
            </a:r>
            <a:r>
              <a:rPr lang="en-US" altLang="en-US" sz="3200" dirty="0">
                <a:solidFill>
                  <a:schemeClr val="tx1"/>
                </a:solidFill>
              </a:rPr>
              <a:t> vey </a:t>
            </a:r>
            <a:r>
              <a:rPr lang="en-US" altLang="en-US" sz="3200" dirty="0" err="1">
                <a:solidFill>
                  <a:schemeClr val="tx1"/>
                </a:solidFill>
              </a:rPr>
              <a:t>djus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okys</a:t>
            </a:r>
            <a:r>
              <a:rPr lang="en-US" altLang="en-US" sz="3200" dirty="0">
                <a:solidFill>
                  <a:schemeClr val="tx1"/>
                </a:solidFill>
              </a:rPr>
              <a:t> ds vey </a:t>
            </a:r>
            <a:r>
              <a:rPr lang="en-US" altLang="en-US" sz="3200" dirty="0" err="1">
                <a:solidFill>
                  <a:schemeClr val="tx1"/>
                </a:solidFill>
              </a:rPr>
              <a:t>vdkjr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ugha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djrk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fQj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og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enZ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gks</a:t>
            </a:r>
            <a:r>
              <a:rPr lang="en-US" altLang="en-US" sz="3200" dirty="0">
                <a:solidFill>
                  <a:schemeClr val="tx1"/>
                </a:solidFill>
              </a:rPr>
              <a:t> ;k </a:t>
            </a:r>
            <a:r>
              <a:rPr lang="en-US" altLang="en-US" sz="3200" dirty="0" err="1">
                <a:solidFill>
                  <a:schemeClr val="tx1"/>
                </a:solidFill>
              </a:rPr>
              <a:t>vkSjr</a:t>
            </a:r>
            <a:r>
              <a:rPr lang="en-US" altLang="en-US" sz="3200" dirty="0">
                <a:solidFill>
                  <a:schemeClr val="tx1"/>
                </a:solidFill>
              </a:rPr>
              <a:t>*A 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733800"/>
            <a:ext cx="21637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 txBox="1">
            <a:spLocks noChangeArrowheads="1"/>
          </p:cNvSpPr>
          <p:nvPr/>
        </p:nvSpPr>
        <p:spPr bwMode="auto">
          <a:xfrm>
            <a:off x="503238" y="2759075"/>
            <a:ext cx="514191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ckbfcy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vuqlkj</a:t>
            </a:r>
            <a:r>
              <a:rPr lang="en-US" altLang="en-US" sz="3200" dirty="0">
                <a:solidFill>
                  <a:schemeClr val="tx1"/>
                </a:solidFill>
              </a:rPr>
              <a:t> ^</a:t>
            </a:r>
            <a:r>
              <a:rPr lang="en-US" altLang="en-US" sz="3200" dirty="0" err="1">
                <a:solidFill>
                  <a:schemeClr val="tx1"/>
                </a:solidFill>
              </a:rPr>
              <a:t>loZ'kfDreku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çHkq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ijes'oj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dgrk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rqEgkjk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firk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gksÅaxk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rqe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esjs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csVs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csfV;ka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gksaxs</a:t>
            </a:r>
            <a:r>
              <a:rPr lang="en-US" altLang="en-US" sz="3200" dirty="0" smtClean="0">
                <a:solidFill>
                  <a:schemeClr val="tx1"/>
                </a:solidFill>
              </a:rPr>
              <a:t>*A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8950"/>
            <a:ext cx="27463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9888"/>
            <a:ext cx="9072562" cy="947737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u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djsa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Hksn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ruti Dev 240" pitchFamily="2" charset="0"/>
            </a:endParaRPr>
          </a:p>
        </p:txBody>
      </p:sp>
      <p:sp>
        <p:nvSpPr>
          <p:cNvPr id="29699" name="Text Placeholder 2"/>
          <p:cNvSpPr txBox="1">
            <a:spLocks noChangeArrowheads="1"/>
          </p:cNvSpPr>
          <p:nvPr/>
        </p:nvSpPr>
        <p:spPr bwMode="auto">
          <a:xfrm>
            <a:off x="274638" y="1792288"/>
            <a:ext cx="5162550" cy="484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914400" indent="-4572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gekjs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iwoZtksa</a:t>
            </a:r>
            <a:r>
              <a:rPr lang="en-US" altLang="en-US" sz="3200" dirty="0">
                <a:solidFill>
                  <a:schemeClr val="tx1"/>
                </a:solidFill>
              </a:rPr>
              <a:t> us </a:t>
            </a:r>
            <a:r>
              <a:rPr lang="en-US" altLang="en-US" sz="3200" dirty="0" err="1">
                <a:solidFill>
                  <a:schemeClr val="tx1"/>
                </a:solidFill>
              </a:rPr>
              <a:t>csfV;ksa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csVksa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Hksn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ugha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fd;kA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Hkh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ugha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djuk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pkfg</a:t>
            </a:r>
            <a:r>
              <a:rPr lang="en-US" altLang="en-US" sz="3200" dirty="0">
                <a:solidFill>
                  <a:schemeClr val="tx1"/>
                </a:solidFill>
              </a:rPr>
              <a:t>,%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cjkcj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iks"k.k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cjkcj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f'k</a:t>
            </a:r>
            <a:r>
              <a:rPr lang="en-US" altLang="en-US" sz="3200" dirty="0">
                <a:solidFill>
                  <a:schemeClr val="tx1"/>
                </a:solidFill>
              </a:rPr>
              <a:t>{</a:t>
            </a:r>
            <a:r>
              <a:rPr lang="en-US" altLang="en-US" sz="3200" dirty="0" err="1">
                <a:solidFill>
                  <a:schemeClr val="tx1"/>
                </a:solidFill>
              </a:rPr>
              <a:t>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cjkcj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Lusg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O;fäRo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fodkl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cjkcj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volj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>
                <a:solidFill>
                  <a:schemeClr val="tx1"/>
                </a:solidFill>
              </a:rPr>
              <a:t>[</a:t>
            </a:r>
            <a:r>
              <a:rPr lang="en-US" altLang="en-US" sz="3200" dirty="0" err="1">
                <a:solidFill>
                  <a:schemeClr val="tx1"/>
                </a:solidFill>
              </a:rPr>
              <a:t>ksyus&amp;dwnus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euksjatu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cjkcj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vf</a:t>
            </a:r>
            <a:r>
              <a:rPr lang="en-US" altLang="en-US" sz="3200" dirty="0">
                <a:solidFill>
                  <a:schemeClr val="tx1"/>
                </a:solidFill>
              </a:rPr>
              <a:t>/</a:t>
            </a:r>
            <a:r>
              <a:rPr lang="en-US" altLang="en-US" sz="3200" dirty="0" err="1">
                <a:solidFill>
                  <a:schemeClr val="tx1"/>
                </a:solidFill>
              </a:rPr>
              <a:t>kdkj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volj</a:t>
            </a:r>
            <a:r>
              <a:rPr lang="en-US" altLang="en-US" sz="32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954338"/>
            <a:ext cx="413861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/>
          <p:cNvSpPr txBox="1">
            <a:spLocks noChangeArrowheads="1"/>
          </p:cNvSpPr>
          <p:nvPr/>
        </p:nvSpPr>
        <p:spPr bwMode="auto">
          <a:xfrm>
            <a:off x="1084263" y="1670050"/>
            <a:ext cx="78486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csfV;ksa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</a:t>
            </a:r>
            <a:r>
              <a:rPr lang="en-US" altLang="en-US" sz="3200" dirty="0">
                <a:solidFill>
                  <a:schemeClr val="tx1"/>
                </a:solidFill>
              </a:rPr>
              <a:t> ,</a:t>
            </a:r>
            <a:r>
              <a:rPr lang="en-US" altLang="en-US" sz="3200" dirty="0" err="1">
                <a:solidFill>
                  <a:schemeClr val="tx1"/>
                </a:solidFill>
              </a:rPr>
              <a:t>sls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dksbZ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çfrcU</a:t>
            </a:r>
            <a:r>
              <a:rPr lang="en-US" altLang="en-US" sz="3200" dirty="0">
                <a:solidFill>
                  <a:schemeClr val="tx1"/>
                </a:solidFill>
              </a:rPr>
              <a:t>/k u </a:t>
            </a:r>
            <a:r>
              <a:rPr lang="en-US" altLang="en-US" sz="3200" dirty="0" err="1">
                <a:solidFill>
                  <a:schemeClr val="tx1"/>
                </a:solidFill>
              </a:rPr>
              <a:t>yxk,a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tks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csVksa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ykxw</a:t>
            </a:r>
            <a:r>
              <a:rPr lang="en-US" altLang="en-US" sz="3200" dirty="0">
                <a:solidFill>
                  <a:schemeClr val="tx1"/>
                </a:solidFill>
              </a:rPr>
              <a:t> u </a:t>
            </a:r>
            <a:r>
              <a:rPr lang="en-US" altLang="en-US" sz="3200" dirty="0" err="1">
                <a:solidFill>
                  <a:schemeClr val="tx1"/>
                </a:solidFill>
              </a:rPr>
              <a:t>gksrs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gksaA</a:t>
            </a:r>
            <a:r>
              <a:rPr lang="en-US" altLang="en-US" sz="320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ekfld</a:t>
            </a:r>
            <a:r>
              <a:rPr lang="en-US" altLang="en-US" sz="3200" dirty="0">
                <a:solidFill>
                  <a:schemeClr val="tx1"/>
                </a:solidFill>
              </a:rPr>
              <a:t> /</a:t>
            </a:r>
            <a:r>
              <a:rPr lang="en-US" altLang="en-US" sz="3200" dirty="0" err="1">
                <a:solidFill>
                  <a:schemeClr val="tx1"/>
                </a:solidFill>
              </a:rPr>
              <a:t>keZ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vkfn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ckjs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csfV;ksa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Bhd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tkudkjh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nsa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mudh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fof'k"V</a:t>
            </a:r>
            <a:r>
              <a:rPr lang="en-US" altLang="en-US" sz="3200" dirty="0">
                <a:solidFill>
                  <a:schemeClr val="tx1"/>
                </a:solidFill>
              </a:rPr>
              <a:t> t:jrksa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/;</a:t>
            </a:r>
            <a:r>
              <a:rPr lang="en-US" altLang="en-US" sz="3200" dirty="0" err="1">
                <a:solidFill>
                  <a:schemeClr val="tx1"/>
                </a:solidFill>
              </a:rPr>
              <a:t>ku</a:t>
            </a:r>
            <a:r>
              <a:rPr lang="en-US" altLang="en-US" sz="3200" dirty="0">
                <a:solidFill>
                  <a:schemeClr val="tx1"/>
                </a:solidFill>
              </a:rPr>
              <a:t> j[</a:t>
            </a:r>
            <a:r>
              <a:rPr lang="en-US" altLang="en-US" sz="3200" dirty="0" err="1">
                <a:solidFill>
                  <a:schemeClr val="tx1"/>
                </a:solidFill>
              </a:rPr>
              <a:t>ksaA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i</a:t>
            </a:r>
            <a:r>
              <a:rPr lang="en-US" altLang="en-US" sz="3200" dirty="0">
                <a:solidFill>
                  <a:schemeClr val="tx1"/>
                </a:solidFill>
              </a:rPr>
              <a:t>&lt;+</a:t>
            </a:r>
            <a:r>
              <a:rPr lang="en-US" altLang="en-US" sz="3200" dirty="0" err="1">
                <a:solidFill>
                  <a:schemeClr val="tx1"/>
                </a:solidFill>
              </a:rPr>
              <a:t>kbZ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iwjh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'</a:t>
            </a:r>
            <a:r>
              <a:rPr lang="en-US" altLang="en-US" sz="3200" dirty="0" err="1">
                <a:solidFill>
                  <a:schemeClr val="tx1"/>
                </a:solidFill>
              </a:rPr>
              <a:t>kkjhfjd&amp;ekufld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rS;kj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gksus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csfV;ksa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csVksa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fookg</a:t>
            </a:r>
            <a:r>
              <a:rPr lang="en-US" altLang="en-US" sz="3200" dirty="0">
                <a:solidFill>
                  <a:schemeClr val="tx1"/>
                </a:solidFill>
              </a:rPr>
              <a:t> u </a:t>
            </a:r>
            <a:r>
              <a:rPr lang="en-US" altLang="en-US" sz="3200" dirty="0" err="1">
                <a:solidFill>
                  <a:schemeClr val="tx1"/>
                </a:solidFill>
              </a:rPr>
              <a:t>djsaA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gkSlyk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nsa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lEeku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nsa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csfV;ksa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csVksa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[</a:t>
            </a:r>
            <a:r>
              <a:rPr lang="en-US" altLang="en-US" sz="3200" dirty="0" err="1">
                <a:solidFill>
                  <a:schemeClr val="tx1"/>
                </a:solidFill>
              </a:rPr>
              <a:t>kqn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igpku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nsaA</a:t>
            </a:r>
            <a:r>
              <a:rPr lang="en-US" altLang="en-US" sz="3200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2"/>
          <p:cNvSpPr txBox="1">
            <a:spLocks noChangeArrowheads="1"/>
          </p:cNvSpPr>
          <p:nvPr/>
        </p:nvSpPr>
        <p:spPr bwMode="auto">
          <a:xfrm>
            <a:off x="1084263" y="2055813"/>
            <a:ext cx="784860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egkHkkjr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dgk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x;k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</a:t>
            </a:r>
            <a:r>
              <a:rPr lang="en-US" altLang="en-US" sz="3200" dirty="0">
                <a:solidFill>
                  <a:schemeClr val="tx1"/>
                </a:solidFill>
              </a:rPr>
              <a:t> ^</a:t>
            </a:r>
            <a:r>
              <a:rPr lang="en-US" altLang="en-US" sz="3200" b="1" dirty="0">
                <a:solidFill>
                  <a:schemeClr val="tx1"/>
                </a:solidFill>
              </a:rPr>
              <a:t>/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keks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Z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>
                <a:solidFill>
                  <a:schemeClr val="tx1"/>
                </a:solidFill>
              </a:rPr>
              <a:t>j{</a:t>
            </a:r>
            <a:r>
              <a:rPr lang="en-US" altLang="en-US" sz="3200" b="1" dirty="0" err="1">
                <a:solidFill>
                  <a:schemeClr val="tx1"/>
                </a:solidFill>
              </a:rPr>
              <a:t>kfr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jf</a:t>
            </a:r>
            <a:r>
              <a:rPr lang="en-US" altLang="en-US" sz="3200" b="1" dirty="0">
                <a:solidFill>
                  <a:schemeClr val="tx1"/>
                </a:solidFill>
              </a:rPr>
              <a:t>{</a:t>
            </a:r>
            <a:r>
              <a:rPr lang="en-US" altLang="en-US" sz="3200" b="1" dirty="0" err="1">
                <a:solidFill>
                  <a:schemeClr val="tx1"/>
                </a:solidFill>
              </a:rPr>
              <a:t>kr</a:t>
            </a:r>
            <a:r>
              <a:rPr lang="en-US" altLang="en-US" sz="3200" b="1" dirty="0">
                <a:solidFill>
                  <a:schemeClr val="tx1"/>
                </a:solidFill>
              </a:rPr>
              <a:t>%</a:t>
            </a:r>
            <a:r>
              <a:rPr lang="en-US" altLang="en-US" sz="3200" dirty="0">
                <a:solidFill>
                  <a:schemeClr val="tx1"/>
                </a:solidFill>
              </a:rPr>
              <a:t>* </a:t>
            </a:r>
            <a:r>
              <a:rPr lang="en-US" altLang="en-US" sz="3200" dirty="0" err="1">
                <a:solidFill>
                  <a:schemeClr val="tx1"/>
                </a:solidFill>
              </a:rPr>
              <a:t>vFkkZr</a:t>
            </a:r>
            <a:r>
              <a:rPr lang="en-US" altLang="en-US" sz="3200" dirty="0">
                <a:solidFill>
                  <a:schemeClr val="tx1"/>
                </a:solidFill>
              </a:rPr>
              <a:t> /</a:t>
            </a:r>
            <a:r>
              <a:rPr lang="en-US" altLang="en-US" sz="3200" dirty="0" err="1">
                <a:solidFill>
                  <a:schemeClr val="tx1"/>
                </a:solidFill>
              </a:rPr>
              <a:t>keZ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mudh</a:t>
            </a:r>
            <a:r>
              <a:rPr lang="en-US" altLang="en-US" sz="3200" dirty="0">
                <a:solidFill>
                  <a:schemeClr val="tx1"/>
                </a:solidFill>
              </a:rPr>
              <a:t> j{</a:t>
            </a:r>
            <a:r>
              <a:rPr lang="en-US" altLang="en-US" sz="3200" dirty="0" err="1">
                <a:solidFill>
                  <a:schemeClr val="tx1"/>
                </a:solidFill>
              </a:rPr>
              <a:t>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djrk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tks</a:t>
            </a:r>
            <a:r>
              <a:rPr lang="en-US" altLang="en-US" sz="3200" dirty="0">
                <a:solidFill>
                  <a:schemeClr val="tx1"/>
                </a:solidFill>
              </a:rPr>
              <a:t> /</a:t>
            </a:r>
            <a:r>
              <a:rPr lang="en-US" altLang="en-US" sz="3200" dirty="0" err="1">
                <a:solidFill>
                  <a:schemeClr val="tx1"/>
                </a:solidFill>
              </a:rPr>
              <a:t>keZ</a:t>
            </a:r>
            <a:r>
              <a:rPr lang="en-US" altLang="en-US" sz="3200" dirty="0">
                <a:solidFill>
                  <a:schemeClr val="tx1"/>
                </a:solidFill>
              </a:rPr>
              <a:t> dh j{</a:t>
            </a:r>
            <a:r>
              <a:rPr lang="en-US" altLang="en-US" sz="3200" dirty="0" err="1">
                <a:solidFill>
                  <a:schemeClr val="tx1"/>
                </a:solidFill>
              </a:rPr>
              <a:t>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csfV;ksa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csVksa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cjkcj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LFkku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nsuk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gekjk</a:t>
            </a:r>
            <a:r>
              <a:rPr lang="en-US" altLang="en-US" sz="3200" dirty="0">
                <a:solidFill>
                  <a:schemeClr val="tx1"/>
                </a:solidFill>
              </a:rPr>
              <a:t> /</a:t>
            </a:r>
            <a:r>
              <a:rPr lang="en-US" altLang="en-US" sz="3200" dirty="0" err="1">
                <a:solidFill>
                  <a:schemeClr val="tx1"/>
                </a:solidFill>
              </a:rPr>
              <a:t>keZ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bl</a:t>
            </a:r>
            <a:r>
              <a:rPr lang="en-US" altLang="en-US" sz="3200" dirty="0">
                <a:solidFill>
                  <a:schemeClr val="tx1"/>
                </a:solidFill>
              </a:rPr>
              <a:t> /</a:t>
            </a:r>
            <a:r>
              <a:rPr lang="en-US" altLang="en-US" sz="3200" dirty="0" err="1">
                <a:solidFill>
                  <a:schemeClr val="tx1"/>
                </a:solidFill>
              </a:rPr>
              <a:t>keZ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ikyu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okys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lekt</a:t>
            </a:r>
            <a:r>
              <a:rPr lang="en-US" altLang="en-US" sz="3200" dirty="0">
                <a:solidFill>
                  <a:schemeClr val="tx1"/>
                </a:solidFill>
              </a:rPr>
              <a:t> dh j{</a:t>
            </a:r>
            <a:r>
              <a:rPr lang="en-US" altLang="en-US" sz="3200" dirty="0" err="1">
                <a:solidFill>
                  <a:schemeClr val="tx1"/>
                </a:solidFill>
              </a:rPr>
              <a:t>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gksxh</a:t>
            </a:r>
            <a:r>
              <a:rPr lang="en-US" altLang="en-US" sz="3200" dirty="0">
                <a:solidFill>
                  <a:schemeClr val="tx1"/>
                </a:solidFill>
              </a:rPr>
              <a:t>( </a:t>
            </a:r>
            <a:r>
              <a:rPr lang="en-US" altLang="en-US" sz="3200" dirty="0" err="1">
                <a:solidFill>
                  <a:schemeClr val="tx1"/>
                </a:solidFill>
              </a:rPr>
              <a:t>dY;k.k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gksxkA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vkb;s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bl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lekurk</a:t>
            </a:r>
            <a:r>
              <a:rPr lang="en-US" altLang="en-US" sz="3200" dirty="0">
                <a:solidFill>
                  <a:schemeClr val="tx1"/>
                </a:solidFill>
              </a:rPr>
              <a:t> /</a:t>
            </a:r>
            <a:r>
              <a:rPr lang="en-US" altLang="en-US" sz="3200" dirty="0" err="1">
                <a:solidFill>
                  <a:schemeClr val="tx1"/>
                </a:solidFill>
              </a:rPr>
              <a:t>keZ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ikyu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djsaA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355850" y="2778125"/>
            <a:ext cx="5451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US" altLang="en-US" sz="6000">
                <a:solidFill>
                  <a:schemeClr val="tx1"/>
                </a:solidFill>
                <a:latin typeface="Kruti Dev 240" pitchFamily="2" charset="0"/>
              </a:rPr>
              <a:t>'kqHkeLrq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238" y="365125"/>
            <a:ext cx="9072562" cy="904875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err="1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dqEHk</a:t>
            </a:r>
            <a:r>
              <a:rPr dirty="0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 2019] </a:t>
            </a:r>
            <a:r>
              <a:rPr dirty="0" err="1" smtClean="0">
                <a:solidFill>
                  <a:schemeClr val="accent2">
                    <a:lumMod val="75000"/>
                  </a:schemeClr>
                </a:solidFill>
                <a:latin typeface="Kruti Dev 240" pitchFamily="18"/>
              </a:rPr>
              <a:t>ç;kx</a:t>
            </a:r>
            <a:endParaRPr dirty="0" smtClean="0">
              <a:solidFill>
                <a:schemeClr val="accent2">
                  <a:lumMod val="75000"/>
                </a:schemeClr>
              </a:solidFill>
              <a:latin typeface="Kruti Dev 240" pitchFamily="18"/>
            </a:endParaRPr>
          </a:p>
        </p:txBody>
      </p:sp>
      <p:sp>
        <p:nvSpPr>
          <p:cNvPr id="8195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5913" y="2044700"/>
            <a:ext cx="4854575" cy="45323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Hkkjr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gh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ugha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]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fo'o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lcls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cM+k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vkSj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vuwBk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lkaL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—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frd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vk;kstu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gS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dqEHkA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dqEHk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vkLFkkvksa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gh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ugha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] ln~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fopkjksa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Hkh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lekxe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gSA</a:t>
            </a:r>
            <a:endParaRPr altLang="en-US" sz="3200" dirty="0" smtClean="0">
              <a:latin typeface="Kruti Dev 010" pitchFamily="2" charset="0"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lfn;ksa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ls ;g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dY;k.kdkjh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fopkjksa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ds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çlkj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dk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volj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rFkk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eap</a:t>
            </a:r>
            <a:r>
              <a:rPr altLang="en-US" sz="3200" dirty="0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 </a:t>
            </a:r>
            <a:r>
              <a:rPr altLang="en-US" sz="3200" dirty="0" err="1" smtClean="0"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rPr>
              <a:t>gSA</a:t>
            </a:r>
            <a:endParaRPr altLang="en-US" sz="3200" dirty="0" smtClean="0">
              <a:latin typeface="Kruti Dev 010" pitchFamily="2" charset="0"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663700"/>
            <a:ext cx="48482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5125"/>
            <a:ext cx="9072562" cy="904875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 err="1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Hkkjr</a:t>
            </a:r>
            <a:r>
              <a:rPr lang="en-US" sz="6000" kern="0" dirty="0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 ds </a:t>
            </a:r>
            <a:r>
              <a:rPr lang="en-US" sz="6000" kern="0" dirty="0" err="1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lUnHkZ</a:t>
            </a:r>
            <a:r>
              <a:rPr lang="en-US" sz="6000" kern="0" dirty="0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 </a:t>
            </a:r>
            <a:r>
              <a:rPr lang="en-US" sz="6000" kern="0" dirty="0" err="1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esa</a:t>
            </a:r>
            <a:r>
              <a:rPr lang="en-US" sz="6000" kern="0" dirty="0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 /</a:t>
            </a:r>
            <a:r>
              <a:rPr lang="en-US" sz="6000" kern="0" dirty="0" err="1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keZ</a:t>
            </a:r>
            <a:r>
              <a:rPr lang="en-US" sz="6000" kern="0" dirty="0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10243" name="Text Placeholder 2"/>
          <p:cNvSpPr txBox="1">
            <a:spLocks noChangeArrowheads="1"/>
          </p:cNvSpPr>
          <p:nvPr/>
        </p:nvSpPr>
        <p:spPr bwMode="auto">
          <a:xfrm>
            <a:off x="723900" y="1644650"/>
            <a:ext cx="86487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862013" indent="-4572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3200" dirty="0" err="1"/>
              <a:t>Hkkjr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esa</a:t>
            </a:r>
            <a:r>
              <a:rPr lang="en-US" altLang="en-US" sz="3200" dirty="0"/>
              <a:t> /</a:t>
            </a:r>
            <a:r>
              <a:rPr lang="en-US" altLang="en-US" sz="3200" dirty="0" err="1"/>
              <a:t>keZ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vFkZ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fjyhtu</a:t>
            </a:r>
            <a:r>
              <a:rPr lang="en-US" altLang="en-US" sz="3200" dirty="0"/>
              <a:t> ;k </a:t>
            </a:r>
            <a:r>
              <a:rPr lang="en-US" altLang="en-US" sz="3200" dirty="0" err="1"/>
              <a:t>et+gc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lhfer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ugha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gSA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ge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bls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xq.k</a:t>
            </a:r>
            <a:r>
              <a:rPr lang="en-US" altLang="en-US" sz="3200" dirty="0"/>
              <a:t>] </a:t>
            </a:r>
            <a:r>
              <a:rPr lang="en-US" altLang="en-US" sz="3200" dirty="0" err="1"/>
              <a:t>drZO</a:t>
            </a:r>
            <a:r>
              <a:rPr lang="en-US" altLang="en-US" sz="3200" dirty="0"/>
              <a:t>; ;k </a:t>
            </a:r>
            <a:r>
              <a:rPr lang="en-US" altLang="en-US" sz="3200" dirty="0" err="1" smtClean="0"/>
              <a:t>QT+kZ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dh </a:t>
            </a:r>
            <a:r>
              <a:rPr lang="en-US" altLang="en-US" sz="3200" dirty="0" err="1"/>
              <a:t>rjg</a:t>
            </a:r>
            <a:r>
              <a:rPr lang="en-US" altLang="en-US" sz="3200" dirty="0"/>
              <a:t> T+;</a:t>
            </a:r>
            <a:r>
              <a:rPr lang="en-US" altLang="en-US" sz="3200" dirty="0" err="1"/>
              <a:t>knk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ekurs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gSaA</a:t>
            </a:r>
            <a:r>
              <a:rPr lang="en-US" altLang="en-US" sz="3200" dirty="0"/>
              <a:t> </a:t>
            </a:r>
          </a:p>
          <a:p>
            <a:pPr eaLnBrk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err="1"/>
              <a:t>bl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vo</a:t>
            </a:r>
            <a:r>
              <a:rPr lang="en-US" altLang="en-US" sz="3200" dirty="0"/>
              <a:t>/</a:t>
            </a:r>
            <a:r>
              <a:rPr lang="en-US" altLang="en-US" sz="3200" dirty="0" err="1"/>
              <a:t>kkj.kk</a:t>
            </a:r>
            <a:r>
              <a:rPr lang="en-US" altLang="en-US" sz="3200" dirty="0"/>
              <a:t> ds </a:t>
            </a:r>
            <a:r>
              <a:rPr lang="en-US" altLang="en-US" sz="3200" dirty="0" err="1"/>
              <a:t>vuqlkj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tks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dqN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Hkh</a:t>
            </a:r>
            <a:r>
              <a:rPr lang="en-US" altLang="en-US" sz="3200" dirty="0"/>
              <a:t> dj.kh; </a:t>
            </a:r>
            <a:r>
              <a:rPr lang="en-US" altLang="en-US" sz="3200" dirty="0" err="1"/>
              <a:t>gS</a:t>
            </a:r>
            <a:r>
              <a:rPr lang="en-US" altLang="en-US" sz="3200" dirty="0"/>
              <a:t>] </a:t>
            </a:r>
            <a:r>
              <a:rPr lang="en-US" altLang="en-US" sz="3200" dirty="0" err="1"/>
              <a:t>og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lc</a:t>
            </a:r>
            <a:r>
              <a:rPr lang="en-US" altLang="en-US" sz="3200" dirty="0"/>
              <a:t> /</a:t>
            </a:r>
            <a:r>
              <a:rPr lang="en-US" altLang="en-US" sz="3200" dirty="0" err="1"/>
              <a:t>keZ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viuh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vke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cksypky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Hkh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bldk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ç;ksx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djrs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gSaA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mnkgj.k</a:t>
            </a:r>
            <a:r>
              <a:rPr lang="en-US" altLang="en-US" sz="3200" dirty="0"/>
              <a:t> ds </a:t>
            </a:r>
            <a:r>
              <a:rPr lang="en-US" altLang="en-US" sz="3200" dirty="0" err="1"/>
              <a:t>fy</a:t>
            </a:r>
            <a:r>
              <a:rPr lang="en-US" altLang="en-US" sz="3200" dirty="0"/>
              <a:t>,%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3200" dirty="0" err="1"/>
              <a:t>ekrk&amp;firk</a:t>
            </a:r>
            <a:r>
              <a:rPr lang="en-US" altLang="en-US" sz="3200" dirty="0"/>
              <a:t> ds </a:t>
            </a:r>
            <a:r>
              <a:rPr lang="en-US" altLang="en-US" sz="3200" dirty="0" err="1"/>
              <a:t>çfr</a:t>
            </a:r>
            <a:r>
              <a:rPr lang="en-US" altLang="en-US" sz="3200" dirty="0"/>
              <a:t> /</a:t>
            </a:r>
            <a:r>
              <a:rPr lang="en-US" altLang="en-US" sz="3200" dirty="0" err="1"/>
              <a:t>keZ</a:t>
            </a:r>
            <a:r>
              <a:rPr lang="en-US" altLang="en-US" sz="3200" dirty="0"/>
              <a:t>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3200" dirty="0" err="1"/>
              <a:t>lekt</a:t>
            </a:r>
            <a:r>
              <a:rPr lang="en-US" altLang="en-US" sz="3200" dirty="0"/>
              <a:t> ds </a:t>
            </a:r>
            <a:r>
              <a:rPr lang="en-US" altLang="en-US" sz="3200" dirty="0" err="1"/>
              <a:t>çfr</a:t>
            </a:r>
            <a:r>
              <a:rPr lang="en-US" altLang="en-US" sz="3200" dirty="0"/>
              <a:t> /</a:t>
            </a:r>
            <a:r>
              <a:rPr lang="en-US" altLang="en-US" sz="3200" dirty="0" err="1"/>
              <a:t>keZ</a:t>
            </a:r>
            <a:r>
              <a:rPr lang="en-US" altLang="en-US" sz="3200" dirty="0"/>
              <a:t>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3200" dirty="0" err="1"/>
              <a:t>ikuh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dk</a:t>
            </a:r>
            <a:r>
              <a:rPr lang="en-US" altLang="en-US" sz="3200" dirty="0"/>
              <a:t> /</a:t>
            </a:r>
            <a:r>
              <a:rPr lang="en-US" altLang="en-US" sz="3200" dirty="0" err="1"/>
              <a:t>keZ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cguk</a:t>
            </a:r>
            <a:endParaRPr lang="en-US" altLang="en-US" sz="3200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3200" dirty="0" err="1"/>
              <a:t>lSfud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dk</a:t>
            </a:r>
            <a:r>
              <a:rPr lang="en-US" altLang="en-US" sz="3200" dirty="0"/>
              <a:t> /</a:t>
            </a:r>
            <a:r>
              <a:rPr lang="en-US" altLang="en-US" sz="3200" dirty="0" err="1"/>
              <a:t>keZ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ns'k</a:t>
            </a:r>
            <a:r>
              <a:rPr lang="en-US" altLang="en-US" sz="3200" dirty="0"/>
              <a:t> dh j{</a:t>
            </a:r>
            <a:r>
              <a:rPr lang="en-US" altLang="en-US" sz="3200" dirty="0" err="1"/>
              <a:t>kk</a:t>
            </a:r>
            <a:endParaRPr lang="en-US" alt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5125"/>
            <a:ext cx="9072562" cy="904875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 err="1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ifjokj</a:t>
            </a:r>
            <a:r>
              <a:rPr lang="en-US" sz="6000" kern="0" dirty="0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 </a:t>
            </a:r>
            <a:r>
              <a:rPr lang="en-US" sz="6000" kern="0" dirty="0" err="1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esa</a:t>
            </a:r>
            <a:r>
              <a:rPr lang="en-US" sz="6000" kern="0" dirty="0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 /</a:t>
            </a:r>
            <a:r>
              <a:rPr lang="en-US" sz="6000" kern="0" dirty="0" err="1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keZ</a:t>
            </a:r>
            <a:r>
              <a:rPr lang="en-US" sz="6000" kern="0" dirty="0">
                <a:solidFill>
                  <a:schemeClr val="accent2">
                    <a:lumMod val="75000"/>
                  </a:schemeClr>
                </a:solidFill>
                <a:latin typeface="Kruti Dev 240" pitchFamily="2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11267" name="Text Placeholder 2"/>
          <p:cNvSpPr txBox="1">
            <a:spLocks noChangeArrowheads="1"/>
          </p:cNvSpPr>
          <p:nvPr/>
        </p:nvSpPr>
        <p:spPr bwMode="auto">
          <a:xfrm>
            <a:off x="503238" y="2073275"/>
            <a:ext cx="424497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3200" dirty="0"/>
              <a:t>?</a:t>
            </a:r>
            <a:r>
              <a:rPr lang="en-US" altLang="en-US" sz="3200" dirty="0" err="1"/>
              <a:t>kj&amp;ifjokj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esa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lcdks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leku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egRo</a:t>
            </a:r>
            <a:r>
              <a:rPr lang="en-US" altLang="en-US" sz="3200" dirty="0"/>
              <a:t>] </a:t>
            </a:r>
            <a:r>
              <a:rPr lang="en-US" altLang="en-US" sz="3200" dirty="0" err="1"/>
              <a:t>LFkku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vkSj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lEeku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feys</a:t>
            </a:r>
            <a:r>
              <a:rPr lang="en-US" altLang="en-US" sz="3200" dirty="0"/>
              <a:t>] ;g </a:t>
            </a:r>
            <a:r>
              <a:rPr lang="en-US" altLang="en-US" sz="3200" dirty="0" err="1"/>
              <a:t>Hkh</a:t>
            </a:r>
            <a:r>
              <a:rPr lang="en-US" altLang="en-US" sz="3200" dirty="0"/>
              <a:t> /</a:t>
            </a:r>
            <a:r>
              <a:rPr lang="en-US" altLang="en-US" sz="3200" dirty="0" err="1"/>
              <a:t>keZ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gSA</a:t>
            </a:r>
            <a:endParaRPr lang="en-US" altLang="en-US" sz="3200" dirty="0"/>
          </a:p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3200" dirty="0" err="1"/>
              <a:t>iq</a:t>
            </a:r>
            <a:r>
              <a:rPr lang="en-US" altLang="en-US" sz="3200" dirty="0"/>
              <a:t>=h </a:t>
            </a:r>
            <a:r>
              <a:rPr lang="en-US" altLang="en-US" sz="3200" dirty="0" err="1"/>
              <a:t>vkSj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iq</a:t>
            </a:r>
            <a:r>
              <a:rPr lang="en-US" altLang="en-US" sz="3200" dirty="0"/>
              <a:t>= </a:t>
            </a:r>
            <a:r>
              <a:rPr lang="en-US" altLang="en-US" sz="3200" dirty="0" err="1"/>
              <a:t>nksuksa</a:t>
            </a:r>
            <a:r>
              <a:rPr lang="en-US" altLang="en-US" sz="3200" dirty="0"/>
              <a:t> ds </a:t>
            </a:r>
            <a:r>
              <a:rPr lang="en-US" altLang="en-US" sz="3200" dirty="0" err="1"/>
              <a:t>lkFk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leku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O;ogkj</a:t>
            </a:r>
            <a:r>
              <a:rPr lang="en-US" altLang="en-US" sz="3200" dirty="0"/>
              <a:t> t:jh </a:t>
            </a:r>
            <a:r>
              <a:rPr lang="en-US" altLang="en-US" sz="3200" dirty="0" err="1"/>
              <a:t>gSA</a:t>
            </a:r>
            <a:endParaRPr lang="en-US" altLang="en-US" sz="3200" dirty="0"/>
          </a:p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3200" dirty="0" err="1"/>
              <a:t>gekjh</a:t>
            </a:r>
            <a:r>
              <a:rPr lang="en-US" altLang="en-US" sz="3200" dirty="0"/>
              <a:t> /</a:t>
            </a:r>
            <a:r>
              <a:rPr lang="en-US" altLang="en-US" sz="3200" dirty="0" err="1"/>
              <a:t>kkfeZd&amp;lkaL</a:t>
            </a:r>
            <a:r>
              <a:rPr lang="en-US" altLang="en-US" sz="3200" dirty="0"/>
              <a:t>—</a:t>
            </a:r>
            <a:r>
              <a:rPr lang="en-US" altLang="en-US" sz="3200" dirty="0" err="1"/>
              <a:t>frd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ijEijk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Hkh</a:t>
            </a:r>
            <a:r>
              <a:rPr lang="en-US" altLang="en-US" sz="3200" dirty="0"/>
              <a:t> ;</a:t>
            </a:r>
            <a:r>
              <a:rPr lang="en-US" altLang="en-US" sz="3200" dirty="0" err="1"/>
              <a:t>gh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dgrh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gSA</a:t>
            </a:r>
            <a:endParaRPr lang="en-US" altLang="en-US" sz="3200" dirty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944688"/>
            <a:ext cx="34702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 txBox="1">
            <a:spLocks noChangeArrowheads="1"/>
          </p:cNvSpPr>
          <p:nvPr/>
        </p:nvSpPr>
        <p:spPr bwMode="auto">
          <a:xfrm>
            <a:off x="1423988" y="2527300"/>
            <a:ext cx="72453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3200" b="1" dirty="0">
                <a:solidFill>
                  <a:schemeClr val="tx1"/>
                </a:solidFill>
              </a:rPr>
              <a:t>L=h </a:t>
            </a:r>
            <a:r>
              <a:rPr lang="en-US" altLang="en-US" sz="3200" b="1" dirty="0" err="1">
                <a:solidFill>
                  <a:schemeClr val="tx1"/>
                </a:solidFill>
              </a:rPr>
              <a:t>vkSj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iq</a:t>
            </a:r>
            <a:r>
              <a:rPr lang="en-US" altLang="en-US" sz="3200" b="1" dirty="0">
                <a:solidFill>
                  <a:schemeClr val="tx1"/>
                </a:solidFill>
              </a:rPr>
              <a:t>#"k ,</a:t>
            </a:r>
            <a:r>
              <a:rPr lang="en-US" altLang="en-US" sz="3200" b="1" dirty="0" err="1">
                <a:solidFill>
                  <a:schemeClr val="tx1"/>
                </a:solidFill>
              </a:rPr>
              <a:t>d&amp;nwljs</a:t>
            </a:r>
            <a:r>
              <a:rPr lang="en-US" altLang="en-US" sz="3200" b="1" dirty="0">
                <a:solidFill>
                  <a:schemeClr val="tx1"/>
                </a:solidFill>
              </a:rPr>
              <a:t> ds </a:t>
            </a:r>
            <a:r>
              <a:rPr lang="en-US" altLang="en-US" sz="3200" b="1" dirty="0" err="1">
                <a:solidFill>
                  <a:schemeClr val="tx1"/>
                </a:solidFill>
              </a:rPr>
              <a:t>lg;k</a:t>
            </a:r>
            <a:r>
              <a:rPr lang="en-US" altLang="en-US" sz="3200" b="1" dirty="0">
                <a:solidFill>
                  <a:schemeClr val="tx1"/>
                </a:solidFill>
              </a:rPr>
              <a:t>=h </a:t>
            </a:r>
            <a:r>
              <a:rPr lang="en-US" altLang="en-US" sz="3200" b="1" dirty="0" err="1">
                <a:solidFill>
                  <a:schemeClr val="tx1"/>
                </a:solidFill>
              </a:rPr>
              <a:t>gSaA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nksuksa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dks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gh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leku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ekufld</a:t>
            </a:r>
            <a:r>
              <a:rPr lang="en-US" altLang="en-US" sz="3200" b="1" dirty="0">
                <a:solidFill>
                  <a:schemeClr val="tx1"/>
                </a:solidFill>
              </a:rPr>
              <a:t> {</a:t>
            </a:r>
            <a:r>
              <a:rPr lang="en-US" altLang="en-US" sz="3200" b="1" dirty="0" err="1">
                <a:solidFill>
                  <a:schemeClr val="tx1"/>
                </a:solidFill>
              </a:rPr>
              <a:t>kerk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dk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ojnku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feyk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gSA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</a:p>
          <a:p>
            <a:pPr algn="r" eaLnBrk="1" hangingPunct="1">
              <a:spcAft>
                <a:spcPct val="0"/>
              </a:spcAft>
            </a:pPr>
            <a:r>
              <a:rPr lang="en-US" altLang="en-US" sz="3200" dirty="0">
                <a:solidFill>
                  <a:schemeClr val="tx1"/>
                </a:solidFill>
              </a:rPr>
              <a:t>&amp; </a:t>
            </a:r>
            <a:r>
              <a:rPr lang="en-US" altLang="en-US" sz="3200" dirty="0" err="1">
                <a:solidFill>
                  <a:schemeClr val="tx1"/>
                </a:solidFill>
              </a:rPr>
              <a:t>egkRek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xka</a:t>
            </a:r>
            <a:r>
              <a:rPr lang="en-US" altLang="en-US" sz="3200" dirty="0">
                <a:solidFill>
                  <a:schemeClr val="tx1"/>
                </a:solidFill>
              </a:rPr>
              <a:t>/</a:t>
            </a:r>
            <a:r>
              <a:rPr lang="en-US" altLang="en-US" sz="3200" dirty="0" err="1">
                <a:solidFill>
                  <a:schemeClr val="tx1"/>
                </a:solidFill>
              </a:rPr>
              <a:t>kh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5125"/>
            <a:ext cx="9072562" cy="904875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;k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nsoh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loZHkwrs"kq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---</a:t>
            </a:r>
          </a:p>
        </p:txBody>
      </p:sp>
      <p:sp>
        <p:nvSpPr>
          <p:cNvPr id="13315" name="Text Placeholder 2"/>
          <p:cNvSpPr txBox="1">
            <a:spLocks noChangeArrowheads="1"/>
          </p:cNvSpPr>
          <p:nvPr/>
        </p:nvSpPr>
        <p:spPr bwMode="auto">
          <a:xfrm>
            <a:off x="852488" y="1774825"/>
            <a:ext cx="65246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gekjh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ijEijk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Kku</a:t>
            </a:r>
            <a:r>
              <a:rPr lang="en-US" altLang="en-US" sz="3200" dirty="0">
                <a:solidFill>
                  <a:schemeClr val="tx1"/>
                </a:solidFill>
              </a:rPr>
              <a:t>] /</a:t>
            </a:r>
            <a:r>
              <a:rPr lang="en-US" altLang="en-US" sz="3200" dirty="0" err="1">
                <a:solidFill>
                  <a:schemeClr val="tx1"/>
                </a:solidFill>
              </a:rPr>
              <a:t>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'</a:t>
            </a:r>
            <a:r>
              <a:rPr lang="en-US" altLang="en-US" sz="3200" dirty="0" err="1">
                <a:solidFill>
                  <a:schemeClr val="tx1"/>
                </a:solidFill>
              </a:rPr>
              <a:t>kfDr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nsork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ugha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cfYd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vf</a:t>
            </a:r>
            <a:r>
              <a:rPr lang="en-US" altLang="en-US" sz="3200" dirty="0">
                <a:solidFill>
                  <a:schemeClr val="tx1"/>
                </a:solidFill>
              </a:rPr>
              <a:t>/</a:t>
            </a:r>
            <a:r>
              <a:rPr lang="en-US" altLang="en-US" sz="3200" dirty="0" err="1">
                <a:solidFill>
                  <a:schemeClr val="tx1"/>
                </a:solidFill>
              </a:rPr>
              <a:t>k"Bk</a:t>
            </a:r>
            <a:r>
              <a:rPr lang="en-US" altLang="en-US" sz="3200" dirty="0">
                <a:solidFill>
                  <a:schemeClr val="tx1"/>
                </a:solidFill>
              </a:rPr>
              <a:t>=h </a:t>
            </a:r>
            <a:r>
              <a:rPr lang="en-US" altLang="en-US" sz="3200" dirty="0" err="1">
                <a:solidFill>
                  <a:schemeClr val="tx1"/>
                </a:solidFill>
              </a:rPr>
              <a:t>nsfo;ka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gSaaA</a:t>
            </a:r>
            <a:r>
              <a:rPr lang="en-US" altLang="en-US" sz="3200" dirty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Kku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nsoh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ljLorh</a:t>
            </a:r>
            <a:r>
              <a:rPr lang="en-US" altLang="en-US" sz="3200" dirty="0">
                <a:solidFill>
                  <a:schemeClr val="tx1"/>
                </a:solidFill>
              </a:rPr>
              <a:t>] /</a:t>
            </a:r>
            <a:r>
              <a:rPr lang="en-US" altLang="en-US" sz="3200" dirty="0" err="1">
                <a:solidFill>
                  <a:schemeClr val="tx1"/>
                </a:solidFill>
              </a:rPr>
              <a:t>ku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nsoh</a:t>
            </a:r>
            <a:r>
              <a:rPr lang="en-US" altLang="en-US" sz="3200" dirty="0">
                <a:solidFill>
                  <a:schemeClr val="tx1"/>
                </a:solidFill>
              </a:rPr>
              <a:t> y{eh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'</a:t>
            </a:r>
            <a:r>
              <a:rPr lang="en-US" altLang="en-US" sz="3200" dirty="0" err="1">
                <a:solidFill>
                  <a:schemeClr val="tx1"/>
                </a:solidFill>
              </a:rPr>
              <a:t>kfDrLo:i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nqxkZ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muds </a:t>
            </a:r>
            <a:r>
              <a:rPr lang="en-US" altLang="en-US" sz="3200" dirty="0" err="1">
                <a:solidFill>
                  <a:schemeClr val="tx1"/>
                </a:solidFill>
              </a:rPr>
              <a:t>fofHkUu</a:t>
            </a:r>
            <a:r>
              <a:rPr lang="en-US" altLang="en-US" sz="3200" dirty="0">
                <a:solidFill>
                  <a:schemeClr val="tx1"/>
                </a:solidFill>
              </a:rPr>
              <a:t> :</a:t>
            </a:r>
            <a:r>
              <a:rPr lang="en-US" altLang="en-US" sz="3200" dirty="0" err="1">
                <a:solidFill>
                  <a:schemeClr val="tx1"/>
                </a:solidFill>
              </a:rPr>
              <a:t>iA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ladV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vkus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Lo;a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nsorkvksa</a:t>
            </a:r>
            <a:r>
              <a:rPr lang="en-US" altLang="en-US" sz="3200" dirty="0">
                <a:solidFill>
                  <a:schemeClr val="tx1"/>
                </a:solidFill>
              </a:rPr>
              <a:t> us </a:t>
            </a:r>
            <a:r>
              <a:rPr lang="en-US" altLang="en-US" sz="3200" dirty="0" err="1">
                <a:solidFill>
                  <a:schemeClr val="tx1"/>
                </a:solidFill>
              </a:rPr>
              <a:t>Hkh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viuh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lkewfgd</a:t>
            </a:r>
            <a:r>
              <a:rPr lang="en-US" altLang="en-US" sz="3200" dirty="0">
                <a:solidFill>
                  <a:schemeClr val="tx1"/>
                </a:solidFill>
              </a:rPr>
              <a:t> '</a:t>
            </a:r>
            <a:r>
              <a:rPr lang="en-US" altLang="en-US" sz="3200" dirty="0" err="1">
                <a:solidFill>
                  <a:schemeClr val="tx1"/>
                </a:solidFill>
              </a:rPr>
              <a:t>kfDRk</a:t>
            </a:r>
            <a:r>
              <a:rPr lang="en-US" altLang="en-US" sz="3200" dirty="0">
                <a:solidFill>
                  <a:schemeClr val="tx1"/>
                </a:solidFill>
              </a:rPr>
              <a:t> ls </a:t>
            </a:r>
            <a:r>
              <a:rPr lang="en-US" altLang="en-US" sz="3200" dirty="0" err="1">
                <a:solidFill>
                  <a:schemeClr val="tx1"/>
                </a:solidFill>
              </a:rPr>
              <a:t>nsoh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mRiUu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fd;kA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fgUnqvksa</a:t>
            </a:r>
            <a:r>
              <a:rPr lang="en-US" altLang="en-US" sz="3200" dirty="0">
                <a:solidFill>
                  <a:schemeClr val="tx1"/>
                </a:solidFill>
              </a:rPr>
              <a:t> dh '</a:t>
            </a:r>
            <a:r>
              <a:rPr lang="en-US" altLang="en-US" sz="3200" dirty="0" err="1">
                <a:solidFill>
                  <a:schemeClr val="tx1"/>
                </a:solidFill>
              </a:rPr>
              <a:t>kkDr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ijEijk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eq</a:t>
            </a:r>
            <a:r>
              <a:rPr lang="en-US" altLang="en-US" sz="3200" dirty="0">
                <a:solidFill>
                  <a:schemeClr val="tx1"/>
                </a:solidFill>
              </a:rPr>
              <a:t>[; :</a:t>
            </a:r>
            <a:r>
              <a:rPr lang="en-US" altLang="en-US" sz="3200" dirty="0" err="1">
                <a:solidFill>
                  <a:schemeClr val="tx1"/>
                </a:solidFill>
              </a:rPr>
              <a:t>i</a:t>
            </a:r>
            <a:r>
              <a:rPr lang="en-US" altLang="en-US" sz="3200" dirty="0">
                <a:solidFill>
                  <a:schemeClr val="tx1"/>
                </a:solidFill>
              </a:rPr>
              <a:t> ls '</a:t>
            </a:r>
            <a:r>
              <a:rPr lang="en-US" altLang="en-US" sz="3200" dirty="0" err="1">
                <a:solidFill>
                  <a:schemeClr val="tx1"/>
                </a:solidFill>
              </a:rPr>
              <a:t>kfDr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vFkkZr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nsoh</a:t>
            </a:r>
            <a:r>
              <a:rPr lang="en-US" altLang="en-US" sz="3200" dirty="0">
                <a:solidFill>
                  <a:schemeClr val="tx1"/>
                </a:solidFill>
              </a:rPr>
              <a:t> dh </a:t>
            </a:r>
            <a:r>
              <a:rPr lang="en-US" altLang="en-US" sz="3200" dirty="0" err="1">
                <a:solidFill>
                  <a:schemeClr val="tx1"/>
                </a:solidFill>
              </a:rPr>
              <a:t>gh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iwtk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gksrh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>
              <a:buFontTx/>
              <a:buChar char="•"/>
            </a:pPr>
            <a:endParaRPr lang="en-US" altLang="en-US" sz="3200" dirty="0"/>
          </a:p>
        </p:txBody>
      </p: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7602538" y="1174750"/>
            <a:ext cx="1427162" cy="5084763"/>
            <a:chOff x="7259240" y="786654"/>
            <a:chExt cx="1536430" cy="5472076"/>
          </a:xfrm>
        </p:grpSpPr>
        <p:pic>
          <p:nvPicPr>
            <p:cNvPr id="1331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538" y="786654"/>
              <a:ext cx="1391330" cy="166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743" y="4551884"/>
              <a:ext cx="1515927" cy="1706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240" y="2597408"/>
              <a:ext cx="1350381" cy="180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5125"/>
            <a:ext cx="9072562" cy="904875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cM+k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;k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NksVk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ugha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]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cjkcjh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dk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LFkku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</a:p>
        </p:txBody>
      </p:sp>
      <p:sp>
        <p:nvSpPr>
          <p:cNvPr id="14339" name="Text Placeholder 2"/>
          <p:cNvSpPr txBox="1">
            <a:spLocks noChangeArrowheads="1"/>
          </p:cNvSpPr>
          <p:nvPr/>
        </p:nvSpPr>
        <p:spPr bwMode="auto">
          <a:xfrm>
            <a:off x="503238" y="1968500"/>
            <a:ext cx="9072562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vkb;s</a:t>
            </a:r>
            <a:r>
              <a:rPr lang="en-US" altLang="en-US" sz="3200" dirty="0">
                <a:solidFill>
                  <a:schemeClr val="tx1"/>
                </a:solidFill>
              </a:rPr>
              <a:t>] ?</a:t>
            </a:r>
            <a:r>
              <a:rPr lang="en-US" altLang="en-US" sz="3200" dirty="0" err="1">
                <a:solidFill>
                  <a:schemeClr val="tx1"/>
                </a:solidFill>
              </a:rPr>
              <a:t>kj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Hkhrj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Hkh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'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kfDrLo:ik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dU;k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cjkcjh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LFkku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nsaA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cM+k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LFkku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ugha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flQZ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cjkcjh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LFkku</a:t>
            </a:r>
            <a:r>
              <a:rPr lang="en-US" altLang="en-US" sz="3200" dirty="0" err="1">
                <a:solidFill>
                  <a:schemeClr val="tx1"/>
                </a:solidFill>
              </a:rPr>
              <a:t>A</a:t>
            </a:r>
            <a:r>
              <a:rPr lang="en-US" altLang="en-US" sz="3200" dirty="0">
                <a:solidFill>
                  <a:schemeClr val="tx1"/>
                </a:solidFill>
              </a:rPr>
              <a:t> 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Hkkjrh</a:t>
            </a:r>
            <a:r>
              <a:rPr lang="en-US" altLang="en-US" sz="3200" dirty="0">
                <a:solidFill>
                  <a:schemeClr val="tx1"/>
                </a:solidFill>
              </a:rPr>
              <a:t>; </a:t>
            </a:r>
            <a:r>
              <a:rPr lang="en-US" altLang="en-US" sz="3200" dirty="0" err="1">
                <a:solidFill>
                  <a:schemeClr val="tx1"/>
                </a:solidFill>
              </a:rPr>
              <a:t>laL</a:t>
            </a:r>
            <a:r>
              <a:rPr lang="en-US" altLang="en-US" sz="3200" dirty="0">
                <a:solidFill>
                  <a:schemeClr val="tx1"/>
                </a:solidFill>
              </a:rPr>
              <a:t>—</a:t>
            </a:r>
            <a:r>
              <a:rPr lang="en-US" altLang="en-US" sz="3200" dirty="0" err="1">
                <a:solidFill>
                  <a:schemeClr val="tx1"/>
                </a:solidFill>
              </a:rPr>
              <a:t>fr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vkSj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ijEijk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fL</a:t>
            </a:r>
            <a:r>
              <a:rPr lang="en-US" altLang="en-US" sz="3200" dirty="0">
                <a:solidFill>
                  <a:schemeClr val="tx1"/>
                </a:solidFill>
              </a:rPr>
              <a:t>=;</a:t>
            </a:r>
            <a:r>
              <a:rPr lang="en-US" altLang="en-US" sz="3200" dirty="0" err="1">
                <a:solidFill>
                  <a:schemeClr val="tx1"/>
                </a:solidFill>
              </a:rPr>
              <a:t>ksa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fy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cjkcj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LFkku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jgk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osn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lfgr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dbZ</a:t>
            </a:r>
            <a:r>
              <a:rPr lang="en-US" altLang="en-US" sz="3200" dirty="0">
                <a:solidFill>
                  <a:schemeClr val="tx1"/>
                </a:solidFill>
              </a:rPr>
              <a:t> /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keZxzaFk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lafgrk,a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csfV;ksa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cjkcj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vf</a:t>
            </a:r>
            <a:r>
              <a:rPr lang="en-US" altLang="en-US" sz="3200" dirty="0">
                <a:solidFill>
                  <a:schemeClr val="tx1"/>
                </a:solidFill>
              </a:rPr>
              <a:t>/</a:t>
            </a:r>
            <a:r>
              <a:rPr lang="en-US" altLang="en-US" sz="3200" dirty="0" err="1">
                <a:solidFill>
                  <a:schemeClr val="tx1"/>
                </a:solidFill>
              </a:rPr>
              <a:t>kdkj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nsrs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gSaA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03238" y="365125"/>
            <a:ext cx="9072562" cy="904875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ctr" anchorCtr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efgyk,a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%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osn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eU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=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ksa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dh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nz"Vk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Kruti Dev 240" pitchFamily="2" charset="0"/>
              </a:rPr>
              <a:t>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ruti Dev 240" pitchFamily="2" charset="0"/>
            </a:endParaRPr>
          </a:p>
        </p:txBody>
      </p:sp>
      <p:sp>
        <p:nvSpPr>
          <p:cNvPr id="15363" name="Text Placeholder 2"/>
          <p:cNvSpPr txBox="1">
            <a:spLocks noChangeArrowheads="1"/>
          </p:cNvSpPr>
          <p:nvPr/>
        </p:nvSpPr>
        <p:spPr bwMode="auto">
          <a:xfrm>
            <a:off x="503238" y="1473200"/>
            <a:ext cx="63722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spcAft>
                <a:spcPts val="1413"/>
              </a:spcAft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914400" indent="-4572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  <a:latin typeface="Kruti Dev 010" pitchFamily="2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osnksa</a:t>
            </a:r>
            <a:r>
              <a:rPr lang="en-US" altLang="en-US" sz="3200" dirty="0">
                <a:solidFill>
                  <a:schemeClr val="tx1"/>
                </a:solidFill>
              </a:rPr>
              <a:t> dh _</a:t>
            </a:r>
            <a:r>
              <a:rPr lang="en-US" altLang="en-US" sz="3200" dirty="0" err="1">
                <a:solidFill>
                  <a:schemeClr val="tx1"/>
                </a:solidFill>
              </a:rPr>
              <a:t>pkvksa@eU</a:t>
            </a:r>
            <a:r>
              <a:rPr lang="en-US" altLang="en-US" sz="3200" dirty="0">
                <a:solidFill>
                  <a:schemeClr val="tx1"/>
                </a:solidFill>
              </a:rPr>
              <a:t>=</a:t>
            </a:r>
            <a:r>
              <a:rPr lang="en-US" altLang="en-US" sz="3200" dirty="0" err="1">
                <a:solidFill>
                  <a:schemeClr val="tx1"/>
                </a:solidFill>
              </a:rPr>
              <a:t>ksa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lkFk</a:t>
            </a:r>
            <a:r>
              <a:rPr lang="en-US" altLang="en-US" sz="3200" dirty="0">
                <a:solidFill>
                  <a:schemeClr val="tx1"/>
                </a:solidFill>
              </a:rPr>
              <a:t> muds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nz"Vk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_</a:t>
            </a:r>
            <a:r>
              <a:rPr lang="en-US" altLang="en-US" sz="3200" dirty="0" err="1">
                <a:solidFill>
                  <a:schemeClr val="tx1"/>
                </a:solidFill>
              </a:rPr>
              <a:t>f"k;ksa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uke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Hkh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fn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tkrs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chemeClr val="tx1"/>
                </a:solidFill>
              </a:rPr>
              <a:t>pkjksa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osnksa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cgqr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lh</a:t>
            </a:r>
            <a:r>
              <a:rPr lang="en-US" altLang="en-US" sz="3200" dirty="0">
                <a:solidFill>
                  <a:schemeClr val="tx1"/>
                </a:solidFill>
              </a:rPr>
              <a:t> _</a:t>
            </a:r>
            <a:r>
              <a:rPr lang="en-US" altLang="en-US" sz="3200" dirty="0" err="1">
                <a:solidFill>
                  <a:schemeClr val="tx1"/>
                </a:solidFill>
              </a:rPr>
              <a:t>pk,a</a:t>
            </a:r>
            <a:r>
              <a:rPr lang="en-US" altLang="en-US" sz="3200" dirty="0">
                <a:solidFill>
                  <a:schemeClr val="tx1"/>
                </a:solidFill>
              </a:rPr>
              <a:t> ,</a:t>
            </a:r>
            <a:r>
              <a:rPr lang="en-US" altLang="en-US" sz="3200" dirty="0" err="1">
                <a:solidFill>
                  <a:schemeClr val="tx1"/>
                </a:solidFill>
              </a:rPr>
              <a:t>slh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gSa</a:t>
            </a:r>
            <a:r>
              <a:rPr lang="en-US" altLang="en-US" sz="3200" dirty="0">
                <a:solidFill>
                  <a:schemeClr val="tx1"/>
                </a:solidFill>
              </a:rPr>
              <a:t>] </a:t>
            </a:r>
            <a:r>
              <a:rPr lang="en-US" altLang="en-US" sz="3200" dirty="0" err="1">
                <a:solidFill>
                  <a:schemeClr val="tx1"/>
                </a:solidFill>
              </a:rPr>
              <a:t>ftuds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lkFk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efgykvksa</a:t>
            </a:r>
            <a:r>
              <a:rPr lang="en-US" altLang="en-US" sz="3200" dirty="0">
                <a:solidFill>
                  <a:schemeClr val="tx1"/>
                </a:solidFill>
              </a:rPr>
              <a:t> ds </a:t>
            </a:r>
            <a:r>
              <a:rPr lang="en-US" altLang="en-US" sz="3200" dirty="0" err="1">
                <a:solidFill>
                  <a:schemeClr val="tx1"/>
                </a:solidFill>
              </a:rPr>
              <a:t>uke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tqM+s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gq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gSaA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xkxhZ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vikyk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>
                <a:solidFill>
                  <a:schemeClr val="tx1"/>
                </a:solidFill>
              </a:rPr>
              <a:t>?</a:t>
            </a:r>
            <a:r>
              <a:rPr lang="en-US" altLang="en-US" sz="3200" dirty="0" err="1">
                <a:solidFill>
                  <a:schemeClr val="tx1"/>
                </a:solidFill>
              </a:rPr>
              <a:t>kks"kk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fo'ookjk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yksikeqæk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chemeClr val="tx1"/>
                </a:solidFill>
              </a:rPr>
              <a:t>vk</a:t>
            </a:r>
            <a:r>
              <a:rPr lang="en-US" altLang="en-US" sz="3200" dirty="0">
                <a:solidFill>
                  <a:schemeClr val="tx1"/>
                </a:solidFill>
              </a:rPr>
              <a:t>=</a:t>
            </a:r>
            <a:r>
              <a:rPr lang="en-US" altLang="en-US" sz="3200" dirty="0" err="1">
                <a:solidFill>
                  <a:schemeClr val="tx1"/>
                </a:solidFill>
              </a:rPr>
              <a:t>s;h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rFkk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dbZ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vU</a:t>
            </a:r>
            <a:r>
              <a:rPr lang="en-US" altLang="en-US" sz="3200" dirty="0">
                <a:solidFill>
                  <a:schemeClr val="tx1"/>
                </a:solidFill>
              </a:rPr>
              <a:t>;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2897188"/>
            <a:ext cx="35687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102AF1-E10A-4B81-B0C7-F456B11AD74A}" vid="{468C3460-85B0-4F50-B98D-5F3ECF3F49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Kumbh presentation final - OLD</Template>
  <TotalTime>33</TotalTime>
  <Words>988</Words>
  <Application>Microsoft Office PowerPoint</Application>
  <PresentationFormat>Custom</PresentationFormat>
  <Paragraphs>109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 Unicode MS</vt:lpstr>
      <vt:lpstr>Microsoft YaHei</vt:lpstr>
      <vt:lpstr>Arial</vt:lpstr>
      <vt:lpstr>Calibri</vt:lpstr>
      <vt:lpstr>Kruti Dev 010</vt:lpstr>
      <vt:lpstr>Kruti Dev 240</vt:lpstr>
      <vt:lpstr>Mangal</vt:lpstr>
      <vt:lpstr>Tahoma</vt:lpstr>
      <vt:lpstr>Times New Roman</vt:lpstr>
      <vt:lpstr>Wingdings</vt:lpstr>
      <vt:lpstr>Default</vt:lpstr>
      <vt:lpstr>PowerPoint Presentation</vt:lpstr>
      <vt:lpstr>losZ HkoUrq lqf[ku%</vt:lpstr>
      <vt:lpstr>dqEHk 2019] ç;kx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NC1</dc:creator>
  <cp:lastModifiedBy>NC1</cp:lastModifiedBy>
  <cp:revision>11</cp:revision>
  <dcterms:created xsi:type="dcterms:W3CDTF">2019-01-16T07:52:56Z</dcterms:created>
  <dcterms:modified xsi:type="dcterms:W3CDTF">2019-01-16T09:57:02Z</dcterms:modified>
</cp:coreProperties>
</file>